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</p:sldIdLst>
  <p:sldSz cx="18288000" cy="10287000"/>
  <p:notesSz cx="18288000" cy="10287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71600" y="3188970"/>
            <a:ext cx="15544800" cy="2160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300" b="1" i="0">
                <a:solidFill>
                  <a:schemeClr val="bg1"/>
                </a:solidFill>
                <a:latin typeface="Noto Sans"/>
                <a:cs typeface="Noto San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300" b="1" i="0">
                <a:solidFill>
                  <a:schemeClr val="bg1"/>
                </a:solidFill>
                <a:latin typeface="Noto Sans"/>
                <a:cs typeface="Noto Sans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300" b="1" i="0">
                <a:solidFill>
                  <a:schemeClr val="bg1"/>
                </a:solidFill>
                <a:latin typeface="Noto Sans"/>
                <a:cs typeface="Noto San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300" b="1" i="0">
                <a:solidFill>
                  <a:schemeClr val="bg1"/>
                </a:solidFill>
                <a:latin typeface="Noto Sans"/>
                <a:cs typeface="Noto San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970190" y="3581608"/>
            <a:ext cx="6257925" cy="5295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300" b="1" i="0">
                <a:solidFill>
                  <a:schemeClr val="bg1"/>
                </a:solidFill>
                <a:latin typeface="Noto Sans"/>
                <a:cs typeface="Noto San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016297" y="4085442"/>
            <a:ext cx="16165830" cy="24618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300" b="1" i="0">
                <a:solidFill>
                  <a:schemeClr val="bg1"/>
                </a:solidFill>
                <a:latin typeface="Noto Sans"/>
                <a:cs typeface="Noto Sans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.png"/><Relationship Id="rId3" Type="http://schemas.openxmlformats.org/officeDocument/2006/relationships/image" Target="../media/image3.jpg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hyperlink" Target="http://www.sposenhomes.com/" TargetMode="External"/><Relationship Id="rId3" Type="http://schemas.openxmlformats.org/officeDocument/2006/relationships/image" Target="../media/image4.png"/><Relationship Id="rId4" Type="http://schemas.openxmlformats.org/officeDocument/2006/relationships/image" Target="../media/image3.jpg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png"/><Relationship Id="rId3" Type="http://schemas.openxmlformats.org/officeDocument/2006/relationships/image" Target="../media/image5.png"/><Relationship Id="rId4" Type="http://schemas.openxmlformats.org/officeDocument/2006/relationships/image" Target="../media/image3.jpg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Relationship Id="rId3" Type="http://schemas.openxmlformats.org/officeDocument/2006/relationships/image" Target="../media/image3.jpg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3.jpg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mailto:hello@sposenhomes.com" TargetMode="External"/><Relationship Id="rId3" Type="http://schemas.openxmlformats.org/officeDocument/2006/relationships/hyperlink" Target="https://www.sposenhomes.com/" TargetMode="External"/><Relationship Id="rId4" Type="http://schemas.openxmlformats.org/officeDocument/2006/relationships/image" Target="../media/image8.png"/><Relationship Id="rId5" Type="http://schemas.openxmlformats.org/officeDocument/2006/relationships/image" Target="../media/image3.jpg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jpg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2710" y="4228574"/>
            <a:ext cx="17902555" cy="2990215"/>
          </a:xfrm>
          <a:prstGeom prst="rect"/>
        </p:spPr>
        <p:txBody>
          <a:bodyPr wrap="square" lIns="0" tIns="11430" rIns="0" bIns="0" rtlCol="0" vert="horz">
            <a:spAutoFit/>
          </a:bodyPr>
          <a:lstStyle/>
          <a:p>
            <a:pPr marL="5365750" marR="5080" indent="-5353685">
              <a:lnSpc>
                <a:spcPct val="117200"/>
              </a:lnSpc>
              <a:spcBef>
                <a:spcPts val="90"/>
              </a:spcBef>
            </a:pPr>
            <a:r>
              <a:rPr dirty="0" sz="8300" spc="295"/>
              <a:t>What </a:t>
            </a:r>
            <a:r>
              <a:rPr dirty="0" sz="8300" spc="145"/>
              <a:t>To </a:t>
            </a:r>
            <a:r>
              <a:rPr dirty="0" sz="8300" spc="210"/>
              <a:t>Look </a:t>
            </a:r>
            <a:r>
              <a:rPr dirty="0" sz="8300" spc="85"/>
              <a:t>For </a:t>
            </a:r>
            <a:r>
              <a:rPr dirty="0" sz="8300" spc="-100"/>
              <a:t>In </a:t>
            </a:r>
            <a:r>
              <a:rPr dirty="0" sz="8300" spc="130"/>
              <a:t>Top</a:t>
            </a:r>
            <a:r>
              <a:rPr dirty="0" sz="8300" spc="-660"/>
              <a:t> </a:t>
            </a:r>
            <a:r>
              <a:rPr dirty="0" sz="8300" spc="165"/>
              <a:t>Builders  </a:t>
            </a:r>
            <a:r>
              <a:rPr dirty="0" sz="8300" spc="-100"/>
              <a:t>In </a:t>
            </a:r>
            <a:r>
              <a:rPr dirty="0" sz="8300" spc="165"/>
              <a:t>Cape</a:t>
            </a:r>
            <a:r>
              <a:rPr dirty="0" sz="8300" spc="100"/>
              <a:t> </a:t>
            </a:r>
            <a:r>
              <a:rPr dirty="0" sz="8300" spc="155"/>
              <a:t>Coral</a:t>
            </a:r>
            <a:endParaRPr sz="8300"/>
          </a:p>
        </p:txBody>
      </p:sp>
      <p:grpSp>
        <p:nvGrpSpPr>
          <p:cNvPr id="3" name="object 3"/>
          <p:cNvGrpSpPr/>
          <p:nvPr/>
        </p:nvGrpSpPr>
        <p:grpSpPr>
          <a:xfrm>
            <a:off x="6307165" y="0"/>
            <a:ext cx="10128250" cy="2333625"/>
            <a:chOff x="6307165" y="0"/>
            <a:chExt cx="10128250" cy="2333625"/>
          </a:xfrm>
        </p:grpSpPr>
        <p:sp>
          <p:nvSpPr>
            <p:cNvPr id="4" name="object 4"/>
            <p:cNvSpPr/>
            <p:nvPr/>
          </p:nvSpPr>
          <p:spPr>
            <a:xfrm>
              <a:off x="16216252" y="6072"/>
              <a:ext cx="218929" cy="195677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6307165" y="0"/>
              <a:ext cx="5676899" cy="233362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373304" y="6740537"/>
            <a:ext cx="5861685" cy="46355"/>
          </a:xfrm>
          <a:custGeom>
            <a:avLst/>
            <a:gdLst/>
            <a:ahLst/>
            <a:cxnLst/>
            <a:rect l="l" t="t" r="r" b="b"/>
            <a:pathLst>
              <a:path w="5861684" h="46354">
                <a:moveTo>
                  <a:pt x="5861672" y="0"/>
                </a:moveTo>
                <a:lnTo>
                  <a:pt x="3946944" y="0"/>
                </a:lnTo>
                <a:lnTo>
                  <a:pt x="0" y="0"/>
                </a:lnTo>
                <a:lnTo>
                  <a:pt x="0" y="46024"/>
                </a:lnTo>
                <a:lnTo>
                  <a:pt x="3946944" y="46024"/>
                </a:lnTo>
                <a:lnTo>
                  <a:pt x="5861672" y="46024"/>
                </a:lnTo>
                <a:lnTo>
                  <a:pt x="586167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09867" y="3347498"/>
            <a:ext cx="17546955" cy="347726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algn="ctr" marL="12065" marR="5080">
              <a:lnSpc>
                <a:spcPct val="116199"/>
              </a:lnSpc>
              <a:spcBef>
                <a:spcPts val="95"/>
              </a:spcBef>
              <a:tabLst>
                <a:tab pos="2392680" algn="l"/>
              </a:tabLst>
            </a:pPr>
            <a:r>
              <a:rPr dirty="0" sz="3900" spc="45"/>
              <a:t>Picking </a:t>
            </a:r>
            <a:r>
              <a:rPr dirty="0" sz="3900" spc="80"/>
              <a:t>your </a:t>
            </a:r>
            <a:r>
              <a:rPr dirty="0" sz="3900" spc="70"/>
              <a:t>home </a:t>
            </a:r>
            <a:r>
              <a:rPr dirty="0" sz="3900" spc="80"/>
              <a:t>developer </a:t>
            </a:r>
            <a:r>
              <a:rPr dirty="0" sz="3900" spc="105"/>
              <a:t>is </a:t>
            </a:r>
            <a:r>
              <a:rPr dirty="0" sz="3900" spc="70"/>
              <a:t>one </a:t>
            </a:r>
            <a:r>
              <a:rPr dirty="0" sz="3900" spc="80"/>
              <a:t>of the </a:t>
            </a:r>
            <a:r>
              <a:rPr dirty="0" sz="3900" spc="90"/>
              <a:t>most</a:t>
            </a:r>
            <a:r>
              <a:rPr dirty="0" sz="3900" spc="-685"/>
              <a:t> </a:t>
            </a:r>
            <a:r>
              <a:rPr dirty="0" sz="3900" spc="60"/>
              <a:t>significant </a:t>
            </a:r>
            <a:r>
              <a:rPr dirty="0" sz="3900" spc="80"/>
              <a:t>decisions  to</a:t>
            </a:r>
            <a:r>
              <a:rPr dirty="0" sz="3900" spc="10"/>
              <a:t> </a:t>
            </a:r>
            <a:r>
              <a:rPr dirty="0" sz="3900" spc="75"/>
              <a:t>make.	</a:t>
            </a:r>
            <a:r>
              <a:rPr dirty="0" sz="3900" spc="60"/>
              <a:t>The </a:t>
            </a:r>
            <a:r>
              <a:rPr dirty="0" sz="3900" spc="65"/>
              <a:t>top </a:t>
            </a:r>
            <a:r>
              <a:rPr dirty="0" sz="3900" spc="70"/>
              <a:t>home </a:t>
            </a:r>
            <a:r>
              <a:rPr dirty="0" sz="3900" spc="65"/>
              <a:t>builders </a:t>
            </a:r>
            <a:r>
              <a:rPr dirty="0" sz="3900" spc="90"/>
              <a:t>have </a:t>
            </a:r>
            <a:r>
              <a:rPr dirty="0" sz="3900" spc="80"/>
              <a:t>many </a:t>
            </a:r>
            <a:r>
              <a:rPr dirty="0" sz="3900" spc="100"/>
              <a:t>years </a:t>
            </a:r>
            <a:r>
              <a:rPr dirty="0" sz="3900" spc="80"/>
              <a:t>of </a:t>
            </a:r>
            <a:r>
              <a:rPr dirty="0" sz="3900" spc="90"/>
              <a:t>experience, </a:t>
            </a:r>
            <a:r>
              <a:rPr dirty="0" sz="3900" spc="70"/>
              <a:t>a  </a:t>
            </a:r>
            <a:r>
              <a:rPr dirty="0" sz="3900" spc="85"/>
              <a:t>devoted </a:t>
            </a:r>
            <a:r>
              <a:rPr dirty="0" sz="3900" spc="15"/>
              <a:t>group </a:t>
            </a:r>
            <a:r>
              <a:rPr dirty="0" sz="3900" spc="80"/>
              <a:t>of </a:t>
            </a:r>
            <a:r>
              <a:rPr dirty="0" sz="3900" spc="85"/>
              <a:t>architects </a:t>
            </a:r>
            <a:r>
              <a:rPr dirty="0" sz="3900" spc="105"/>
              <a:t>with </a:t>
            </a:r>
            <a:r>
              <a:rPr dirty="0" sz="3900" spc="55"/>
              <a:t>profound </a:t>
            </a:r>
            <a:r>
              <a:rPr dirty="0" sz="3900" spc="30"/>
              <a:t>building</a:t>
            </a:r>
            <a:r>
              <a:rPr dirty="0" sz="3900" spc="-465"/>
              <a:t> </a:t>
            </a:r>
            <a:r>
              <a:rPr dirty="0" sz="3900" spc="65"/>
              <a:t>knowledge.</a:t>
            </a:r>
            <a:endParaRPr sz="3900"/>
          </a:p>
          <a:p>
            <a:pPr algn="ctr" marL="135890" marR="128270">
              <a:lnSpc>
                <a:spcPts val="5440"/>
              </a:lnSpc>
              <a:spcBef>
                <a:spcPts val="305"/>
              </a:spcBef>
              <a:tabLst>
                <a:tab pos="8522970" algn="l"/>
              </a:tabLst>
            </a:pPr>
            <a:r>
              <a:rPr dirty="0" sz="3900" spc="110"/>
              <a:t>While </a:t>
            </a:r>
            <a:r>
              <a:rPr dirty="0" sz="3900" spc="10"/>
              <a:t>gut </a:t>
            </a:r>
            <a:r>
              <a:rPr dirty="0" sz="3900" spc="100"/>
              <a:t>sense </a:t>
            </a:r>
            <a:r>
              <a:rPr dirty="0" sz="3900" spc="105"/>
              <a:t>is </a:t>
            </a:r>
            <a:r>
              <a:rPr dirty="0" sz="3900" spc="70"/>
              <a:t>a</a:t>
            </a:r>
            <a:r>
              <a:rPr dirty="0" sz="3900" spc="-285"/>
              <a:t> </a:t>
            </a:r>
            <a:r>
              <a:rPr dirty="0" sz="3900" spc="40"/>
              <a:t>great</a:t>
            </a:r>
            <a:r>
              <a:rPr dirty="0" sz="3900" spc="10"/>
              <a:t> </a:t>
            </a:r>
            <a:r>
              <a:rPr dirty="0" sz="3900" spc="35"/>
              <a:t>guide,	</a:t>
            </a:r>
            <a:r>
              <a:rPr dirty="0" sz="3900" spc="80"/>
              <a:t>there </a:t>
            </a:r>
            <a:r>
              <a:rPr dirty="0" sz="3900" spc="75"/>
              <a:t>are </a:t>
            </a:r>
            <a:r>
              <a:rPr dirty="0" sz="3900" spc="70"/>
              <a:t>a </a:t>
            </a:r>
            <a:r>
              <a:rPr dirty="0" sz="3900" spc="65"/>
              <a:t>couple </a:t>
            </a:r>
            <a:r>
              <a:rPr dirty="0" sz="3900" spc="80"/>
              <a:t>of </a:t>
            </a:r>
            <a:r>
              <a:rPr dirty="0" sz="3900" spc="75"/>
              <a:t>qualities</a:t>
            </a:r>
            <a:r>
              <a:rPr dirty="0" sz="3900" spc="-425"/>
              <a:t> </a:t>
            </a:r>
            <a:r>
              <a:rPr dirty="0" sz="3900" spc="75"/>
              <a:t>that  </a:t>
            </a:r>
            <a:r>
              <a:rPr dirty="0" u="heavy" sz="3900" spc="-2260">
                <a:uFill>
                  <a:solidFill>
                    <a:srgbClr val="FFFFFF"/>
                  </a:solidFill>
                </a:uFill>
                <a:hlinkClick r:id="rId2"/>
              </a:rPr>
              <a:t>T</a:t>
            </a:r>
            <a:r>
              <a:rPr dirty="0" sz="3900" spc="1305">
                <a:hlinkClick r:id="rId2"/>
              </a:rPr>
              <a:t> </a:t>
            </a:r>
            <a:r>
              <a:rPr dirty="0" u="heavy" sz="3900" spc="50">
                <a:uFill>
                  <a:solidFill>
                    <a:srgbClr val="FFFFFF"/>
                  </a:solidFill>
                </a:uFill>
                <a:hlinkClick r:id="rId2"/>
              </a:rPr>
              <a:t>o</a:t>
            </a:r>
            <a:r>
              <a:rPr dirty="0" sz="3900" spc="50">
                <a:hlinkClick r:id="rId2"/>
              </a:rPr>
              <a:t>p </a:t>
            </a:r>
            <a:r>
              <a:rPr dirty="0" sz="3900" spc="60">
                <a:hlinkClick r:id="rId2"/>
              </a:rPr>
              <a:t>Builders </a:t>
            </a:r>
            <a:r>
              <a:rPr dirty="0" sz="3900" spc="-60">
                <a:hlinkClick r:id="rId2"/>
              </a:rPr>
              <a:t>In </a:t>
            </a:r>
            <a:r>
              <a:rPr dirty="0" sz="3900" spc="60">
                <a:hlinkClick r:id="rId2"/>
              </a:rPr>
              <a:t>Cape</a:t>
            </a:r>
            <a:r>
              <a:rPr dirty="0" sz="3900" spc="-75">
                <a:hlinkClick r:id="rId2"/>
              </a:rPr>
              <a:t> </a:t>
            </a:r>
            <a:r>
              <a:rPr dirty="0" sz="3900" spc="50">
                <a:hlinkClick r:id="rId2"/>
              </a:rPr>
              <a:t>Coral</a:t>
            </a:r>
            <a:r>
              <a:rPr dirty="0" sz="3900" spc="50"/>
              <a:t>.</a:t>
            </a:r>
            <a:endParaRPr sz="3900"/>
          </a:p>
        </p:txBody>
      </p:sp>
      <p:grpSp>
        <p:nvGrpSpPr>
          <p:cNvPr id="4" name="object 4"/>
          <p:cNvGrpSpPr/>
          <p:nvPr/>
        </p:nvGrpSpPr>
        <p:grpSpPr>
          <a:xfrm>
            <a:off x="6443471" y="0"/>
            <a:ext cx="9991725" cy="2095500"/>
            <a:chOff x="6443471" y="0"/>
            <a:chExt cx="9991725" cy="2095500"/>
          </a:xfrm>
        </p:grpSpPr>
        <p:sp>
          <p:nvSpPr>
            <p:cNvPr id="5" name="object 5"/>
            <p:cNvSpPr/>
            <p:nvPr/>
          </p:nvSpPr>
          <p:spPr>
            <a:xfrm>
              <a:off x="16216252" y="6073"/>
              <a:ext cx="218929" cy="1956779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6443471" y="0"/>
              <a:ext cx="5076809" cy="2095499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"/>
            <a:ext cx="18288000" cy="10287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334141" y="2606938"/>
            <a:ext cx="17590135" cy="63944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300" spc="55" b="1">
                <a:solidFill>
                  <a:srgbClr val="FFFFFF"/>
                </a:solidFill>
                <a:latin typeface="Noto Sans"/>
                <a:cs typeface="Noto Sans"/>
              </a:rPr>
              <a:t>The </a:t>
            </a:r>
            <a:r>
              <a:rPr dirty="0" sz="3300" spc="100" b="1">
                <a:solidFill>
                  <a:srgbClr val="FFFFFF"/>
                </a:solidFill>
                <a:latin typeface="Noto Sans"/>
                <a:cs typeface="Noto Sans"/>
              </a:rPr>
              <a:t>Key </a:t>
            </a:r>
            <a:r>
              <a:rPr dirty="0" sz="3300" spc="60" b="1">
                <a:solidFill>
                  <a:srgbClr val="FFFFFF"/>
                </a:solidFill>
                <a:latin typeface="Noto Sans"/>
                <a:cs typeface="Noto Sans"/>
              </a:rPr>
              <a:t>Factors </a:t>
            </a:r>
            <a:r>
              <a:rPr dirty="0" sz="3300" spc="65" b="1">
                <a:solidFill>
                  <a:srgbClr val="FFFFFF"/>
                </a:solidFill>
                <a:latin typeface="Noto Sans"/>
                <a:cs typeface="Noto Sans"/>
              </a:rPr>
              <a:t>that </a:t>
            </a:r>
            <a:r>
              <a:rPr dirty="0" sz="3300" spc="60" b="1">
                <a:solidFill>
                  <a:srgbClr val="FFFFFF"/>
                </a:solidFill>
                <a:latin typeface="Noto Sans"/>
                <a:cs typeface="Noto Sans"/>
              </a:rPr>
              <a:t>Come into</a:t>
            </a:r>
            <a:r>
              <a:rPr dirty="0" sz="3300" spc="-345" b="1">
                <a:solidFill>
                  <a:srgbClr val="FFFFFF"/>
                </a:solidFill>
                <a:latin typeface="Noto Sans"/>
                <a:cs typeface="Noto Sans"/>
              </a:rPr>
              <a:t> </a:t>
            </a:r>
            <a:r>
              <a:rPr dirty="0" sz="3300" spc="65" b="1">
                <a:solidFill>
                  <a:srgbClr val="FFFFFF"/>
                </a:solidFill>
                <a:latin typeface="Noto Sans"/>
                <a:cs typeface="Noto Sans"/>
              </a:rPr>
              <a:t>Play</a:t>
            </a:r>
            <a:endParaRPr sz="3300">
              <a:latin typeface="Noto Sans"/>
              <a:cs typeface="Noto Sans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3350">
              <a:latin typeface="Noto Sans"/>
              <a:cs typeface="Noto Sans"/>
            </a:endParaRPr>
          </a:p>
          <a:p>
            <a:pPr marL="12700" marR="76200">
              <a:lnSpc>
                <a:spcPct val="116599"/>
              </a:lnSpc>
              <a:buAutoNum type="arabicPeriod"/>
              <a:tabLst>
                <a:tab pos="489584" algn="l"/>
              </a:tabLst>
            </a:pPr>
            <a:r>
              <a:rPr dirty="0" sz="3300" spc="120" b="1">
                <a:solidFill>
                  <a:srgbClr val="FFFFFF"/>
                </a:solidFill>
                <a:latin typeface="Noto Sans"/>
                <a:cs typeface="Noto Sans"/>
              </a:rPr>
              <a:t>A </a:t>
            </a:r>
            <a:r>
              <a:rPr dirty="0" sz="3300" spc="70" b="1">
                <a:solidFill>
                  <a:srgbClr val="FFFFFF"/>
                </a:solidFill>
                <a:latin typeface="Noto Sans"/>
                <a:cs typeface="Noto Sans"/>
              </a:rPr>
              <a:t>renowned </a:t>
            </a:r>
            <a:r>
              <a:rPr dirty="0" sz="3300" spc="50" b="1">
                <a:solidFill>
                  <a:srgbClr val="FFFFFF"/>
                </a:solidFill>
                <a:latin typeface="Noto Sans"/>
                <a:cs typeface="Noto Sans"/>
              </a:rPr>
              <a:t>builder </a:t>
            </a:r>
            <a:r>
              <a:rPr dirty="0" sz="3300" spc="55" b="1">
                <a:solidFill>
                  <a:srgbClr val="FFFFFF"/>
                </a:solidFill>
                <a:latin typeface="Noto Sans"/>
                <a:cs typeface="Noto Sans"/>
              </a:rPr>
              <a:t>should </a:t>
            </a:r>
            <a:r>
              <a:rPr dirty="0" sz="3300" spc="80" b="1">
                <a:solidFill>
                  <a:srgbClr val="FFFFFF"/>
                </a:solidFill>
                <a:latin typeface="Noto Sans"/>
                <a:cs typeface="Noto Sans"/>
              </a:rPr>
              <a:t>have </a:t>
            </a:r>
            <a:r>
              <a:rPr dirty="0" sz="3300" spc="40" b="1">
                <a:solidFill>
                  <a:srgbClr val="FFFFFF"/>
                </a:solidFill>
                <a:latin typeface="Noto Sans"/>
                <a:cs typeface="Noto Sans"/>
              </a:rPr>
              <a:t>strong </a:t>
            </a:r>
            <a:r>
              <a:rPr dirty="0" sz="3300" spc="75" b="1">
                <a:solidFill>
                  <a:srgbClr val="FFFFFF"/>
                </a:solidFill>
                <a:latin typeface="Noto Sans"/>
                <a:cs typeface="Noto Sans"/>
              </a:rPr>
              <a:t>business </a:t>
            </a:r>
            <a:r>
              <a:rPr dirty="0" sz="3300" spc="50" b="1">
                <a:solidFill>
                  <a:srgbClr val="FFFFFF"/>
                </a:solidFill>
                <a:latin typeface="Noto Sans"/>
                <a:cs typeface="Noto Sans"/>
              </a:rPr>
              <a:t>management </a:t>
            </a:r>
            <a:r>
              <a:rPr dirty="0" sz="3300" spc="60" b="1">
                <a:solidFill>
                  <a:srgbClr val="FFFFFF"/>
                </a:solidFill>
                <a:latin typeface="Noto Sans"/>
                <a:cs typeface="Noto Sans"/>
              </a:rPr>
              <a:t>aptitudes.</a:t>
            </a:r>
            <a:r>
              <a:rPr dirty="0" sz="3300" spc="-484" b="1">
                <a:solidFill>
                  <a:srgbClr val="FFFFFF"/>
                </a:solidFill>
                <a:latin typeface="Noto Sans"/>
                <a:cs typeface="Noto Sans"/>
              </a:rPr>
              <a:t> </a:t>
            </a:r>
            <a:r>
              <a:rPr dirty="0" sz="3300" spc="75" b="1">
                <a:solidFill>
                  <a:srgbClr val="FFFFFF"/>
                </a:solidFill>
                <a:latin typeface="Noto Sans"/>
                <a:cs typeface="Noto Sans"/>
              </a:rPr>
              <a:t>They  </a:t>
            </a:r>
            <a:r>
              <a:rPr dirty="0" sz="3300" spc="55" b="1">
                <a:solidFill>
                  <a:srgbClr val="FFFFFF"/>
                </a:solidFill>
                <a:latin typeface="Noto Sans"/>
                <a:cs typeface="Noto Sans"/>
              </a:rPr>
              <a:t>should </a:t>
            </a:r>
            <a:r>
              <a:rPr dirty="0" sz="3300" spc="95" b="1">
                <a:solidFill>
                  <a:srgbClr val="FFFFFF"/>
                </a:solidFill>
                <a:latin typeface="Noto Sans"/>
                <a:cs typeface="Noto Sans"/>
              </a:rPr>
              <a:t>stick </a:t>
            </a:r>
            <a:r>
              <a:rPr dirty="0" sz="3300" spc="70" b="1">
                <a:solidFill>
                  <a:srgbClr val="FFFFFF"/>
                </a:solidFill>
                <a:latin typeface="Noto Sans"/>
                <a:cs typeface="Noto Sans"/>
              </a:rPr>
              <a:t>to </a:t>
            </a:r>
            <a:r>
              <a:rPr dirty="0" sz="3300" spc="65" b="1">
                <a:solidFill>
                  <a:srgbClr val="FFFFFF"/>
                </a:solidFill>
                <a:latin typeface="Noto Sans"/>
                <a:cs typeface="Noto Sans"/>
              </a:rPr>
              <a:t>their </a:t>
            </a:r>
            <a:r>
              <a:rPr dirty="0" sz="3300" spc="95" b="1">
                <a:solidFill>
                  <a:srgbClr val="FFFFFF"/>
                </a:solidFill>
                <a:latin typeface="Noto Sans"/>
                <a:cs typeface="Noto Sans"/>
              </a:rPr>
              <a:t>set </a:t>
            </a:r>
            <a:r>
              <a:rPr dirty="0" sz="3300" spc="70" b="1">
                <a:solidFill>
                  <a:srgbClr val="FFFFFF"/>
                </a:solidFill>
                <a:latin typeface="Noto Sans"/>
                <a:cs typeface="Noto Sans"/>
              </a:rPr>
              <a:t>timetable, </a:t>
            </a:r>
            <a:r>
              <a:rPr dirty="0" sz="3300" spc="60" b="1">
                <a:solidFill>
                  <a:srgbClr val="FFFFFF"/>
                </a:solidFill>
                <a:latin typeface="Noto Sans"/>
                <a:cs typeface="Noto Sans"/>
              </a:rPr>
              <a:t>promptly </a:t>
            </a:r>
            <a:r>
              <a:rPr dirty="0" sz="3300" spc="70" b="1">
                <a:solidFill>
                  <a:srgbClr val="FFFFFF"/>
                </a:solidFill>
                <a:latin typeface="Noto Sans"/>
                <a:cs typeface="Noto Sans"/>
              </a:rPr>
              <a:t>address </a:t>
            </a:r>
            <a:r>
              <a:rPr dirty="0" sz="3300" spc="80" b="1">
                <a:solidFill>
                  <a:srgbClr val="FFFFFF"/>
                </a:solidFill>
                <a:latin typeface="Noto Sans"/>
                <a:cs typeface="Noto Sans"/>
              </a:rPr>
              <a:t>any </a:t>
            </a:r>
            <a:r>
              <a:rPr dirty="0" sz="3300" spc="70" b="1">
                <a:solidFill>
                  <a:srgbClr val="FFFFFF"/>
                </a:solidFill>
                <a:latin typeface="Noto Sans"/>
                <a:cs typeface="Noto Sans"/>
              </a:rPr>
              <a:t>mishaps, </a:t>
            </a:r>
            <a:r>
              <a:rPr dirty="0" sz="3300" spc="45" b="1">
                <a:solidFill>
                  <a:srgbClr val="FFFFFF"/>
                </a:solidFill>
                <a:latin typeface="Noto Sans"/>
                <a:cs typeface="Noto Sans"/>
              </a:rPr>
              <a:t>and </a:t>
            </a:r>
            <a:r>
              <a:rPr dirty="0" sz="3300" spc="65" b="1">
                <a:solidFill>
                  <a:srgbClr val="FFFFFF"/>
                </a:solidFill>
                <a:latin typeface="Noto Sans"/>
                <a:cs typeface="Noto Sans"/>
              </a:rPr>
              <a:t>finish  </a:t>
            </a:r>
            <a:r>
              <a:rPr dirty="0" sz="3300" spc="70" b="1">
                <a:solidFill>
                  <a:srgbClr val="FFFFFF"/>
                </a:solidFill>
                <a:latin typeface="Noto Sans"/>
                <a:cs typeface="Noto Sans"/>
              </a:rPr>
              <a:t>your </a:t>
            </a:r>
            <a:r>
              <a:rPr dirty="0" sz="3300" spc="60" b="1">
                <a:solidFill>
                  <a:srgbClr val="FFFFFF"/>
                </a:solidFill>
                <a:latin typeface="Noto Sans"/>
                <a:cs typeface="Noto Sans"/>
              </a:rPr>
              <a:t>home </a:t>
            </a:r>
            <a:r>
              <a:rPr dirty="0" sz="3300" spc="50" b="1">
                <a:solidFill>
                  <a:srgbClr val="FFFFFF"/>
                </a:solidFill>
                <a:latin typeface="Noto Sans"/>
                <a:cs typeface="Noto Sans"/>
              </a:rPr>
              <a:t>on</a:t>
            </a:r>
            <a:r>
              <a:rPr dirty="0" sz="3300" spc="-135" b="1">
                <a:solidFill>
                  <a:srgbClr val="FFFFFF"/>
                </a:solidFill>
                <a:latin typeface="Noto Sans"/>
                <a:cs typeface="Noto Sans"/>
              </a:rPr>
              <a:t> </a:t>
            </a:r>
            <a:r>
              <a:rPr dirty="0" sz="3300" spc="60" b="1">
                <a:solidFill>
                  <a:srgbClr val="FFFFFF"/>
                </a:solidFill>
                <a:latin typeface="Noto Sans"/>
                <a:cs typeface="Noto Sans"/>
              </a:rPr>
              <a:t>schedule.</a:t>
            </a:r>
            <a:endParaRPr sz="3300">
              <a:latin typeface="Noto Sans"/>
              <a:cs typeface="Noto Sans"/>
            </a:endParaRPr>
          </a:p>
          <a:p>
            <a:pPr marL="12700" marR="5080">
              <a:lnSpc>
                <a:spcPct val="116599"/>
              </a:lnSpc>
              <a:buAutoNum type="arabicPeriod"/>
              <a:tabLst>
                <a:tab pos="489584" algn="l"/>
              </a:tabLst>
            </a:pPr>
            <a:r>
              <a:rPr dirty="0" sz="3300" spc="120" b="1">
                <a:solidFill>
                  <a:srgbClr val="FFFFFF"/>
                </a:solidFill>
                <a:latin typeface="Noto Sans"/>
                <a:cs typeface="Noto Sans"/>
              </a:rPr>
              <a:t>A </a:t>
            </a:r>
            <a:r>
              <a:rPr dirty="0" sz="3300" spc="55" b="1">
                <a:solidFill>
                  <a:srgbClr val="FFFFFF"/>
                </a:solidFill>
                <a:latin typeface="Noto Sans"/>
                <a:cs typeface="Noto Sans"/>
              </a:rPr>
              <a:t>prominent </a:t>
            </a:r>
            <a:r>
              <a:rPr dirty="0" sz="3300" spc="70" b="1">
                <a:solidFill>
                  <a:srgbClr val="FFFFFF"/>
                </a:solidFill>
                <a:latin typeface="Noto Sans"/>
                <a:cs typeface="Noto Sans"/>
              </a:rPr>
              <a:t>custom </a:t>
            </a:r>
            <a:r>
              <a:rPr dirty="0" sz="3300" spc="60" b="1">
                <a:solidFill>
                  <a:srgbClr val="FFFFFF"/>
                </a:solidFill>
                <a:latin typeface="Noto Sans"/>
                <a:cs typeface="Noto Sans"/>
              </a:rPr>
              <a:t>home </a:t>
            </a:r>
            <a:r>
              <a:rPr dirty="0" sz="3300" spc="50" b="1">
                <a:solidFill>
                  <a:srgbClr val="FFFFFF"/>
                </a:solidFill>
                <a:latin typeface="Noto Sans"/>
                <a:cs typeface="Noto Sans"/>
              </a:rPr>
              <a:t>builder </a:t>
            </a:r>
            <a:r>
              <a:rPr dirty="0" sz="3300" spc="55" b="1">
                <a:solidFill>
                  <a:srgbClr val="FFFFFF"/>
                </a:solidFill>
                <a:latin typeface="Noto Sans"/>
                <a:cs typeface="Noto Sans"/>
              </a:rPr>
              <a:t>should </a:t>
            </a:r>
            <a:r>
              <a:rPr dirty="0" sz="3300" spc="80" b="1">
                <a:solidFill>
                  <a:srgbClr val="FFFFFF"/>
                </a:solidFill>
                <a:latin typeface="Noto Sans"/>
                <a:cs typeface="Noto Sans"/>
              </a:rPr>
              <a:t>have </a:t>
            </a:r>
            <a:r>
              <a:rPr dirty="0" sz="3300" spc="100" b="1">
                <a:solidFill>
                  <a:srgbClr val="FFFFFF"/>
                </a:solidFill>
                <a:latin typeface="Noto Sans"/>
                <a:cs typeface="Noto Sans"/>
              </a:rPr>
              <a:t>vast </a:t>
            </a:r>
            <a:r>
              <a:rPr dirty="0" sz="3300" spc="75" b="1">
                <a:solidFill>
                  <a:srgbClr val="FFFFFF"/>
                </a:solidFill>
                <a:latin typeface="Noto Sans"/>
                <a:cs typeface="Noto Sans"/>
              </a:rPr>
              <a:t>experience </a:t>
            </a:r>
            <a:r>
              <a:rPr dirty="0" sz="3300" spc="50" b="1">
                <a:solidFill>
                  <a:srgbClr val="FFFFFF"/>
                </a:solidFill>
                <a:latin typeface="Noto Sans"/>
                <a:cs typeface="Noto Sans"/>
              </a:rPr>
              <a:t>in</a:t>
            </a:r>
            <a:r>
              <a:rPr dirty="0" sz="3300" spc="-550" b="1">
                <a:solidFill>
                  <a:srgbClr val="FFFFFF"/>
                </a:solidFill>
                <a:latin typeface="Noto Sans"/>
                <a:cs typeface="Noto Sans"/>
              </a:rPr>
              <a:t> </a:t>
            </a:r>
            <a:r>
              <a:rPr dirty="0" sz="3300" spc="65" b="1">
                <a:solidFill>
                  <a:srgbClr val="FFFFFF"/>
                </a:solidFill>
                <a:latin typeface="Noto Sans"/>
                <a:cs typeface="Noto Sans"/>
              </a:rPr>
              <a:t>architecture  </a:t>
            </a:r>
            <a:r>
              <a:rPr dirty="0" sz="3300" spc="45" b="1">
                <a:solidFill>
                  <a:srgbClr val="FFFFFF"/>
                </a:solidFill>
                <a:latin typeface="Noto Sans"/>
                <a:cs typeface="Noto Sans"/>
              </a:rPr>
              <a:t>and</a:t>
            </a:r>
            <a:r>
              <a:rPr dirty="0" sz="3300" spc="-5" b="1">
                <a:solidFill>
                  <a:srgbClr val="FFFFFF"/>
                </a:solidFill>
                <a:latin typeface="Noto Sans"/>
                <a:cs typeface="Noto Sans"/>
              </a:rPr>
              <a:t> </a:t>
            </a:r>
            <a:r>
              <a:rPr dirty="0" sz="3300" spc="95" b="1">
                <a:solidFill>
                  <a:srgbClr val="FFFFFF"/>
                </a:solidFill>
                <a:latin typeface="Noto Sans"/>
                <a:cs typeface="Noto Sans"/>
              </a:rPr>
              <a:t>workers</a:t>
            </a:r>
            <a:r>
              <a:rPr dirty="0" sz="3300" b="1">
                <a:solidFill>
                  <a:srgbClr val="FFFFFF"/>
                </a:solidFill>
                <a:latin typeface="Noto Sans"/>
                <a:cs typeface="Noto Sans"/>
              </a:rPr>
              <a:t> </a:t>
            </a:r>
            <a:r>
              <a:rPr dirty="0" sz="3300" spc="90" b="1">
                <a:solidFill>
                  <a:srgbClr val="FFFFFF"/>
                </a:solidFill>
                <a:latin typeface="Noto Sans"/>
                <a:cs typeface="Noto Sans"/>
              </a:rPr>
              <a:t>who</a:t>
            </a:r>
            <a:r>
              <a:rPr dirty="0" sz="3300" b="1">
                <a:solidFill>
                  <a:srgbClr val="FFFFFF"/>
                </a:solidFill>
                <a:latin typeface="Noto Sans"/>
                <a:cs typeface="Noto Sans"/>
              </a:rPr>
              <a:t> </a:t>
            </a:r>
            <a:r>
              <a:rPr dirty="0" sz="3300" spc="100" b="1">
                <a:solidFill>
                  <a:srgbClr val="FFFFFF"/>
                </a:solidFill>
                <a:latin typeface="Noto Sans"/>
                <a:cs typeface="Noto Sans"/>
              </a:rPr>
              <a:t>know</a:t>
            </a:r>
            <a:r>
              <a:rPr dirty="0" sz="3300" b="1">
                <a:solidFill>
                  <a:srgbClr val="FFFFFF"/>
                </a:solidFill>
                <a:latin typeface="Noto Sans"/>
                <a:cs typeface="Noto Sans"/>
              </a:rPr>
              <a:t> </a:t>
            </a:r>
            <a:r>
              <a:rPr dirty="0" sz="3300" spc="90" b="1">
                <a:solidFill>
                  <a:srgbClr val="FFFFFF"/>
                </a:solidFill>
                <a:latin typeface="Noto Sans"/>
                <a:cs typeface="Noto Sans"/>
              </a:rPr>
              <a:t>how</a:t>
            </a:r>
            <a:r>
              <a:rPr dirty="0" sz="3300" b="1">
                <a:solidFill>
                  <a:srgbClr val="FFFFFF"/>
                </a:solidFill>
                <a:latin typeface="Noto Sans"/>
                <a:cs typeface="Noto Sans"/>
              </a:rPr>
              <a:t> </a:t>
            </a:r>
            <a:r>
              <a:rPr dirty="0" sz="3300" spc="70" b="1">
                <a:solidFill>
                  <a:srgbClr val="FFFFFF"/>
                </a:solidFill>
                <a:latin typeface="Noto Sans"/>
                <a:cs typeface="Noto Sans"/>
              </a:rPr>
              <a:t>to</a:t>
            </a:r>
            <a:r>
              <a:rPr dirty="0" sz="3300" b="1">
                <a:solidFill>
                  <a:srgbClr val="FFFFFF"/>
                </a:solidFill>
                <a:latin typeface="Noto Sans"/>
                <a:cs typeface="Noto Sans"/>
              </a:rPr>
              <a:t> </a:t>
            </a:r>
            <a:r>
              <a:rPr dirty="0" sz="3300" spc="45" b="1">
                <a:solidFill>
                  <a:srgbClr val="FFFFFF"/>
                </a:solidFill>
                <a:latin typeface="Noto Sans"/>
                <a:cs typeface="Noto Sans"/>
              </a:rPr>
              <a:t>build</a:t>
            </a:r>
            <a:r>
              <a:rPr dirty="0" sz="3300" b="1">
                <a:solidFill>
                  <a:srgbClr val="FFFFFF"/>
                </a:solidFill>
                <a:latin typeface="Noto Sans"/>
                <a:cs typeface="Noto Sans"/>
              </a:rPr>
              <a:t> </a:t>
            </a:r>
            <a:r>
              <a:rPr dirty="0" sz="3300" spc="65" b="1">
                <a:solidFill>
                  <a:srgbClr val="FFFFFF"/>
                </a:solidFill>
                <a:latin typeface="Noto Sans"/>
                <a:cs typeface="Noto Sans"/>
              </a:rPr>
              <a:t>a</a:t>
            </a:r>
            <a:r>
              <a:rPr dirty="0" sz="3300" b="1">
                <a:solidFill>
                  <a:srgbClr val="FFFFFF"/>
                </a:solidFill>
                <a:latin typeface="Noto Sans"/>
                <a:cs typeface="Noto Sans"/>
              </a:rPr>
              <a:t> </a:t>
            </a:r>
            <a:r>
              <a:rPr dirty="0" sz="3300" spc="70" b="1">
                <a:solidFill>
                  <a:srgbClr val="FFFFFF"/>
                </a:solidFill>
                <a:latin typeface="Noto Sans"/>
                <a:cs typeface="Noto Sans"/>
              </a:rPr>
              <a:t>house</a:t>
            </a:r>
            <a:r>
              <a:rPr dirty="0" sz="3300" b="1">
                <a:solidFill>
                  <a:srgbClr val="FFFFFF"/>
                </a:solidFill>
                <a:latin typeface="Noto Sans"/>
                <a:cs typeface="Noto Sans"/>
              </a:rPr>
              <a:t> </a:t>
            </a:r>
            <a:r>
              <a:rPr dirty="0" sz="3300" spc="60" b="1">
                <a:solidFill>
                  <a:srgbClr val="FFFFFF"/>
                </a:solidFill>
                <a:latin typeface="Noto Sans"/>
                <a:cs typeface="Noto Sans"/>
              </a:rPr>
              <a:t>from</a:t>
            </a:r>
            <a:r>
              <a:rPr dirty="0" sz="3300" b="1">
                <a:solidFill>
                  <a:srgbClr val="FFFFFF"/>
                </a:solidFill>
                <a:latin typeface="Noto Sans"/>
                <a:cs typeface="Noto Sans"/>
              </a:rPr>
              <a:t> </a:t>
            </a:r>
            <a:r>
              <a:rPr dirty="0" sz="3300" spc="65" b="1">
                <a:solidFill>
                  <a:srgbClr val="FFFFFF"/>
                </a:solidFill>
                <a:latin typeface="Noto Sans"/>
                <a:cs typeface="Noto Sans"/>
              </a:rPr>
              <a:t>scratch.</a:t>
            </a:r>
            <a:endParaRPr sz="3300">
              <a:latin typeface="Noto Sans"/>
              <a:cs typeface="Noto Sans"/>
            </a:endParaRPr>
          </a:p>
          <a:p>
            <a:pPr marL="12700" marR="12065">
              <a:lnSpc>
                <a:spcPct val="116599"/>
              </a:lnSpc>
              <a:buAutoNum type="arabicPeriod"/>
              <a:tabLst>
                <a:tab pos="489584" algn="l"/>
              </a:tabLst>
            </a:pPr>
            <a:r>
              <a:rPr dirty="0" sz="3300" spc="120" b="1">
                <a:solidFill>
                  <a:srgbClr val="FFFFFF"/>
                </a:solidFill>
                <a:latin typeface="Noto Sans"/>
                <a:cs typeface="Noto Sans"/>
              </a:rPr>
              <a:t>A </a:t>
            </a:r>
            <a:r>
              <a:rPr dirty="0" sz="3300" b="1">
                <a:solidFill>
                  <a:srgbClr val="FFFFFF"/>
                </a:solidFill>
                <a:latin typeface="Noto Sans"/>
                <a:cs typeface="Noto Sans"/>
              </a:rPr>
              <a:t>big </a:t>
            </a:r>
            <a:r>
              <a:rPr dirty="0" sz="3300" spc="30" b="1">
                <a:solidFill>
                  <a:srgbClr val="FFFFFF"/>
                </a:solidFill>
                <a:latin typeface="Noto Sans"/>
                <a:cs typeface="Noto Sans"/>
              </a:rPr>
              <a:t>building </a:t>
            </a:r>
            <a:r>
              <a:rPr dirty="0" sz="3300" spc="15" b="1">
                <a:solidFill>
                  <a:srgbClr val="FFFFFF"/>
                </a:solidFill>
                <a:latin typeface="Noto Sans"/>
                <a:cs typeface="Noto Sans"/>
              </a:rPr>
              <a:t>group </a:t>
            </a:r>
            <a:r>
              <a:rPr dirty="0" sz="3300" spc="55" b="1">
                <a:solidFill>
                  <a:srgbClr val="FFFFFF"/>
                </a:solidFill>
                <a:latin typeface="Noto Sans"/>
                <a:cs typeface="Noto Sans"/>
              </a:rPr>
              <a:t>should </a:t>
            </a:r>
            <a:r>
              <a:rPr dirty="0" sz="3300" spc="80" b="1">
                <a:solidFill>
                  <a:srgbClr val="FFFFFF"/>
                </a:solidFill>
                <a:latin typeface="Noto Sans"/>
                <a:cs typeface="Noto Sans"/>
              </a:rPr>
              <a:t>have </a:t>
            </a:r>
            <a:r>
              <a:rPr dirty="0" sz="3300" spc="70" b="1">
                <a:solidFill>
                  <a:srgbClr val="FFFFFF"/>
                </a:solidFill>
                <a:latin typeface="Noto Sans"/>
                <a:cs typeface="Noto Sans"/>
              </a:rPr>
              <a:t>perfect </a:t>
            </a:r>
            <a:r>
              <a:rPr dirty="0" sz="3300" spc="30" b="1">
                <a:solidFill>
                  <a:srgbClr val="FFFFFF"/>
                </a:solidFill>
                <a:latin typeface="Noto Sans"/>
                <a:cs typeface="Noto Sans"/>
              </a:rPr>
              <a:t>designing </a:t>
            </a:r>
            <a:r>
              <a:rPr dirty="0" sz="3300" spc="75" b="1">
                <a:solidFill>
                  <a:srgbClr val="FFFFFF"/>
                </a:solidFill>
                <a:latin typeface="Noto Sans"/>
                <a:cs typeface="Noto Sans"/>
              </a:rPr>
              <a:t>skills. </a:t>
            </a:r>
            <a:r>
              <a:rPr dirty="0" sz="3300" spc="25" b="1">
                <a:solidFill>
                  <a:srgbClr val="FFFFFF"/>
                </a:solidFill>
                <a:latin typeface="Noto Sans"/>
                <a:cs typeface="Noto Sans"/>
              </a:rPr>
              <a:t>Building</a:t>
            </a:r>
            <a:r>
              <a:rPr dirty="0" sz="3300" spc="-385" b="1">
                <a:solidFill>
                  <a:srgbClr val="FFFFFF"/>
                </a:solidFill>
                <a:latin typeface="Noto Sans"/>
                <a:cs typeface="Noto Sans"/>
              </a:rPr>
              <a:t> </a:t>
            </a:r>
            <a:r>
              <a:rPr dirty="0" sz="3300" spc="55" b="1">
                <a:solidFill>
                  <a:srgbClr val="FFFFFF"/>
                </a:solidFill>
                <a:latin typeface="Noto Sans"/>
                <a:cs typeface="Noto Sans"/>
              </a:rPr>
              <a:t>custom-built  </a:t>
            </a:r>
            <a:r>
              <a:rPr dirty="0" sz="3300" spc="70" b="1">
                <a:solidFill>
                  <a:srgbClr val="FFFFFF"/>
                </a:solidFill>
                <a:latin typeface="Noto Sans"/>
                <a:cs typeface="Noto Sans"/>
              </a:rPr>
              <a:t>homes </a:t>
            </a:r>
            <a:r>
              <a:rPr dirty="0" sz="3300" spc="80" b="1">
                <a:solidFill>
                  <a:srgbClr val="FFFFFF"/>
                </a:solidFill>
                <a:latin typeface="Noto Sans"/>
                <a:cs typeface="Noto Sans"/>
              </a:rPr>
              <a:t>involve </a:t>
            </a:r>
            <a:r>
              <a:rPr dirty="0" sz="3300" spc="45" b="1">
                <a:solidFill>
                  <a:srgbClr val="FFFFFF"/>
                </a:solidFill>
                <a:latin typeface="Noto Sans"/>
                <a:cs typeface="Noto Sans"/>
              </a:rPr>
              <a:t>picking </a:t>
            </a:r>
            <a:r>
              <a:rPr dirty="0" sz="3300" spc="65" b="1">
                <a:solidFill>
                  <a:srgbClr val="FFFFFF"/>
                </a:solidFill>
                <a:latin typeface="Noto Sans"/>
                <a:cs typeface="Noto Sans"/>
              </a:rPr>
              <a:t>each </a:t>
            </a:r>
            <a:r>
              <a:rPr dirty="0" sz="3300" spc="55" b="1">
                <a:solidFill>
                  <a:srgbClr val="FFFFFF"/>
                </a:solidFill>
                <a:latin typeface="Noto Sans"/>
                <a:cs typeface="Noto Sans"/>
              </a:rPr>
              <a:t>paint </a:t>
            </a:r>
            <a:r>
              <a:rPr dirty="0" sz="3300" spc="70" b="1">
                <a:solidFill>
                  <a:srgbClr val="FFFFFF"/>
                </a:solidFill>
                <a:latin typeface="Noto Sans"/>
                <a:cs typeface="Noto Sans"/>
              </a:rPr>
              <a:t>shade, </a:t>
            </a:r>
            <a:r>
              <a:rPr dirty="0" sz="3300" spc="60" b="1">
                <a:solidFill>
                  <a:srgbClr val="FFFFFF"/>
                </a:solidFill>
                <a:latin typeface="Noto Sans"/>
                <a:cs typeface="Noto Sans"/>
              </a:rPr>
              <a:t>floor </a:t>
            </a:r>
            <a:r>
              <a:rPr dirty="0" sz="3300" spc="55" b="1">
                <a:solidFill>
                  <a:srgbClr val="FFFFFF"/>
                </a:solidFill>
                <a:latin typeface="Noto Sans"/>
                <a:cs typeface="Noto Sans"/>
              </a:rPr>
              <a:t>covering, </a:t>
            </a:r>
            <a:r>
              <a:rPr dirty="0" sz="3300" spc="65" b="1">
                <a:solidFill>
                  <a:srgbClr val="FFFFFF"/>
                </a:solidFill>
                <a:latin typeface="Noto Sans"/>
                <a:cs typeface="Noto Sans"/>
              </a:rPr>
              <a:t>appliances, </a:t>
            </a:r>
            <a:r>
              <a:rPr dirty="0" sz="3300" spc="45" b="1">
                <a:solidFill>
                  <a:srgbClr val="FFFFFF"/>
                </a:solidFill>
                <a:latin typeface="Noto Sans"/>
                <a:cs typeface="Noto Sans"/>
              </a:rPr>
              <a:t>and</a:t>
            </a:r>
            <a:r>
              <a:rPr dirty="0" sz="3300" spc="-545" b="1">
                <a:solidFill>
                  <a:srgbClr val="FFFFFF"/>
                </a:solidFill>
                <a:latin typeface="Noto Sans"/>
                <a:cs typeface="Noto Sans"/>
              </a:rPr>
              <a:t> </a:t>
            </a:r>
            <a:r>
              <a:rPr dirty="0" sz="3300" spc="20" b="1">
                <a:solidFill>
                  <a:srgbClr val="FFFFFF"/>
                </a:solidFill>
                <a:latin typeface="Noto Sans"/>
                <a:cs typeface="Noto Sans"/>
              </a:rPr>
              <a:t>lighting.</a:t>
            </a:r>
            <a:endParaRPr sz="3300">
              <a:latin typeface="Noto Sans"/>
              <a:cs typeface="Noto Sans"/>
            </a:endParaRPr>
          </a:p>
          <a:p>
            <a:pPr marL="12700" marR="744220">
              <a:lnSpc>
                <a:spcPct val="116599"/>
              </a:lnSpc>
              <a:spcBef>
                <a:spcPts val="5"/>
              </a:spcBef>
              <a:buAutoNum type="arabicPeriod"/>
              <a:tabLst>
                <a:tab pos="489584" algn="l"/>
              </a:tabLst>
            </a:pPr>
            <a:r>
              <a:rPr dirty="0" sz="3300" spc="55" b="1">
                <a:solidFill>
                  <a:srgbClr val="FFFFFF"/>
                </a:solidFill>
                <a:latin typeface="Noto Sans"/>
                <a:cs typeface="Noto Sans"/>
              </a:rPr>
              <a:t>The </a:t>
            </a:r>
            <a:r>
              <a:rPr dirty="0" sz="3300" spc="70" b="1">
                <a:solidFill>
                  <a:srgbClr val="FFFFFF"/>
                </a:solidFill>
                <a:latin typeface="Noto Sans"/>
                <a:cs typeface="Noto Sans"/>
              </a:rPr>
              <a:t>perfect </a:t>
            </a:r>
            <a:r>
              <a:rPr dirty="0" sz="3300" spc="60" b="1">
                <a:solidFill>
                  <a:srgbClr val="FFFFFF"/>
                </a:solidFill>
                <a:latin typeface="Noto Sans"/>
                <a:cs typeface="Noto Sans"/>
              </a:rPr>
              <a:t>builders </a:t>
            </a:r>
            <a:r>
              <a:rPr dirty="0" sz="3300" spc="55" b="1">
                <a:solidFill>
                  <a:srgbClr val="FFFFFF"/>
                </a:solidFill>
                <a:latin typeface="Noto Sans"/>
                <a:cs typeface="Noto Sans"/>
              </a:rPr>
              <a:t>should </a:t>
            </a:r>
            <a:r>
              <a:rPr dirty="0" sz="3300" spc="80" b="1">
                <a:solidFill>
                  <a:srgbClr val="FFFFFF"/>
                </a:solidFill>
                <a:latin typeface="Noto Sans"/>
                <a:cs typeface="Noto Sans"/>
              </a:rPr>
              <a:t>have </a:t>
            </a:r>
            <a:r>
              <a:rPr dirty="0" sz="3300" spc="65" b="1">
                <a:solidFill>
                  <a:srgbClr val="FFFFFF"/>
                </a:solidFill>
                <a:latin typeface="Noto Sans"/>
                <a:cs typeface="Noto Sans"/>
              </a:rPr>
              <a:t>developmental </a:t>
            </a:r>
            <a:r>
              <a:rPr dirty="0" sz="3300" spc="60" b="1">
                <a:solidFill>
                  <a:srgbClr val="FFFFFF"/>
                </a:solidFill>
                <a:latin typeface="Noto Sans"/>
                <a:cs typeface="Noto Sans"/>
              </a:rPr>
              <a:t>abilities. </a:t>
            </a:r>
            <a:r>
              <a:rPr dirty="0" sz="3300" spc="75" b="1">
                <a:solidFill>
                  <a:srgbClr val="FFFFFF"/>
                </a:solidFill>
                <a:latin typeface="Noto Sans"/>
                <a:cs typeface="Noto Sans"/>
              </a:rPr>
              <a:t>They </a:t>
            </a:r>
            <a:r>
              <a:rPr dirty="0" sz="3300" spc="55" b="1">
                <a:solidFill>
                  <a:srgbClr val="FFFFFF"/>
                </a:solidFill>
                <a:latin typeface="Noto Sans"/>
                <a:cs typeface="Noto Sans"/>
              </a:rPr>
              <a:t>should</a:t>
            </a:r>
            <a:r>
              <a:rPr dirty="0" sz="3300" spc="-420" b="1">
                <a:solidFill>
                  <a:srgbClr val="FFFFFF"/>
                </a:solidFill>
                <a:latin typeface="Noto Sans"/>
                <a:cs typeface="Noto Sans"/>
              </a:rPr>
              <a:t> </a:t>
            </a:r>
            <a:r>
              <a:rPr dirty="0" sz="3300" spc="80" b="1">
                <a:solidFill>
                  <a:srgbClr val="FFFFFF"/>
                </a:solidFill>
                <a:latin typeface="Noto Sans"/>
                <a:cs typeface="Noto Sans"/>
              </a:rPr>
              <a:t>have  </a:t>
            </a:r>
            <a:r>
              <a:rPr dirty="0" sz="3300" spc="65" b="1">
                <a:solidFill>
                  <a:srgbClr val="FFFFFF"/>
                </a:solidFill>
                <a:latin typeface="Noto Sans"/>
                <a:cs typeface="Noto Sans"/>
              </a:rPr>
              <a:t>clean </a:t>
            </a:r>
            <a:r>
              <a:rPr dirty="0" sz="3300" spc="40" b="1">
                <a:solidFill>
                  <a:srgbClr val="FFFFFF"/>
                </a:solidFill>
                <a:latin typeface="Noto Sans"/>
                <a:cs typeface="Noto Sans"/>
              </a:rPr>
              <a:t>design </a:t>
            </a:r>
            <a:r>
              <a:rPr dirty="0" sz="3300" spc="45" b="1">
                <a:solidFill>
                  <a:srgbClr val="FFFFFF"/>
                </a:solidFill>
                <a:latin typeface="Noto Sans"/>
                <a:cs typeface="Noto Sans"/>
              </a:rPr>
              <a:t>and </a:t>
            </a:r>
            <a:r>
              <a:rPr dirty="0" sz="3300" spc="70" b="1">
                <a:solidFill>
                  <a:srgbClr val="FFFFFF"/>
                </a:solidFill>
                <a:latin typeface="Noto Sans"/>
                <a:cs typeface="Noto Sans"/>
              </a:rPr>
              <a:t>development </a:t>
            </a:r>
            <a:r>
              <a:rPr dirty="0" sz="3300" spc="65" b="1">
                <a:solidFill>
                  <a:srgbClr val="FFFFFF"/>
                </a:solidFill>
                <a:latin typeface="Noto Sans"/>
                <a:cs typeface="Noto Sans"/>
              </a:rPr>
              <a:t>knowledge </a:t>
            </a:r>
            <a:r>
              <a:rPr dirty="0" sz="3300" spc="60" b="1">
                <a:solidFill>
                  <a:srgbClr val="FFFFFF"/>
                </a:solidFill>
                <a:latin typeface="Noto Sans"/>
                <a:cs typeface="Noto Sans"/>
              </a:rPr>
              <a:t>for </a:t>
            </a:r>
            <a:r>
              <a:rPr dirty="0" sz="3300" spc="85" b="1">
                <a:solidFill>
                  <a:srgbClr val="FFFFFF"/>
                </a:solidFill>
                <a:latin typeface="Noto Sans"/>
                <a:cs typeface="Noto Sans"/>
              </a:rPr>
              <a:t>fast </a:t>
            </a:r>
            <a:r>
              <a:rPr dirty="0" sz="3300" spc="65" b="1">
                <a:solidFill>
                  <a:srgbClr val="FFFFFF"/>
                </a:solidFill>
                <a:latin typeface="Noto Sans"/>
                <a:cs typeface="Noto Sans"/>
              </a:rPr>
              <a:t>project</a:t>
            </a:r>
            <a:r>
              <a:rPr dirty="0" sz="3300" spc="-434" b="1">
                <a:solidFill>
                  <a:srgbClr val="FFFFFF"/>
                </a:solidFill>
                <a:latin typeface="Noto Sans"/>
                <a:cs typeface="Noto Sans"/>
              </a:rPr>
              <a:t> </a:t>
            </a:r>
            <a:r>
              <a:rPr dirty="0" sz="3300" spc="70" b="1">
                <a:solidFill>
                  <a:srgbClr val="FFFFFF"/>
                </a:solidFill>
                <a:latin typeface="Noto Sans"/>
                <a:cs typeface="Noto Sans"/>
              </a:rPr>
              <a:t>execution.</a:t>
            </a:r>
            <a:endParaRPr sz="3300">
              <a:latin typeface="Noto Sans"/>
              <a:cs typeface="Noto Sans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7021738" y="6073"/>
            <a:ext cx="9413875" cy="2037714"/>
            <a:chOff x="7021738" y="6073"/>
            <a:chExt cx="9413875" cy="2037714"/>
          </a:xfrm>
        </p:grpSpPr>
        <p:sp>
          <p:nvSpPr>
            <p:cNvPr id="5" name="object 5"/>
            <p:cNvSpPr/>
            <p:nvPr/>
          </p:nvSpPr>
          <p:spPr>
            <a:xfrm>
              <a:off x="16216252" y="6073"/>
              <a:ext cx="218929" cy="1956779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7021738" y="14445"/>
              <a:ext cx="4924439" cy="2028824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0890" y="3279399"/>
            <a:ext cx="5063490" cy="52959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40"/>
              <a:t>Fort </a:t>
            </a:r>
            <a:r>
              <a:rPr dirty="0" spc="90"/>
              <a:t>Myers </a:t>
            </a:r>
            <a:r>
              <a:rPr dirty="0" spc="110"/>
              <a:t>New</a:t>
            </a:r>
            <a:r>
              <a:rPr dirty="0" spc="-185"/>
              <a:t> </a:t>
            </a:r>
            <a:r>
              <a:rPr dirty="0" spc="65"/>
              <a:t>Homes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0890" y="4362353"/>
            <a:ext cx="17737455" cy="25781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16300"/>
              </a:lnSpc>
              <a:spcBef>
                <a:spcPts val="100"/>
              </a:spcBef>
            </a:pPr>
            <a:r>
              <a:rPr dirty="0" sz="3600" spc="40" b="1">
                <a:solidFill>
                  <a:srgbClr val="FFFFFF"/>
                </a:solidFill>
                <a:latin typeface="Noto Sans"/>
                <a:cs typeface="Noto Sans"/>
              </a:rPr>
              <a:t>Fort </a:t>
            </a:r>
            <a:r>
              <a:rPr dirty="0" sz="3600" spc="100" b="1">
                <a:solidFill>
                  <a:srgbClr val="FFFFFF"/>
                </a:solidFill>
                <a:latin typeface="Noto Sans"/>
                <a:cs typeface="Noto Sans"/>
              </a:rPr>
              <a:t>Myers </a:t>
            </a:r>
            <a:r>
              <a:rPr dirty="0" sz="3600" spc="80" b="1">
                <a:solidFill>
                  <a:srgbClr val="FFFFFF"/>
                </a:solidFill>
                <a:latin typeface="Noto Sans"/>
                <a:cs typeface="Noto Sans"/>
              </a:rPr>
              <a:t>has many </a:t>
            </a:r>
            <a:r>
              <a:rPr dirty="0" sz="3600" spc="110" b="1">
                <a:solidFill>
                  <a:srgbClr val="FFFFFF"/>
                </a:solidFill>
                <a:latin typeface="Noto Sans"/>
                <a:cs typeface="Noto Sans"/>
              </a:rPr>
              <a:t>new </a:t>
            </a:r>
            <a:r>
              <a:rPr dirty="0" sz="3600" spc="65" b="1">
                <a:solidFill>
                  <a:srgbClr val="FFFFFF"/>
                </a:solidFill>
                <a:latin typeface="Noto Sans"/>
                <a:cs typeface="Noto Sans"/>
              </a:rPr>
              <a:t>home </a:t>
            </a:r>
            <a:r>
              <a:rPr dirty="0" sz="3600" spc="75" b="1">
                <a:solidFill>
                  <a:srgbClr val="FFFFFF"/>
                </a:solidFill>
                <a:latin typeface="Noto Sans"/>
                <a:cs typeface="Noto Sans"/>
              </a:rPr>
              <a:t>communities, </a:t>
            </a:r>
            <a:r>
              <a:rPr dirty="0" sz="3600" spc="100" b="1">
                <a:solidFill>
                  <a:srgbClr val="FFFFFF"/>
                </a:solidFill>
                <a:latin typeface="Noto Sans"/>
                <a:cs typeface="Noto Sans"/>
              </a:rPr>
              <a:t>with </a:t>
            </a:r>
            <a:r>
              <a:rPr dirty="0" sz="3600" spc="55" b="1">
                <a:solidFill>
                  <a:srgbClr val="FFFFFF"/>
                </a:solidFill>
                <a:latin typeface="Noto Sans"/>
                <a:cs typeface="Noto Sans"/>
              </a:rPr>
              <a:t>1,807 </a:t>
            </a:r>
            <a:r>
              <a:rPr dirty="0" sz="3600" spc="85" b="1">
                <a:solidFill>
                  <a:srgbClr val="FFFFFF"/>
                </a:solidFill>
                <a:latin typeface="Noto Sans"/>
                <a:cs typeface="Noto Sans"/>
              </a:rPr>
              <a:t>houses </a:t>
            </a:r>
            <a:r>
              <a:rPr dirty="0" sz="3600" spc="75" b="1">
                <a:solidFill>
                  <a:srgbClr val="FFFFFF"/>
                </a:solidFill>
                <a:latin typeface="Noto Sans"/>
                <a:cs typeface="Noto Sans"/>
              </a:rPr>
              <a:t>available  to </a:t>
            </a:r>
            <a:r>
              <a:rPr dirty="0" sz="3600" spc="65" b="1">
                <a:solidFill>
                  <a:srgbClr val="FFFFFF"/>
                </a:solidFill>
                <a:latin typeface="Noto Sans"/>
                <a:cs typeface="Noto Sans"/>
              </a:rPr>
              <a:t>be </a:t>
            </a:r>
            <a:r>
              <a:rPr dirty="0" sz="3600" spc="60" b="1">
                <a:solidFill>
                  <a:srgbClr val="FFFFFF"/>
                </a:solidFill>
                <a:latin typeface="Noto Sans"/>
                <a:cs typeface="Noto Sans"/>
              </a:rPr>
              <a:t>purchased. </a:t>
            </a:r>
            <a:r>
              <a:rPr dirty="0" sz="3600" spc="80" b="1">
                <a:solidFill>
                  <a:srgbClr val="FFFFFF"/>
                </a:solidFill>
                <a:latin typeface="Noto Sans"/>
                <a:cs typeface="Noto Sans"/>
              </a:rPr>
              <a:t>These </a:t>
            </a:r>
            <a:r>
              <a:rPr dirty="0" sz="3600" spc="85" b="1">
                <a:solidFill>
                  <a:srgbClr val="FFFFFF"/>
                </a:solidFill>
                <a:latin typeface="Noto Sans"/>
                <a:cs typeface="Noto Sans"/>
              </a:rPr>
              <a:t>houses </a:t>
            </a:r>
            <a:r>
              <a:rPr dirty="0" sz="3600" spc="90" b="1">
                <a:solidFill>
                  <a:srgbClr val="FFFFFF"/>
                </a:solidFill>
                <a:latin typeface="Noto Sans"/>
                <a:cs typeface="Noto Sans"/>
              </a:rPr>
              <a:t>have </a:t>
            </a:r>
            <a:r>
              <a:rPr dirty="0" sz="3600" spc="40" b="1">
                <a:solidFill>
                  <a:srgbClr val="FFFFFF"/>
                </a:solidFill>
                <a:latin typeface="Noto Sans"/>
                <a:cs typeface="Noto Sans"/>
              </a:rPr>
              <a:t>up </a:t>
            </a:r>
            <a:r>
              <a:rPr dirty="0" sz="3600" spc="75" b="1">
                <a:solidFill>
                  <a:srgbClr val="FFFFFF"/>
                </a:solidFill>
                <a:latin typeface="Noto Sans"/>
                <a:cs typeface="Noto Sans"/>
              </a:rPr>
              <a:t>to </a:t>
            </a:r>
            <a:r>
              <a:rPr dirty="0" sz="3600" spc="55" b="1">
                <a:solidFill>
                  <a:srgbClr val="FFFFFF"/>
                </a:solidFill>
                <a:latin typeface="Noto Sans"/>
                <a:cs typeface="Noto Sans"/>
              </a:rPr>
              <a:t>7,295 </a:t>
            </a:r>
            <a:r>
              <a:rPr dirty="0" sz="3600" spc="70" b="1">
                <a:solidFill>
                  <a:srgbClr val="FFFFFF"/>
                </a:solidFill>
                <a:latin typeface="Noto Sans"/>
                <a:cs typeface="Noto Sans"/>
              </a:rPr>
              <a:t>square </a:t>
            </a:r>
            <a:r>
              <a:rPr dirty="0" sz="3600" spc="95" b="1">
                <a:solidFill>
                  <a:srgbClr val="FFFFFF"/>
                </a:solidFill>
                <a:latin typeface="Noto Sans"/>
                <a:cs typeface="Noto Sans"/>
              </a:rPr>
              <a:t>feet </a:t>
            </a:r>
            <a:r>
              <a:rPr dirty="0" sz="3600" spc="75" b="1">
                <a:solidFill>
                  <a:srgbClr val="FFFFFF"/>
                </a:solidFill>
                <a:latin typeface="Noto Sans"/>
                <a:cs typeface="Noto Sans"/>
              </a:rPr>
              <a:t>of </a:t>
            </a:r>
            <a:r>
              <a:rPr dirty="0" sz="3600" spc="80" b="1">
                <a:solidFill>
                  <a:srgbClr val="FFFFFF"/>
                </a:solidFill>
                <a:latin typeface="Noto Sans"/>
                <a:cs typeface="Noto Sans"/>
              </a:rPr>
              <a:t>space, </a:t>
            </a:r>
            <a:r>
              <a:rPr dirty="0" sz="3600" spc="95" b="1">
                <a:solidFill>
                  <a:srgbClr val="FFFFFF"/>
                </a:solidFill>
                <a:latin typeface="Noto Sans"/>
                <a:cs typeface="Noto Sans"/>
              </a:rPr>
              <a:t>so  </a:t>
            </a:r>
            <a:r>
              <a:rPr dirty="0" sz="3600" spc="70" b="1">
                <a:solidFill>
                  <a:srgbClr val="FFFFFF"/>
                </a:solidFill>
                <a:latin typeface="Noto Sans"/>
                <a:cs typeface="Noto Sans"/>
              </a:rPr>
              <a:t>individuals </a:t>
            </a:r>
            <a:r>
              <a:rPr dirty="0" sz="3600" spc="65" b="1">
                <a:solidFill>
                  <a:srgbClr val="FFFFFF"/>
                </a:solidFill>
                <a:latin typeface="Noto Sans"/>
                <a:cs typeface="Noto Sans"/>
              </a:rPr>
              <a:t>from </a:t>
            </a:r>
            <a:r>
              <a:rPr dirty="0" sz="3600" spc="60" b="1">
                <a:solidFill>
                  <a:srgbClr val="FFFFFF"/>
                </a:solidFill>
                <a:latin typeface="Noto Sans"/>
                <a:cs typeface="Noto Sans"/>
              </a:rPr>
              <a:t>varying </a:t>
            </a:r>
            <a:r>
              <a:rPr dirty="0" sz="3600" spc="55" b="1">
                <a:solidFill>
                  <a:srgbClr val="FFFFFF"/>
                </a:solidFill>
                <a:latin typeface="Noto Sans"/>
                <a:cs typeface="Noto Sans"/>
              </a:rPr>
              <a:t>backgrounds </a:t>
            </a:r>
            <a:r>
              <a:rPr dirty="0" sz="3600" spc="65" b="1">
                <a:solidFill>
                  <a:srgbClr val="FFFFFF"/>
                </a:solidFill>
                <a:latin typeface="Noto Sans"/>
                <a:cs typeface="Noto Sans"/>
              </a:rPr>
              <a:t>can </a:t>
            </a:r>
            <a:r>
              <a:rPr dirty="0" sz="3600" spc="55" b="1">
                <a:solidFill>
                  <a:srgbClr val="FFFFFF"/>
                </a:solidFill>
                <a:latin typeface="Noto Sans"/>
                <a:cs typeface="Noto Sans"/>
              </a:rPr>
              <a:t>put </a:t>
            </a:r>
            <a:r>
              <a:rPr dirty="0" sz="3600" spc="80" b="1">
                <a:solidFill>
                  <a:srgbClr val="FFFFFF"/>
                </a:solidFill>
                <a:latin typeface="Noto Sans"/>
                <a:cs typeface="Noto Sans"/>
              </a:rPr>
              <a:t>resources </a:t>
            </a:r>
            <a:r>
              <a:rPr dirty="0" sz="3600" spc="65" b="1">
                <a:solidFill>
                  <a:srgbClr val="FFFFFF"/>
                </a:solidFill>
                <a:latin typeface="Noto Sans"/>
                <a:cs typeface="Noto Sans"/>
              </a:rPr>
              <a:t>into </a:t>
            </a:r>
            <a:r>
              <a:rPr dirty="0" sz="3600" spc="70" b="1">
                <a:solidFill>
                  <a:srgbClr val="FFFFFF"/>
                </a:solidFill>
                <a:latin typeface="Noto Sans"/>
                <a:cs typeface="Noto Sans"/>
              </a:rPr>
              <a:t>a </a:t>
            </a:r>
            <a:r>
              <a:rPr dirty="0" sz="3600" spc="75" b="1">
                <a:solidFill>
                  <a:srgbClr val="FFFFFF"/>
                </a:solidFill>
                <a:latin typeface="Noto Sans"/>
                <a:cs typeface="Noto Sans"/>
              </a:rPr>
              <a:t>quality</a:t>
            </a:r>
            <a:r>
              <a:rPr dirty="0" sz="3600" spc="-520" b="1">
                <a:solidFill>
                  <a:srgbClr val="FFFFFF"/>
                </a:solidFill>
                <a:latin typeface="Noto Sans"/>
                <a:cs typeface="Noto Sans"/>
              </a:rPr>
              <a:t> </a:t>
            </a:r>
            <a:r>
              <a:rPr dirty="0" sz="3600" spc="110" b="1">
                <a:solidFill>
                  <a:srgbClr val="FFFFFF"/>
                </a:solidFill>
                <a:latin typeface="Noto Sans"/>
                <a:cs typeface="Noto Sans"/>
              </a:rPr>
              <a:t>new  </a:t>
            </a:r>
            <a:r>
              <a:rPr dirty="0" sz="3600" spc="70" b="1">
                <a:solidFill>
                  <a:srgbClr val="FFFFFF"/>
                </a:solidFill>
                <a:latin typeface="Noto Sans"/>
                <a:cs typeface="Noto Sans"/>
              </a:rPr>
              <a:t>construction</a:t>
            </a:r>
            <a:r>
              <a:rPr dirty="0" sz="3600" spc="-5" b="1">
                <a:solidFill>
                  <a:srgbClr val="FFFFFF"/>
                </a:solidFill>
                <a:latin typeface="Noto Sans"/>
                <a:cs typeface="Noto Sans"/>
              </a:rPr>
              <a:t> </a:t>
            </a:r>
            <a:r>
              <a:rPr dirty="0" sz="3600" spc="55" b="1">
                <a:solidFill>
                  <a:srgbClr val="FFFFFF"/>
                </a:solidFill>
                <a:latin typeface="Noto Sans"/>
                <a:cs typeface="Noto Sans"/>
              </a:rPr>
              <a:t>home.</a:t>
            </a:r>
            <a:endParaRPr sz="3600">
              <a:latin typeface="Noto Sans"/>
              <a:cs typeface="Noto Sans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6793809" y="6070"/>
            <a:ext cx="9641840" cy="2037714"/>
            <a:chOff x="6793809" y="6070"/>
            <a:chExt cx="9641840" cy="2037714"/>
          </a:xfrm>
        </p:grpSpPr>
        <p:sp>
          <p:nvSpPr>
            <p:cNvPr id="5" name="object 5"/>
            <p:cNvSpPr/>
            <p:nvPr/>
          </p:nvSpPr>
          <p:spPr>
            <a:xfrm>
              <a:off x="16216252" y="6070"/>
              <a:ext cx="218929" cy="195677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6793809" y="14442"/>
              <a:ext cx="4924439" cy="202882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0890" y="3016039"/>
            <a:ext cx="4610100" cy="52959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110"/>
              <a:t>New </a:t>
            </a:r>
            <a:r>
              <a:rPr dirty="0" spc="50"/>
              <a:t>Home</a:t>
            </a:r>
            <a:r>
              <a:rPr dirty="0" spc="-175"/>
              <a:t> </a:t>
            </a:r>
            <a:r>
              <a:rPr dirty="0" spc="90"/>
              <a:t>Lifestyles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0890" y="4100898"/>
            <a:ext cx="17937480" cy="293052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15500"/>
              </a:lnSpc>
              <a:spcBef>
                <a:spcPts val="100"/>
              </a:spcBef>
            </a:pPr>
            <a:r>
              <a:rPr dirty="0" sz="3300" spc="100" b="1">
                <a:solidFill>
                  <a:srgbClr val="FFFFFF"/>
                </a:solidFill>
                <a:latin typeface="Noto Sans"/>
                <a:cs typeface="Noto Sans"/>
              </a:rPr>
              <a:t>When </a:t>
            </a:r>
            <a:r>
              <a:rPr dirty="0" sz="3300" spc="75" b="1">
                <a:solidFill>
                  <a:srgbClr val="FFFFFF"/>
                </a:solidFill>
                <a:latin typeface="Noto Sans"/>
                <a:cs typeface="Noto Sans"/>
              </a:rPr>
              <a:t>you </a:t>
            </a:r>
            <a:r>
              <a:rPr dirty="0" sz="3300" spc="60" b="1">
                <a:solidFill>
                  <a:srgbClr val="FFFFFF"/>
                </a:solidFill>
                <a:latin typeface="Noto Sans"/>
                <a:cs typeface="Noto Sans"/>
              </a:rPr>
              <a:t>purchase </a:t>
            </a:r>
            <a:r>
              <a:rPr dirty="0" sz="3300" spc="65" b="1">
                <a:solidFill>
                  <a:srgbClr val="FFFFFF"/>
                </a:solidFill>
                <a:latin typeface="Noto Sans"/>
                <a:cs typeface="Noto Sans"/>
              </a:rPr>
              <a:t>a </a:t>
            </a:r>
            <a:r>
              <a:rPr dirty="0" sz="3300" spc="60" b="1">
                <a:solidFill>
                  <a:srgbClr val="FFFFFF"/>
                </a:solidFill>
                <a:latin typeface="Noto Sans"/>
                <a:cs typeface="Noto Sans"/>
              </a:rPr>
              <a:t>home </a:t>
            </a:r>
            <a:r>
              <a:rPr dirty="0" sz="3300" spc="55" b="1">
                <a:solidFill>
                  <a:srgbClr val="FFFFFF"/>
                </a:solidFill>
                <a:latin typeface="Noto Sans"/>
                <a:cs typeface="Noto Sans"/>
              </a:rPr>
              <a:t>in </a:t>
            </a:r>
            <a:r>
              <a:rPr dirty="0" sz="3300" spc="60" b="1">
                <a:solidFill>
                  <a:srgbClr val="FFFFFF"/>
                </a:solidFill>
                <a:latin typeface="Noto Sans"/>
                <a:cs typeface="Noto Sans"/>
              </a:rPr>
              <a:t>one </a:t>
            </a:r>
            <a:r>
              <a:rPr dirty="0" sz="3300" spc="70" b="1">
                <a:solidFill>
                  <a:srgbClr val="FFFFFF"/>
                </a:solidFill>
                <a:latin typeface="Noto Sans"/>
                <a:cs typeface="Noto Sans"/>
              </a:rPr>
              <a:t>of </a:t>
            </a:r>
            <a:r>
              <a:rPr dirty="0" sz="3300" spc="40" b="1">
                <a:solidFill>
                  <a:srgbClr val="FFFFFF"/>
                </a:solidFill>
                <a:latin typeface="Noto Sans"/>
                <a:cs typeface="Noto Sans"/>
              </a:rPr>
              <a:t>Fort </a:t>
            </a:r>
            <a:r>
              <a:rPr dirty="0" sz="3300" spc="95" b="1">
                <a:solidFill>
                  <a:srgbClr val="FFFFFF"/>
                </a:solidFill>
                <a:latin typeface="Noto Sans"/>
                <a:cs typeface="Noto Sans"/>
              </a:rPr>
              <a:t>Myers’ </a:t>
            </a:r>
            <a:r>
              <a:rPr dirty="0" sz="3300" spc="100" b="1">
                <a:solidFill>
                  <a:srgbClr val="FFFFFF"/>
                </a:solidFill>
                <a:latin typeface="Noto Sans"/>
                <a:cs typeface="Noto Sans"/>
              </a:rPr>
              <a:t>new </a:t>
            </a:r>
            <a:r>
              <a:rPr dirty="0" sz="3300" spc="60" b="1">
                <a:solidFill>
                  <a:srgbClr val="FFFFFF"/>
                </a:solidFill>
                <a:latin typeface="Noto Sans"/>
                <a:cs typeface="Noto Sans"/>
              </a:rPr>
              <a:t>home </a:t>
            </a:r>
            <a:r>
              <a:rPr dirty="0" sz="3300" spc="70" b="1">
                <a:solidFill>
                  <a:srgbClr val="FFFFFF"/>
                </a:solidFill>
                <a:latin typeface="Noto Sans"/>
                <a:cs typeface="Noto Sans"/>
              </a:rPr>
              <a:t>communities, </a:t>
            </a:r>
            <a:r>
              <a:rPr dirty="0" sz="3300" spc="75" b="1">
                <a:solidFill>
                  <a:srgbClr val="FFFFFF"/>
                </a:solidFill>
                <a:latin typeface="Noto Sans"/>
                <a:cs typeface="Noto Sans"/>
              </a:rPr>
              <a:t>you </a:t>
            </a:r>
            <a:r>
              <a:rPr dirty="0" sz="3300" spc="90" b="1">
                <a:solidFill>
                  <a:srgbClr val="FFFFFF"/>
                </a:solidFill>
                <a:latin typeface="Noto Sans"/>
                <a:cs typeface="Noto Sans"/>
              </a:rPr>
              <a:t>will  </a:t>
            </a:r>
            <a:r>
              <a:rPr dirty="0" sz="3300" spc="25" b="1">
                <a:solidFill>
                  <a:srgbClr val="FFFFFF"/>
                </a:solidFill>
                <a:latin typeface="Noto Sans"/>
                <a:cs typeface="Noto Sans"/>
              </a:rPr>
              <a:t>get </a:t>
            </a:r>
            <a:r>
              <a:rPr dirty="0" sz="3300" spc="65" b="1">
                <a:solidFill>
                  <a:srgbClr val="FFFFFF"/>
                </a:solidFill>
                <a:latin typeface="Noto Sans"/>
                <a:cs typeface="Noto Sans"/>
              </a:rPr>
              <a:t>more </a:t>
            </a:r>
            <a:r>
              <a:rPr dirty="0" sz="3300" spc="55" b="1">
                <a:solidFill>
                  <a:srgbClr val="FFFFFF"/>
                </a:solidFill>
                <a:latin typeface="Noto Sans"/>
                <a:cs typeface="Noto Sans"/>
              </a:rPr>
              <a:t>than </a:t>
            </a:r>
            <a:r>
              <a:rPr dirty="0" sz="3300" spc="65" b="1">
                <a:solidFill>
                  <a:srgbClr val="FFFFFF"/>
                </a:solidFill>
                <a:latin typeface="Noto Sans"/>
                <a:cs typeface="Noto Sans"/>
              </a:rPr>
              <a:t>a </a:t>
            </a:r>
            <a:r>
              <a:rPr dirty="0" sz="3300" spc="60" b="1">
                <a:solidFill>
                  <a:srgbClr val="FFFFFF"/>
                </a:solidFill>
                <a:latin typeface="Noto Sans"/>
                <a:cs typeface="Noto Sans"/>
              </a:rPr>
              <a:t>house. </a:t>
            </a:r>
            <a:r>
              <a:rPr dirty="0" sz="3300" spc="55" b="1">
                <a:solidFill>
                  <a:srgbClr val="FFFFFF"/>
                </a:solidFill>
                <a:latin typeface="Noto Sans"/>
                <a:cs typeface="Noto Sans"/>
              </a:rPr>
              <a:t>Homebuilders </a:t>
            </a:r>
            <a:r>
              <a:rPr dirty="0" sz="3300" spc="45" b="1">
                <a:solidFill>
                  <a:srgbClr val="FFFFFF"/>
                </a:solidFill>
                <a:latin typeface="Noto Sans"/>
                <a:cs typeface="Noto Sans"/>
              </a:rPr>
              <a:t>and </a:t>
            </a:r>
            <a:r>
              <a:rPr dirty="0" sz="3300" spc="55" b="1">
                <a:solidFill>
                  <a:srgbClr val="FFFFFF"/>
                </a:solidFill>
                <a:latin typeface="Noto Sans"/>
                <a:cs typeface="Noto Sans"/>
              </a:rPr>
              <a:t>engineers </a:t>
            </a:r>
            <a:r>
              <a:rPr dirty="0" sz="3300" spc="50" b="1">
                <a:solidFill>
                  <a:srgbClr val="FFFFFF"/>
                </a:solidFill>
                <a:latin typeface="Noto Sans"/>
                <a:cs typeface="Noto Sans"/>
              </a:rPr>
              <a:t>regularly </a:t>
            </a:r>
            <a:r>
              <a:rPr dirty="0" sz="3300" spc="60" b="1">
                <a:solidFill>
                  <a:srgbClr val="FFFFFF"/>
                </a:solidFill>
                <a:latin typeface="Noto Sans"/>
                <a:cs typeface="Noto Sans"/>
              </a:rPr>
              <a:t>incorporate  </a:t>
            </a:r>
            <a:r>
              <a:rPr dirty="0" sz="3300" spc="80" b="1">
                <a:solidFill>
                  <a:srgbClr val="FFFFFF"/>
                </a:solidFill>
                <a:latin typeface="Noto Sans"/>
                <a:cs typeface="Noto Sans"/>
              </a:rPr>
              <a:t>impressive luxuries </a:t>
            </a:r>
            <a:r>
              <a:rPr dirty="0" sz="3300" spc="55" b="1">
                <a:solidFill>
                  <a:srgbClr val="FFFFFF"/>
                </a:solidFill>
                <a:latin typeface="Noto Sans"/>
                <a:cs typeface="Noto Sans"/>
              </a:rPr>
              <a:t>in </a:t>
            </a:r>
            <a:r>
              <a:rPr dirty="0" sz="3300" spc="70" b="1">
                <a:solidFill>
                  <a:srgbClr val="FFFFFF"/>
                </a:solidFill>
                <a:latin typeface="Noto Sans"/>
                <a:cs typeface="Noto Sans"/>
              </a:rPr>
              <a:t>the </a:t>
            </a:r>
            <a:r>
              <a:rPr dirty="0" sz="3300" spc="65" b="1">
                <a:solidFill>
                  <a:srgbClr val="FFFFFF"/>
                </a:solidFill>
                <a:latin typeface="Noto Sans"/>
                <a:cs typeface="Noto Sans"/>
              </a:rPr>
              <a:t>area </a:t>
            </a:r>
            <a:r>
              <a:rPr dirty="0" sz="3300" spc="55" b="1">
                <a:solidFill>
                  <a:srgbClr val="FFFFFF"/>
                </a:solidFill>
                <a:latin typeface="Noto Sans"/>
                <a:cs typeface="Noto Sans"/>
              </a:rPr>
              <a:t>plan, </a:t>
            </a:r>
            <a:r>
              <a:rPr dirty="0" sz="3300" spc="35" b="1">
                <a:solidFill>
                  <a:srgbClr val="FFFFFF"/>
                </a:solidFill>
                <a:latin typeface="Noto Sans"/>
                <a:cs typeface="Noto Sans"/>
              </a:rPr>
              <a:t>including </a:t>
            </a:r>
            <a:r>
              <a:rPr dirty="0" sz="3300" spc="70" b="1">
                <a:solidFill>
                  <a:srgbClr val="FFFFFF"/>
                </a:solidFill>
                <a:latin typeface="Noto Sans"/>
                <a:cs typeface="Noto Sans"/>
              </a:rPr>
              <a:t>private </a:t>
            </a:r>
            <a:r>
              <a:rPr dirty="0" sz="3300" spc="40" b="1">
                <a:solidFill>
                  <a:srgbClr val="FFFFFF"/>
                </a:solidFill>
                <a:latin typeface="Noto Sans"/>
                <a:cs typeface="Noto Sans"/>
              </a:rPr>
              <a:t>neighborhood </a:t>
            </a:r>
            <a:r>
              <a:rPr dirty="0" sz="3300" spc="65" b="1">
                <a:solidFill>
                  <a:srgbClr val="FFFFFF"/>
                </a:solidFill>
                <a:latin typeface="Noto Sans"/>
                <a:cs typeface="Noto Sans"/>
              </a:rPr>
              <a:t>pools,  </a:t>
            </a:r>
            <a:r>
              <a:rPr dirty="0" sz="3300" spc="70" b="1">
                <a:solidFill>
                  <a:srgbClr val="FFFFFF"/>
                </a:solidFill>
                <a:latin typeface="Noto Sans"/>
                <a:cs typeface="Noto Sans"/>
              </a:rPr>
              <a:t>community </a:t>
            </a:r>
            <a:r>
              <a:rPr dirty="0" sz="3300" spc="75" b="1">
                <a:solidFill>
                  <a:srgbClr val="FFFFFF"/>
                </a:solidFill>
                <a:latin typeface="Noto Sans"/>
                <a:cs typeface="Noto Sans"/>
              </a:rPr>
              <a:t>parks, </a:t>
            </a:r>
            <a:r>
              <a:rPr dirty="0" sz="3300" spc="45" b="1">
                <a:solidFill>
                  <a:srgbClr val="FFFFFF"/>
                </a:solidFill>
                <a:latin typeface="Noto Sans"/>
                <a:cs typeface="Noto Sans"/>
              </a:rPr>
              <a:t>and </a:t>
            </a:r>
            <a:r>
              <a:rPr dirty="0" sz="3300" spc="50" b="1">
                <a:solidFill>
                  <a:srgbClr val="FFFFFF"/>
                </a:solidFill>
                <a:latin typeface="Noto Sans"/>
                <a:cs typeface="Noto Sans"/>
              </a:rPr>
              <a:t>playgrounds, </a:t>
            </a:r>
            <a:r>
              <a:rPr dirty="0" sz="3300" spc="35" b="1">
                <a:solidFill>
                  <a:srgbClr val="FFFFFF"/>
                </a:solidFill>
                <a:latin typeface="Noto Sans"/>
                <a:cs typeface="Noto Sans"/>
              </a:rPr>
              <a:t>gated </a:t>
            </a:r>
            <a:r>
              <a:rPr dirty="0" sz="3300" spc="80" b="1">
                <a:solidFill>
                  <a:srgbClr val="FFFFFF"/>
                </a:solidFill>
                <a:latin typeface="Noto Sans"/>
                <a:cs typeface="Noto Sans"/>
              </a:rPr>
              <a:t>enclaves, </a:t>
            </a:r>
            <a:r>
              <a:rPr dirty="0" sz="3300" spc="75" b="1">
                <a:solidFill>
                  <a:srgbClr val="FFFFFF"/>
                </a:solidFill>
                <a:latin typeface="Noto Sans"/>
                <a:cs typeface="Noto Sans"/>
              </a:rPr>
              <a:t>sports facilities, </a:t>
            </a:r>
            <a:r>
              <a:rPr dirty="0" sz="3300" spc="65" b="1">
                <a:solidFill>
                  <a:srgbClr val="FFFFFF"/>
                </a:solidFill>
                <a:latin typeface="Noto Sans"/>
                <a:cs typeface="Noto Sans"/>
              </a:rPr>
              <a:t>a </a:t>
            </a:r>
            <a:r>
              <a:rPr dirty="0" sz="3300" spc="25" b="1">
                <a:solidFill>
                  <a:srgbClr val="FFFFFF"/>
                </a:solidFill>
                <a:latin typeface="Noto Sans"/>
                <a:cs typeface="Noto Sans"/>
              </a:rPr>
              <a:t>golf</a:t>
            </a:r>
            <a:r>
              <a:rPr dirty="0" sz="3300" spc="-495" b="1">
                <a:solidFill>
                  <a:srgbClr val="FFFFFF"/>
                </a:solidFill>
                <a:latin typeface="Noto Sans"/>
                <a:cs typeface="Noto Sans"/>
              </a:rPr>
              <a:t> </a:t>
            </a:r>
            <a:r>
              <a:rPr dirty="0" sz="3300" spc="70" b="1">
                <a:solidFill>
                  <a:srgbClr val="FFFFFF"/>
                </a:solidFill>
                <a:latin typeface="Noto Sans"/>
                <a:cs typeface="Noto Sans"/>
              </a:rPr>
              <a:t>course,  </a:t>
            </a:r>
            <a:r>
              <a:rPr dirty="0" sz="3300" spc="65" b="1">
                <a:solidFill>
                  <a:srgbClr val="FFFFFF"/>
                </a:solidFill>
                <a:latin typeface="Noto Sans"/>
                <a:cs typeface="Noto Sans"/>
              </a:rPr>
              <a:t>etc.</a:t>
            </a:r>
            <a:endParaRPr sz="3300">
              <a:latin typeface="Noto Sans"/>
              <a:cs typeface="Noto Sans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7452634" y="6076"/>
            <a:ext cx="8982710" cy="2037714"/>
            <a:chOff x="7452634" y="6076"/>
            <a:chExt cx="8982710" cy="2037714"/>
          </a:xfrm>
        </p:grpSpPr>
        <p:sp>
          <p:nvSpPr>
            <p:cNvPr id="5" name="object 5"/>
            <p:cNvSpPr/>
            <p:nvPr/>
          </p:nvSpPr>
          <p:spPr>
            <a:xfrm>
              <a:off x="16216252" y="6076"/>
              <a:ext cx="218929" cy="195677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7452634" y="14445"/>
              <a:ext cx="4924439" cy="202882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70"/>
              <a:t>Sposen </a:t>
            </a:r>
            <a:r>
              <a:rPr dirty="0" spc="45"/>
              <a:t>Signature </a:t>
            </a:r>
            <a:r>
              <a:rPr dirty="0" spc="65"/>
              <a:t>Homes</a:t>
            </a:r>
            <a:r>
              <a:rPr dirty="0" spc="-165"/>
              <a:t> </a:t>
            </a:r>
            <a:r>
              <a:rPr dirty="0" spc="50"/>
              <a:t>LLC</a:t>
            </a:r>
          </a:p>
        </p:txBody>
      </p:sp>
      <p:sp>
        <p:nvSpPr>
          <p:cNvPr id="3" name="object 3"/>
          <p:cNvSpPr/>
          <p:nvPr/>
        </p:nvSpPr>
        <p:spPr>
          <a:xfrm>
            <a:off x="7203123" y="6471627"/>
            <a:ext cx="6875145" cy="38100"/>
          </a:xfrm>
          <a:custGeom>
            <a:avLst/>
            <a:gdLst/>
            <a:ahLst/>
            <a:cxnLst/>
            <a:rect l="l" t="t" r="r" b="b"/>
            <a:pathLst>
              <a:path w="6875144" h="38100">
                <a:moveTo>
                  <a:pt x="6874675" y="0"/>
                </a:moveTo>
                <a:lnTo>
                  <a:pt x="2702725" y="0"/>
                </a:lnTo>
                <a:lnTo>
                  <a:pt x="0" y="0"/>
                </a:lnTo>
                <a:lnTo>
                  <a:pt x="0" y="38100"/>
                </a:lnTo>
                <a:lnTo>
                  <a:pt x="2702725" y="38100"/>
                </a:lnTo>
                <a:lnTo>
                  <a:pt x="6874675" y="38100"/>
                </a:lnTo>
                <a:lnTo>
                  <a:pt x="687467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ctr" marL="12700" marR="5080">
              <a:lnSpc>
                <a:spcPct val="115500"/>
              </a:lnSpc>
              <a:spcBef>
                <a:spcPts val="100"/>
              </a:spcBef>
            </a:pPr>
            <a:r>
              <a:rPr dirty="0" spc="65"/>
              <a:t>Address- </a:t>
            </a:r>
            <a:r>
              <a:rPr dirty="0" spc="45"/>
              <a:t>2311 </a:t>
            </a:r>
            <a:r>
              <a:rPr dirty="0" spc="65"/>
              <a:t>Santa </a:t>
            </a:r>
            <a:r>
              <a:rPr dirty="0" spc="45"/>
              <a:t>Barbara </a:t>
            </a:r>
            <a:r>
              <a:rPr dirty="0" spc="60"/>
              <a:t>Blvd, </a:t>
            </a:r>
            <a:r>
              <a:rPr dirty="0" spc="70"/>
              <a:t>Suite </a:t>
            </a:r>
            <a:r>
              <a:rPr dirty="0" spc="50"/>
              <a:t>112, </a:t>
            </a:r>
            <a:r>
              <a:rPr dirty="0" spc="45"/>
              <a:t>33991 </a:t>
            </a:r>
            <a:r>
              <a:rPr dirty="0" spc="55"/>
              <a:t>Cape Coral, </a:t>
            </a:r>
            <a:r>
              <a:rPr dirty="0" spc="45"/>
              <a:t>Florida,</a:t>
            </a:r>
            <a:r>
              <a:rPr dirty="0" spc="-500"/>
              <a:t> </a:t>
            </a:r>
            <a:r>
              <a:rPr dirty="0" spc="70"/>
              <a:t>USA  </a:t>
            </a:r>
            <a:r>
              <a:rPr dirty="0" spc="40"/>
              <a:t>Toll-Free</a:t>
            </a:r>
            <a:r>
              <a:rPr dirty="0" spc="-5"/>
              <a:t> </a:t>
            </a:r>
            <a:r>
              <a:rPr dirty="0" spc="30"/>
              <a:t>–239-244-8886</a:t>
            </a:r>
          </a:p>
          <a:p>
            <a:pPr algn="ctr" marL="3103245" marR="3095625">
              <a:lnSpc>
                <a:spcPts val="5030"/>
              </a:lnSpc>
              <a:spcBef>
                <a:spcPts val="265"/>
              </a:spcBef>
              <a:tabLst>
                <a:tab pos="5601970" algn="l"/>
              </a:tabLst>
            </a:pPr>
            <a:r>
              <a:rPr dirty="0" sz="3600" spc="45"/>
              <a:t>Email </a:t>
            </a:r>
            <a:r>
              <a:rPr dirty="0" sz="3600" spc="-85"/>
              <a:t>ID </a:t>
            </a:r>
            <a:r>
              <a:rPr dirty="0" sz="3600" spc="-15"/>
              <a:t>- </a:t>
            </a:r>
            <a:r>
              <a:rPr dirty="0" sz="3600" spc="70">
                <a:hlinkClick r:id="rId2"/>
              </a:rPr>
              <a:t>hello@sposenhomes.com </a:t>
            </a:r>
            <a:r>
              <a:rPr dirty="0" sz="3600" spc="70"/>
              <a:t> </a:t>
            </a:r>
            <a:r>
              <a:rPr dirty="0" sz="3600" spc="100"/>
              <a:t>Website:</a:t>
            </a:r>
            <a:r>
              <a:rPr dirty="0" sz="3600"/>
              <a:t> </a:t>
            </a:r>
            <a:r>
              <a:rPr dirty="0" u="heavy" sz="3600" spc="-2375">
                <a:uFill>
                  <a:solidFill>
                    <a:srgbClr val="FFFFFF"/>
                  </a:solidFill>
                </a:uFill>
              </a:rPr>
              <a:t>h</a:t>
            </a:r>
            <a:r>
              <a:rPr dirty="0" sz="3600" spc="-2375">
                <a:hlinkClick r:id="rId3"/>
              </a:rPr>
              <a:t>	</a:t>
            </a:r>
            <a:r>
              <a:rPr dirty="0" u="heavy" sz="3600" spc="85">
                <a:uFill>
                  <a:solidFill>
                    <a:srgbClr val="FFFFFF"/>
                  </a:solidFill>
                </a:uFill>
                <a:hlinkClick r:id="rId3"/>
              </a:rPr>
              <a:t>tt</a:t>
            </a:r>
            <a:r>
              <a:rPr dirty="0" sz="3600" spc="85">
                <a:hlinkClick r:id="rId3"/>
              </a:rPr>
              <a:t>ps://www.sposenhomes.com/</a:t>
            </a:r>
            <a:endParaRPr sz="3600"/>
          </a:p>
        </p:txBody>
      </p:sp>
      <p:grpSp>
        <p:nvGrpSpPr>
          <p:cNvPr id="5" name="object 5"/>
          <p:cNvGrpSpPr/>
          <p:nvPr/>
        </p:nvGrpSpPr>
        <p:grpSpPr>
          <a:xfrm>
            <a:off x="7157283" y="6076"/>
            <a:ext cx="9277985" cy="2037714"/>
            <a:chOff x="7157283" y="6076"/>
            <a:chExt cx="9277985" cy="2037714"/>
          </a:xfrm>
        </p:grpSpPr>
        <p:sp>
          <p:nvSpPr>
            <p:cNvPr id="6" name="object 6"/>
            <p:cNvSpPr/>
            <p:nvPr/>
          </p:nvSpPr>
          <p:spPr>
            <a:xfrm>
              <a:off x="16216252" y="6076"/>
              <a:ext cx="218929" cy="1956779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7157283" y="14442"/>
              <a:ext cx="4924439" cy="2028824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2859"/>
            <a:ext cx="18287999" cy="1026413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Rahul Sharma</dc:creator>
  <cp:keywords>DAEaON9TFjs,BADxW_EMbCk</cp:keywords>
  <dc:title>Top Builders In Cape Coral</dc:title>
  <dcterms:created xsi:type="dcterms:W3CDTF">2021-03-30T10:54:56Z</dcterms:created>
  <dcterms:modified xsi:type="dcterms:W3CDTF">2021-03-30T10:54:56Z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2021-03-30T00:00:00Z</vt:filetime>
  </property>
  <property fmtid="{D5CDD505-2E9C-101B-9397-08002B2CF9AE}" pid="3" name="Creator">
    <vt:lpwstr>Canva</vt:lpwstr>
  </property>
  <property fmtid="{D5CDD505-2E9C-101B-9397-08002B2CF9AE}" pid="4" name="LastSaved">
    <vt:filetime>2021-03-30T00:00:00Z</vt:filetime>
  </property>
</Properties>
</file>