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6" r:id="rId2"/>
    <p:sldId id="257" r:id="rId3"/>
    <p:sldId id="258" r:id="rId4"/>
    <p:sldId id="259" r:id="rId5"/>
    <p:sldId id="261" r:id="rId6"/>
    <p:sldId id="260"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590"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95BEAB-5EAC-4924-AE3C-4B41EA055E33}" type="datetimeFigureOut">
              <a:rPr lang="en-IN" smtClean="0"/>
              <a:t>19-10-2026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003AC2-0B57-4332-AD4D-F9C31D81237F}" type="slidenum">
              <a:rPr lang="en-IN" smtClean="0"/>
              <a:t>‹#›</a:t>
            </a:fld>
            <a:endParaRPr lang="en-IN"/>
          </a:p>
        </p:txBody>
      </p:sp>
    </p:spTree>
    <p:extLst>
      <p:ext uri="{BB962C8B-B14F-4D97-AF65-F5344CB8AC3E}">
        <p14:creationId xmlns:p14="http://schemas.microsoft.com/office/powerpoint/2010/main" val="17287879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00C2E0E8-D6BF-4120-B3BB-24E0705CE8B7}" type="datetime1">
              <a:rPr lang="en-IN" smtClean="0"/>
              <a:t>19-10-2026</a:t>
            </a:fld>
            <a:endParaRPr lang="en-IN"/>
          </a:p>
        </p:txBody>
      </p:sp>
      <p:sp>
        <p:nvSpPr>
          <p:cNvPr id="5" name="Footer Placeholder 4"/>
          <p:cNvSpPr>
            <a:spLocks noGrp="1"/>
          </p:cNvSpPr>
          <p:nvPr>
            <p:ph type="ftr" sz="quarter" idx="11"/>
          </p:nvPr>
        </p:nvSpPr>
        <p:spPr/>
        <p:txBody>
          <a:bodyPr/>
          <a:lstStyle/>
          <a:p>
            <a:r>
              <a:rPr lang="en-IN"/>
              <a:t>USA Settlements Loan</a:t>
            </a:r>
          </a:p>
        </p:txBody>
      </p:sp>
      <p:sp>
        <p:nvSpPr>
          <p:cNvPr id="6" name="Slide Number Placeholder 5"/>
          <p:cNvSpPr>
            <a:spLocks noGrp="1"/>
          </p:cNvSpPr>
          <p:nvPr>
            <p:ph type="sldNum" sz="quarter" idx="12"/>
          </p:nvPr>
        </p:nvSpPr>
        <p:spPr/>
        <p:txBody>
          <a:bodyPr/>
          <a:lstStyle/>
          <a:p>
            <a:fld id="{EF751B69-1122-4F3A-805F-42EF5FEDEFF6}" type="slidenum">
              <a:rPr lang="en-IN" smtClean="0"/>
              <a:t>‹#›</a:t>
            </a:fld>
            <a:endParaRPr lang="en-IN"/>
          </a:p>
        </p:txBody>
      </p:sp>
    </p:spTree>
    <p:extLst>
      <p:ext uri="{BB962C8B-B14F-4D97-AF65-F5344CB8AC3E}">
        <p14:creationId xmlns:p14="http://schemas.microsoft.com/office/powerpoint/2010/main" val="41254149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27B65B5F-5CFC-4463-B385-9F132D8250C3}" type="datetime1">
              <a:rPr lang="en-IN" smtClean="0"/>
              <a:t>19-10-2026</a:t>
            </a:fld>
            <a:endParaRPr lang="en-IN"/>
          </a:p>
        </p:txBody>
      </p:sp>
      <p:sp>
        <p:nvSpPr>
          <p:cNvPr id="5" name="Footer Placeholder 4"/>
          <p:cNvSpPr>
            <a:spLocks noGrp="1"/>
          </p:cNvSpPr>
          <p:nvPr>
            <p:ph type="ftr" sz="quarter" idx="11"/>
          </p:nvPr>
        </p:nvSpPr>
        <p:spPr/>
        <p:txBody>
          <a:bodyPr/>
          <a:lstStyle/>
          <a:p>
            <a:r>
              <a:rPr lang="en-IN"/>
              <a:t>USA Settlements Loan</a:t>
            </a:r>
          </a:p>
        </p:txBody>
      </p:sp>
      <p:sp>
        <p:nvSpPr>
          <p:cNvPr id="6" name="Slide Number Placeholder 5"/>
          <p:cNvSpPr>
            <a:spLocks noGrp="1"/>
          </p:cNvSpPr>
          <p:nvPr>
            <p:ph type="sldNum" sz="quarter" idx="12"/>
          </p:nvPr>
        </p:nvSpPr>
        <p:spPr/>
        <p:txBody>
          <a:bodyPr/>
          <a:lstStyle/>
          <a:p>
            <a:fld id="{EF751B69-1122-4F3A-805F-42EF5FEDEFF6}" type="slidenum">
              <a:rPr lang="en-IN" smtClean="0"/>
              <a:t>‹#›</a:t>
            </a:fld>
            <a:endParaRPr lang="en-IN"/>
          </a:p>
        </p:txBody>
      </p:sp>
    </p:spTree>
    <p:extLst>
      <p:ext uri="{BB962C8B-B14F-4D97-AF65-F5344CB8AC3E}">
        <p14:creationId xmlns:p14="http://schemas.microsoft.com/office/powerpoint/2010/main" val="1543762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302516-001B-4A4F-A2E6-1D8B9DA5F5CB}" type="datetime1">
              <a:rPr lang="en-IN" smtClean="0"/>
              <a:t>19-10-2026</a:t>
            </a:fld>
            <a:endParaRPr lang="en-IN"/>
          </a:p>
        </p:txBody>
      </p:sp>
      <p:sp>
        <p:nvSpPr>
          <p:cNvPr id="5" name="Footer Placeholder 4"/>
          <p:cNvSpPr>
            <a:spLocks noGrp="1"/>
          </p:cNvSpPr>
          <p:nvPr>
            <p:ph type="ftr" sz="quarter" idx="11"/>
          </p:nvPr>
        </p:nvSpPr>
        <p:spPr/>
        <p:txBody>
          <a:bodyPr/>
          <a:lstStyle/>
          <a:p>
            <a:r>
              <a:rPr lang="en-IN"/>
              <a:t>USA Settlements Loan</a:t>
            </a:r>
          </a:p>
        </p:txBody>
      </p:sp>
      <p:sp>
        <p:nvSpPr>
          <p:cNvPr id="6" name="Slide Number Placeholder 5"/>
          <p:cNvSpPr>
            <a:spLocks noGrp="1"/>
          </p:cNvSpPr>
          <p:nvPr>
            <p:ph type="sldNum" sz="quarter" idx="12"/>
          </p:nvPr>
        </p:nvSpPr>
        <p:spPr/>
        <p:txBody>
          <a:bodyPr/>
          <a:lstStyle/>
          <a:p>
            <a:fld id="{EF751B69-1122-4F3A-805F-42EF5FEDEFF6}" type="slidenum">
              <a:rPr lang="en-IN" smtClean="0"/>
              <a:t>‹#›</a:t>
            </a:fld>
            <a:endParaRPr lang="en-IN"/>
          </a:p>
        </p:txBody>
      </p:sp>
    </p:spTree>
    <p:extLst>
      <p:ext uri="{BB962C8B-B14F-4D97-AF65-F5344CB8AC3E}">
        <p14:creationId xmlns:p14="http://schemas.microsoft.com/office/powerpoint/2010/main" val="1901490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E1C4DE8A-71C1-4457-8F8C-99B54FDD8D4A}" type="datetime1">
              <a:rPr lang="en-IN" smtClean="0"/>
              <a:t>19-10-2026</a:t>
            </a:fld>
            <a:endParaRPr lang="en-IN"/>
          </a:p>
        </p:txBody>
      </p:sp>
      <p:sp>
        <p:nvSpPr>
          <p:cNvPr id="6" name="Footer Placeholder 5"/>
          <p:cNvSpPr>
            <a:spLocks noGrp="1"/>
          </p:cNvSpPr>
          <p:nvPr>
            <p:ph type="ftr" sz="quarter" idx="11"/>
          </p:nvPr>
        </p:nvSpPr>
        <p:spPr/>
        <p:txBody>
          <a:bodyPr/>
          <a:lstStyle/>
          <a:p>
            <a:r>
              <a:rPr lang="en-IN"/>
              <a:t>USA Settlements Loan</a:t>
            </a:r>
          </a:p>
        </p:txBody>
      </p:sp>
      <p:sp>
        <p:nvSpPr>
          <p:cNvPr id="7" name="Slide Number Placeholder 6"/>
          <p:cNvSpPr>
            <a:spLocks noGrp="1"/>
          </p:cNvSpPr>
          <p:nvPr>
            <p:ph type="sldNum" sz="quarter" idx="12"/>
          </p:nvPr>
        </p:nvSpPr>
        <p:spPr/>
        <p:txBody>
          <a:bodyPr/>
          <a:lstStyle/>
          <a:p>
            <a:fld id="{EF751B69-1122-4F3A-805F-42EF5FEDEFF6}" type="slidenum">
              <a:rPr lang="en-IN" smtClean="0"/>
              <a:t>‹#›</a:t>
            </a:fld>
            <a:endParaRPr lang="en-IN"/>
          </a:p>
        </p:txBody>
      </p:sp>
    </p:spTree>
    <p:extLst>
      <p:ext uri="{BB962C8B-B14F-4D97-AF65-F5344CB8AC3E}">
        <p14:creationId xmlns:p14="http://schemas.microsoft.com/office/powerpoint/2010/main" val="4188850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A7A73B7C-9AC1-4982-9EF7-5025420DEC45}" type="datetime1">
              <a:rPr lang="en-IN" smtClean="0"/>
              <a:t>19-10-2026</a:t>
            </a:fld>
            <a:endParaRPr lang="en-IN"/>
          </a:p>
        </p:txBody>
      </p:sp>
      <p:sp>
        <p:nvSpPr>
          <p:cNvPr id="8" name="Footer Placeholder 7"/>
          <p:cNvSpPr>
            <a:spLocks noGrp="1"/>
          </p:cNvSpPr>
          <p:nvPr>
            <p:ph type="ftr" sz="quarter" idx="11"/>
          </p:nvPr>
        </p:nvSpPr>
        <p:spPr/>
        <p:txBody>
          <a:bodyPr/>
          <a:lstStyle/>
          <a:p>
            <a:r>
              <a:rPr lang="en-IN"/>
              <a:t>USA Settlements Loan</a:t>
            </a:r>
          </a:p>
        </p:txBody>
      </p:sp>
      <p:sp>
        <p:nvSpPr>
          <p:cNvPr id="9" name="Slide Number Placeholder 8"/>
          <p:cNvSpPr>
            <a:spLocks noGrp="1"/>
          </p:cNvSpPr>
          <p:nvPr>
            <p:ph type="sldNum" sz="quarter" idx="12"/>
          </p:nvPr>
        </p:nvSpPr>
        <p:spPr/>
        <p:txBody>
          <a:bodyPr/>
          <a:lstStyle/>
          <a:p>
            <a:fld id="{EF751B69-1122-4F3A-805F-42EF5FEDEFF6}" type="slidenum">
              <a:rPr lang="en-IN" smtClean="0"/>
              <a:t>‹#›</a:t>
            </a:fld>
            <a:endParaRPr lang="en-IN"/>
          </a:p>
        </p:txBody>
      </p:sp>
    </p:spTree>
    <p:extLst>
      <p:ext uri="{BB962C8B-B14F-4D97-AF65-F5344CB8AC3E}">
        <p14:creationId xmlns:p14="http://schemas.microsoft.com/office/powerpoint/2010/main" val="2250199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C4B8485D-C544-460F-9868-F0AAEA55E416}" type="datetime1">
              <a:rPr lang="en-IN" smtClean="0"/>
              <a:t>19-10-2026</a:t>
            </a:fld>
            <a:endParaRPr lang="en-IN"/>
          </a:p>
        </p:txBody>
      </p:sp>
      <p:sp>
        <p:nvSpPr>
          <p:cNvPr id="4" name="Footer Placeholder 3"/>
          <p:cNvSpPr>
            <a:spLocks noGrp="1"/>
          </p:cNvSpPr>
          <p:nvPr>
            <p:ph type="ftr" sz="quarter" idx="11"/>
          </p:nvPr>
        </p:nvSpPr>
        <p:spPr/>
        <p:txBody>
          <a:bodyPr/>
          <a:lstStyle/>
          <a:p>
            <a:r>
              <a:rPr lang="en-IN"/>
              <a:t>USA Settlements Loan</a:t>
            </a:r>
          </a:p>
        </p:txBody>
      </p:sp>
      <p:sp>
        <p:nvSpPr>
          <p:cNvPr id="5" name="Slide Number Placeholder 4"/>
          <p:cNvSpPr>
            <a:spLocks noGrp="1"/>
          </p:cNvSpPr>
          <p:nvPr>
            <p:ph type="sldNum" sz="quarter" idx="12"/>
          </p:nvPr>
        </p:nvSpPr>
        <p:spPr/>
        <p:txBody>
          <a:bodyPr/>
          <a:lstStyle/>
          <a:p>
            <a:fld id="{EF751B69-1122-4F3A-805F-42EF5FEDEFF6}" type="slidenum">
              <a:rPr lang="en-IN" smtClean="0"/>
              <a:t>‹#›</a:t>
            </a:fld>
            <a:endParaRPr lang="en-IN"/>
          </a:p>
        </p:txBody>
      </p:sp>
    </p:spTree>
    <p:extLst>
      <p:ext uri="{BB962C8B-B14F-4D97-AF65-F5344CB8AC3E}">
        <p14:creationId xmlns:p14="http://schemas.microsoft.com/office/powerpoint/2010/main" val="1148633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DBC669-3698-4D6E-81ED-ADDB1EB95DA7}" type="datetime1">
              <a:rPr lang="en-IN" smtClean="0"/>
              <a:t>19-10-2026</a:t>
            </a:fld>
            <a:endParaRPr lang="en-IN"/>
          </a:p>
        </p:txBody>
      </p:sp>
      <p:sp>
        <p:nvSpPr>
          <p:cNvPr id="3" name="Footer Placeholder 2"/>
          <p:cNvSpPr>
            <a:spLocks noGrp="1"/>
          </p:cNvSpPr>
          <p:nvPr>
            <p:ph type="ftr" sz="quarter" idx="11"/>
          </p:nvPr>
        </p:nvSpPr>
        <p:spPr/>
        <p:txBody>
          <a:bodyPr/>
          <a:lstStyle/>
          <a:p>
            <a:r>
              <a:rPr lang="en-IN"/>
              <a:t>USA Settlements Loan</a:t>
            </a:r>
          </a:p>
        </p:txBody>
      </p:sp>
      <p:sp>
        <p:nvSpPr>
          <p:cNvPr id="4" name="Slide Number Placeholder 3"/>
          <p:cNvSpPr>
            <a:spLocks noGrp="1"/>
          </p:cNvSpPr>
          <p:nvPr>
            <p:ph type="sldNum" sz="quarter" idx="12"/>
          </p:nvPr>
        </p:nvSpPr>
        <p:spPr/>
        <p:txBody>
          <a:bodyPr/>
          <a:lstStyle/>
          <a:p>
            <a:fld id="{EF751B69-1122-4F3A-805F-42EF5FEDEFF6}" type="slidenum">
              <a:rPr lang="en-IN" smtClean="0"/>
              <a:t>‹#›</a:t>
            </a:fld>
            <a:endParaRPr lang="en-IN"/>
          </a:p>
        </p:txBody>
      </p:sp>
    </p:spTree>
    <p:extLst>
      <p:ext uri="{BB962C8B-B14F-4D97-AF65-F5344CB8AC3E}">
        <p14:creationId xmlns:p14="http://schemas.microsoft.com/office/powerpoint/2010/main" val="1941029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58BE920-D1D4-4670-B4CA-18172D2652AC}" type="datetime1">
              <a:rPr lang="en-IN" smtClean="0"/>
              <a:t>19-10-2026</a:t>
            </a:fld>
            <a:endParaRPr lang="en-IN"/>
          </a:p>
        </p:txBody>
      </p:sp>
      <p:sp>
        <p:nvSpPr>
          <p:cNvPr id="6" name="Footer Placeholder 5"/>
          <p:cNvSpPr>
            <a:spLocks noGrp="1"/>
          </p:cNvSpPr>
          <p:nvPr>
            <p:ph type="ftr" sz="quarter" idx="11"/>
          </p:nvPr>
        </p:nvSpPr>
        <p:spPr/>
        <p:txBody>
          <a:bodyPr/>
          <a:lstStyle/>
          <a:p>
            <a:r>
              <a:rPr lang="en-IN"/>
              <a:t>USA Settlements Loan</a:t>
            </a:r>
          </a:p>
        </p:txBody>
      </p:sp>
      <p:sp>
        <p:nvSpPr>
          <p:cNvPr id="7" name="Slide Number Placeholder 6"/>
          <p:cNvSpPr>
            <a:spLocks noGrp="1"/>
          </p:cNvSpPr>
          <p:nvPr>
            <p:ph type="sldNum" sz="quarter" idx="12"/>
          </p:nvPr>
        </p:nvSpPr>
        <p:spPr/>
        <p:txBody>
          <a:bodyPr/>
          <a:lstStyle/>
          <a:p>
            <a:fld id="{EF751B69-1122-4F3A-805F-42EF5FEDEFF6}" type="slidenum">
              <a:rPr lang="en-IN" smtClean="0"/>
              <a:t>‹#›</a:t>
            </a:fld>
            <a:endParaRPr lang="en-IN"/>
          </a:p>
        </p:txBody>
      </p:sp>
    </p:spTree>
    <p:extLst>
      <p:ext uri="{BB962C8B-B14F-4D97-AF65-F5344CB8AC3E}">
        <p14:creationId xmlns:p14="http://schemas.microsoft.com/office/powerpoint/2010/main" val="1576164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3C14C9-1B89-4FE2-8BCA-40F8D738A60B}" type="datetime1">
              <a:rPr lang="en-IN" smtClean="0"/>
              <a:t>19-10-2026</a:t>
            </a:fld>
            <a:endParaRPr lang="en-IN"/>
          </a:p>
        </p:txBody>
      </p:sp>
      <p:sp>
        <p:nvSpPr>
          <p:cNvPr id="6" name="Footer Placeholder 5"/>
          <p:cNvSpPr>
            <a:spLocks noGrp="1"/>
          </p:cNvSpPr>
          <p:nvPr>
            <p:ph type="ftr" sz="quarter" idx="11"/>
          </p:nvPr>
        </p:nvSpPr>
        <p:spPr/>
        <p:txBody>
          <a:bodyPr/>
          <a:lstStyle/>
          <a:p>
            <a:r>
              <a:rPr lang="en-IN"/>
              <a:t>USA Settlements Loan</a:t>
            </a:r>
          </a:p>
        </p:txBody>
      </p:sp>
      <p:sp>
        <p:nvSpPr>
          <p:cNvPr id="7" name="Slide Number Placeholder 6"/>
          <p:cNvSpPr>
            <a:spLocks noGrp="1"/>
          </p:cNvSpPr>
          <p:nvPr>
            <p:ph type="sldNum" sz="quarter" idx="12"/>
          </p:nvPr>
        </p:nvSpPr>
        <p:spPr/>
        <p:txBody>
          <a:bodyPr/>
          <a:lstStyle/>
          <a:p>
            <a:fld id="{EF751B69-1122-4F3A-805F-42EF5FEDEFF6}" type="slidenum">
              <a:rPr lang="en-IN" smtClean="0"/>
              <a:t>‹#›</a:t>
            </a:fld>
            <a:endParaRPr lang="en-IN"/>
          </a:p>
        </p:txBody>
      </p:sp>
    </p:spTree>
    <p:extLst>
      <p:ext uri="{BB962C8B-B14F-4D97-AF65-F5344CB8AC3E}">
        <p14:creationId xmlns:p14="http://schemas.microsoft.com/office/powerpoint/2010/main" val="34817093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E229FA33-BB94-4A17-AB67-7CDB94F8223F}" type="datetime1">
              <a:rPr lang="en-IN" smtClean="0"/>
              <a:t>19-10-2026</a:t>
            </a:fld>
            <a:endParaRPr lang="en-IN"/>
          </a:p>
        </p:txBody>
      </p:sp>
      <p:sp>
        <p:nvSpPr>
          <p:cNvPr id="5" name="Footer Placeholder 4"/>
          <p:cNvSpPr>
            <a:spLocks noGrp="1"/>
          </p:cNvSpPr>
          <p:nvPr>
            <p:ph type="ftr" sz="quarter" idx="11"/>
          </p:nvPr>
        </p:nvSpPr>
        <p:spPr/>
        <p:txBody>
          <a:bodyPr/>
          <a:lstStyle/>
          <a:p>
            <a:r>
              <a:rPr lang="en-IN"/>
              <a:t>USA Settlements Loan</a:t>
            </a:r>
          </a:p>
        </p:txBody>
      </p:sp>
      <p:sp>
        <p:nvSpPr>
          <p:cNvPr id="6" name="Slide Number Placeholder 5"/>
          <p:cNvSpPr>
            <a:spLocks noGrp="1"/>
          </p:cNvSpPr>
          <p:nvPr>
            <p:ph type="sldNum" sz="quarter" idx="12"/>
          </p:nvPr>
        </p:nvSpPr>
        <p:spPr/>
        <p:txBody>
          <a:bodyPr/>
          <a:lstStyle/>
          <a:p>
            <a:fld id="{EF751B69-1122-4F3A-805F-42EF5FEDEFF6}" type="slidenum">
              <a:rPr lang="en-IN" smtClean="0"/>
              <a:t>‹#›</a:t>
            </a:fld>
            <a:endParaRPr lang="en-IN"/>
          </a:p>
        </p:txBody>
      </p:sp>
    </p:spTree>
    <p:extLst>
      <p:ext uri="{BB962C8B-B14F-4D97-AF65-F5344CB8AC3E}">
        <p14:creationId xmlns:p14="http://schemas.microsoft.com/office/powerpoint/2010/main" val="2426199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5117CDE8-1512-4B0E-8CE9-5E6D1B9301B2}" type="datetime1">
              <a:rPr lang="en-IN" smtClean="0"/>
              <a:t>19-10-2026</a:t>
            </a:fld>
            <a:endParaRPr lang="en-IN"/>
          </a:p>
        </p:txBody>
      </p:sp>
      <p:sp>
        <p:nvSpPr>
          <p:cNvPr id="5" name="Footer Placeholder 4"/>
          <p:cNvSpPr>
            <a:spLocks noGrp="1"/>
          </p:cNvSpPr>
          <p:nvPr>
            <p:ph type="ftr" sz="quarter" idx="11"/>
          </p:nvPr>
        </p:nvSpPr>
        <p:spPr/>
        <p:txBody>
          <a:bodyPr/>
          <a:lstStyle/>
          <a:p>
            <a:r>
              <a:rPr lang="en-IN"/>
              <a:t>USA Settlements Loan</a:t>
            </a:r>
          </a:p>
        </p:txBody>
      </p:sp>
      <p:sp>
        <p:nvSpPr>
          <p:cNvPr id="6" name="Slide Number Placeholder 5"/>
          <p:cNvSpPr>
            <a:spLocks noGrp="1"/>
          </p:cNvSpPr>
          <p:nvPr>
            <p:ph type="sldNum" sz="quarter" idx="12"/>
          </p:nvPr>
        </p:nvSpPr>
        <p:spPr/>
        <p:txBody>
          <a:bodyPr/>
          <a:lstStyle/>
          <a:p>
            <a:fld id="{EF751B69-1122-4F3A-805F-42EF5FEDEFF6}" type="slidenum">
              <a:rPr lang="en-IN" smtClean="0"/>
              <a:t>‹#›</a:t>
            </a:fld>
            <a:endParaRPr lang="en-IN"/>
          </a:p>
        </p:txBody>
      </p:sp>
    </p:spTree>
    <p:extLst>
      <p:ext uri="{BB962C8B-B14F-4D97-AF65-F5344CB8AC3E}">
        <p14:creationId xmlns:p14="http://schemas.microsoft.com/office/powerpoint/2010/main" val="23020584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D1F6B0-5A73-4CB9-B48B-C8B1609B3B2B}" type="datetime1">
              <a:rPr lang="en-IN" smtClean="0"/>
              <a:t>19-10-2026</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a:t>USA Settlements Loan</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751B69-1122-4F3A-805F-42EF5FEDEFF6}" type="slidenum">
              <a:rPr lang="en-IN" smtClean="0"/>
              <a:t>‹#›</a:t>
            </a:fld>
            <a:endParaRPr lang="en-IN"/>
          </a:p>
        </p:txBody>
      </p:sp>
    </p:spTree>
    <p:extLst>
      <p:ext uri="{BB962C8B-B14F-4D97-AF65-F5344CB8AC3E}">
        <p14:creationId xmlns:p14="http://schemas.microsoft.com/office/powerpoint/2010/main" val="18901480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hyperlink" Target="https://tripelectric.co.uk/emergency-electrician/"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hyperlink" Target="https://tripelectric.co.uk/7-signs-you-need-an-emergency-electrician/"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mailto:tripservices@hotmail.com" TargetMode="External"/><Relationship Id="rId2" Type="http://schemas.openxmlformats.org/officeDocument/2006/relationships/hyperlink" Target="tel:+44%207529910522" TargetMode="External"/><Relationship Id="rId1" Type="http://schemas.openxmlformats.org/officeDocument/2006/relationships/slideLayout" Target="../slideLayouts/slideLayout7.xml"/><Relationship Id="rId5" Type="http://schemas.openxmlformats.org/officeDocument/2006/relationships/image" Target="../media/image2.jpg"/><Relationship Id="rId4" Type="http://schemas.openxmlformats.org/officeDocument/2006/relationships/hyperlink" Target="https://tripelectric.co.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0375" y="2671483"/>
            <a:ext cx="4738642" cy="1813154"/>
          </a:xfrm>
        </p:spPr>
        <p:style>
          <a:lnRef idx="2">
            <a:schemeClr val="dk1"/>
          </a:lnRef>
          <a:fillRef idx="1">
            <a:schemeClr val="lt1"/>
          </a:fillRef>
          <a:effectRef idx="0">
            <a:schemeClr val="dk1"/>
          </a:effectRef>
          <a:fontRef idx="minor">
            <a:schemeClr val="dk1"/>
          </a:fontRef>
        </p:style>
        <p:txBody>
          <a:bodyPr>
            <a:noAutofit/>
          </a:bodyPr>
          <a:lstStyle/>
          <a:p>
            <a:pPr fontAlgn="base"/>
            <a:r>
              <a:rPr lang="en-IN" sz="4000" dirty="0"/>
              <a:t>7 Signs You Need an Emergency Electrician</a:t>
            </a:r>
            <a:br>
              <a:rPr lang="en-IN" sz="4000" dirty="0"/>
            </a:br>
            <a:br>
              <a:rPr lang="en-IN" sz="1800" dirty="0"/>
            </a:br>
            <a:endParaRPr lang="en-IN" sz="200" b="1" dirty="0"/>
          </a:p>
        </p:txBody>
      </p:sp>
      <p:sp>
        <p:nvSpPr>
          <p:cNvPr id="3" name="AutoShape 2" descr="Essential Insights Regarding Billiard Table Selection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5" name="Footer Placeholder 4">
            <a:extLst>
              <a:ext uri="{FF2B5EF4-FFF2-40B4-BE49-F238E27FC236}">
                <a16:creationId xmlns:a16="http://schemas.microsoft.com/office/drawing/2014/main" id="{91C1328F-CC5E-9150-323E-55E21A321CE5}"/>
              </a:ext>
            </a:extLst>
          </p:cNvPr>
          <p:cNvSpPr>
            <a:spLocks noGrp="1"/>
          </p:cNvSpPr>
          <p:nvPr>
            <p:ph type="ftr" sz="quarter" idx="11"/>
          </p:nvPr>
        </p:nvSpPr>
        <p:spPr/>
        <p:txBody>
          <a:bodyPr/>
          <a:lstStyle/>
          <a:p>
            <a:r>
              <a:rPr lang="en-IN" cap="all" dirty="0"/>
              <a:t>Trip Electric Services</a:t>
            </a:r>
          </a:p>
        </p:txBody>
      </p:sp>
      <p:pic>
        <p:nvPicPr>
          <p:cNvPr id="6" name="Picture 5">
            <a:extLst>
              <a:ext uri="{FF2B5EF4-FFF2-40B4-BE49-F238E27FC236}">
                <a16:creationId xmlns:a16="http://schemas.microsoft.com/office/drawing/2014/main" id="{F5C474E4-9711-BC15-7AC8-113FCC8AF6D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123456" y="2300731"/>
            <a:ext cx="4673207" cy="3112428"/>
          </a:xfrm>
          <a:prstGeom prst="rect">
            <a:avLst/>
          </a:prstGeom>
          <a:ln w="88900" cap="sq" cmpd="thickThin">
            <a:solidFill>
              <a:srgbClr val="000000"/>
            </a:solidFill>
            <a:prstDash val="solid"/>
            <a:miter lim="800000"/>
          </a:ln>
          <a:effectLst>
            <a:innerShdw blurRad="76200">
              <a:srgbClr val="000000"/>
            </a:innerShdw>
          </a:effectLst>
        </p:spPr>
      </p:pic>
      <p:pic>
        <p:nvPicPr>
          <p:cNvPr id="8" name="Picture 7">
            <a:extLst>
              <a:ext uri="{FF2B5EF4-FFF2-40B4-BE49-F238E27FC236}">
                <a16:creationId xmlns:a16="http://schemas.microsoft.com/office/drawing/2014/main" id="{8CC40EE0-98D5-BDA5-8B06-5C6550CF49C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0681" y="88619"/>
            <a:ext cx="1813154" cy="181315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1737799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42111" y="1061403"/>
            <a:ext cx="11146972" cy="6186309"/>
          </a:xfrm>
          <a:prstGeom prst="rect">
            <a:avLst/>
          </a:prstGeom>
        </p:spPr>
        <p:txBody>
          <a:bodyPr wrap="square">
            <a:spAutoFit/>
          </a:bodyPr>
          <a:lstStyle/>
          <a:p>
            <a:pPr fontAlgn="base"/>
            <a:r>
              <a:rPr lang="en-IN" dirty="0"/>
              <a:t>Electrical problems can appear without warning. A socket may start sparking, a circuit breaker may repeatedly trip, or part of your property may suddenly lose power. While some electrical issues can wait for a scheduled appointment, others need prompt professional attention.</a:t>
            </a:r>
          </a:p>
          <a:p>
            <a:pPr fontAlgn="base"/>
            <a:endParaRPr lang="en-IN" dirty="0"/>
          </a:p>
          <a:p>
            <a:pPr fontAlgn="base"/>
            <a:r>
              <a:rPr lang="en-IN" dirty="0"/>
              <a:t>Knowing when to contact a </a:t>
            </a:r>
            <a:r>
              <a:rPr lang="en-IN" b="1" dirty="0">
                <a:hlinkClick r:id="rId2"/>
              </a:rPr>
              <a:t>qualified electrician near me</a:t>
            </a:r>
            <a:r>
              <a:rPr lang="en-IN" dirty="0"/>
              <a:t> can help you avoid unsafe DIY repairs and reduce the risk of further electrical damage. Trip Electric provides 24/7 emergency electrical services for urgent faults across London, Surrey, Kent and West Sussex.</a:t>
            </a:r>
          </a:p>
          <a:p>
            <a:endParaRPr lang="en-US" dirty="0"/>
          </a:p>
          <a:p>
            <a:pPr fontAlgn="base"/>
            <a:r>
              <a:rPr lang="en-IN" b="1" dirty="0"/>
              <a:t>7 Warning Signs That Require Professional Electrical Help</a:t>
            </a:r>
          </a:p>
          <a:p>
            <a:pPr fontAlgn="base"/>
            <a:br>
              <a:rPr lang="en-IN" dirty="0"/>
            </a:br>
            <a:r>
              <a:rPr lang="en-IN" b="1" dirty="0"/>
              <a:t>1. Burning Smells From Sockets or Electrical Equipment</a:t>
            </a:r>
          </a:p>
          <a:p>
            <a:pPr fontAlgn="base"/>
            <a:r>
              <a:rPr lang="en-IN" dirty="0"/>
              <a:t>A persistent burning or unusual electrical smell should never be ignored. It can indicate overheating, damaged wiring, a faulty connection or an electrical component becoming excessively hot.</a:t>
            </a:r>
          </a:p>
          <a:p>
            <a:endParaRPr lang="en-US" dirty="0"/>
          </a:p>
          <a:p>
            <a:pPr fontAlgn="base"/>
            <a:r>
              <a:rPr lang="en-IN" b="1" dirty="0"/>
              <a:t>2. Sparks, Popping or Crackling Sounds</a:t>
            </a:r>
          </a:p>
          <a:p>
            <a:pPr fontAlgn="base"/>
            <a:r>
              <a:rPr lang="en-IN" dirty="0"/>
              <a:t>Sparks from a socket, switch, plug or electrical appliance can indicate a fault that requires professional attention. Crackling and popping sounds may also suggest an issue with an electrical connection.</a:t>
            </a:r>
          </a:p>
          <a:p>
            <a:endParaRPr lang="en-US" dirty="0"/>
          </a:p>
          <a:p>
            <a:pPr fontAlgn="base"/>
            <a:r>
              <a:rPr lang="en-IN" dirty="0"/>
              <a:t>This is a situation where searching for a </a:t>
            </a:r>
            <a:r>
              <a:rPr lang="en-IN" b="1" dirty="0"/>
              <a:t>local electrician near me</a:t>
            </a:r>
            <a:r>
              <a:rPr lang="en-IN" dirty="0"/>
              <a:t> and arranging professional assistance is safer than attempting to investigate the wiring yourself.</a:t>
            </a:r>
          </a:p>
          <a:p>
            <a:br>
              <a:rPr lang="en-IN" dirty="0"/>
            </a:br>
            <a:endParaRPr lang="en-US" dirty="0"/>
          </a:p>
        </p:txBody>
      </p:sp>
      <p:sp>
        <p:nvSpPr>
          <p:cNvPr id="2" name="Footer Placeholder 1">
            <a:extLst>
              <a:ext uri="{FF2B5EF4-FFF2-40B4-BE49-F238E27FC236}">
                <a16:creationId xmlns:a16="http://schemas.microsoft.com/office/drawing/2014/main" id="{5FA86A18-3036-C002-EF8C-A99BC29F0B5A}"/>
              </a:ext>
            </a:extLst>
          </p:cNvPr>
          <p:cNvSpPr>
            <a:spLocks noGrp="1"/>
          </p:cNvSpPr>
          <p:nvPr>
            <p:ph type="ftr" sz="quarter" idx="11"/>
          </p:nvPr>
        </p:nvSpPr>
        <p:spPr/>
        <p:txBody>
          <a:bodyPr/>
          <a:lstStyle/>
          <a:p>
            <a:r>
              <a:rPr lang="en-IN" cap="all" dirty="0"/>
              <a:t>Trip Electric Services</a:t>
            </a:r>
          </a:p>
        </p:txBody>
      </p:sp>
      <p:pic>
        <p:nvPicPr>
          <p:cNvPr id="5" name="Picture 4">
            <a:extLst>
              <a:ext uri="{FF2B5EF4-FFF2-40B4-BE49-F238E27FC236}">
                <a16:creationId xmlns:a16="http://schemas.microsoft.com/office/drawing/2014/main" id="{D2A06C53-484E-4FCD-678E-DCC999D9449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33081" y="164286"/>
            <a:ext cx="824754" cy="82475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2941784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9266" y="1122363"/>
            <a:ext cx="11103429" cy="5078313"/>
          </a:xfrm>
          <a:prstGeom prst="rect">
            <a:avLst/>
          </a:prstGeom>
        </p:spPr>
        <p:txBody>
          <a:bodyPr wrap="square">
            <a:spAutoFit/>
          </a:bodyPr>
          <a:lstStyle/>
          <a:p>
            <a:pPr fontAlgn="base"/>
            <a:r>
              <a:rPr lang="en-IN" b="1" dirty="0"/>
              <a:t>3. Repeatedly Tripping Circuit Breakers</a:t>
            </a:r>
          </a:p>
          <a:p>
            <a:pPr fontAlgn="base"/>
            <a:r>
              <a:rPr lang="en-IN" dirty="0"/>
              <a:t>Circuit breakers, RCDs and related protective devices are designed to disconnect electrical circuits when certain faults occur. If a breaker repeatedly trips after being reset, there may be an underlying electrical problem.</a:t>
            </a:r>
          </a:p>
          <a:p>
            <a:pPr fontAlgn="base"/>
            <a:endParaRPr lang="en-IN" dirty="0"/>
          </a:p>
          <a:p>
            <a:pPr fontAlgn="base"/>
            <a:r>
              <a:rPr lang="en-IN" dirty="0"/>
              <a:t>Trip Electric specifically lists fuseboard, MCB, RCD and RCBO tripping among the emergency faults it handles.</a:t>
            </a:r>
          </a:p>
          <a:p>
            <a:pPr fontAlgn="base"/>
            <a:r>
              <a:rPr lang="en-IN" dirty="0"/>
              <a:t>A </a:t>
            </a:r>
            <a:r>
              <a:rPr lang="en-IN" b="1" dirty="0"/>
              <a:t>qualified electrician near me</a:t>
            </a:r>
            <a:r>
              <a:rPr lang="en-IN" dirty="0"/>
              <a:t> can investigate the cause instead of simply resetting the breaker repeatedly.</a:t>
            </a:r>
          </a:p>
          <a:p>
            <a:pPr fontAlgn="base"/>
            <a:endParaRPr lang="en-IN" dirty="0"/>
          </a:p>
          <a:p>
            <a:pPr fontAlgn="base"/>
            <a:r>
              <a:rPr lang="en-IN" b="1" dirty="0"/>
              <a:t>4. Sudden or Partial Power Loss</a:t>
            </a:r>
          </a:p>
          <a:p>
            <a:pPr fontAlgn="base"/>
            <a:r>
              <a:rPr lang="en-IN" dirty="0"/>
              <a:t>A sudden loss of electricity does not automatically mean you need an emergency electrician. The problem could be related to the wider electricity network.</a:t>
            </a:r>
          </a:p>
          <a:p>
            <a:pPr fontAlgn="base"/>
            <a:endParaRPr lang="en-IN" dirty="0"/>
          </a:p>
          <a:p>
            <a:pPr fontAlgn="base"/>
            <a:r>
              <a:rPr lang="en-IN" dirty="0"/>
              <a:t>However, if neighbouring properties have power and only your property is affected, an internal electrical fault may need investigation. Trip Electric provides power restoration and fault-finding services for emergency electrical problems.</a:t>
            </a:r>
          </a:p>
          <a:p>
            <a:pPr fontAlgn="base"/>
            <a:endParaRPr lang="en-IN" dirty="0"/>
          </a:p>
          <a:p>
            <a:pPr fontAlgn="base"/>
            <a:r>
              <a:rPr lang="en-IN" b="1" dirty="0"/>
              <a:t>5. Damaged Sockets, Switches or Wiring</a:t>
            </a:r>
          </a:p>
          <a:p>
            <a:endParaRPr lang="en-IN" dirty="0"/>
          </a:p>
          <a:p>
            <a:pPr fontAlgn="base"/>
            <a:endParaRPr lang="en-IN" dirty="0"/>
          </a:p>
        </p:txBody>
      </p:sp>
      <p:sp>
        <p:nvSpPr>
          <p:cNvPr id="3" name="Footer Placeholder 2">
            <a:extLst>
              <a:ext uri="{FF2B5EF4-FFF2-40B4-BE49-F238E27FC236}">
                <a16:creationId xmlns:a16="http://schemas.microsoft.com/office/drawing/2014/main" id="{D5DA5AFB-AF2A-91A7-4BF1-6EE6E7275055}"/>
              </a:ext>
            </a:extLst>
          </p:cNvPr>
          <p:cNvSpPr>
            <a:spLocks noGrp="1"/>
          </p:cNvSpPr>
          <p:nvPr>
            <p:ph type="ftr" sz="quarter" idx="11"/>
          </p:nvPr>
        </p:nvSpPr>
        <p:spPr/>
        <p:txBody>
          <a:bodyPr/>
          <a:lstStyle/>
          <a:p>
            <a:r>
              <a:rPr lang="en-IN" cap="all" dirty="0"/>
              <a:t>Trip Electric Services</a:t>
            </a:r>
          </a:p>
        </p:txBody>
      </p:sp>
      <p:pic>
        <p:nvPicPr>
          <p:cNvPr id="6" name="Picture 5">
            <a:extLst>
              <a:ext uri="{FF2B5EF4-FFF2-40B4-BE49-F238E27FC236}">
                <a16:creationId xmlns:a16="http://schemas.microsoft.com/office/drawing/2014/main" id="{A41F64CC-6A94-5D7B-C369-A6E8D3A92B2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74743" y="188259"/>
            <a:ext cx="842682" cy="84268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475919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2111" y="1086486"/>
            <a:ext cx="11033760" cy="5632311"/>
          </a:xfrm>
          <a:prstGeom prst="rect">
            <a:avLst/>
          </a:prstGeom>
        </p:spPr>
        <p:txBody>
          <a:bodyPr wrap="square">
            <a:spAutoFit/>
          </a:bodyPr>
          <a:lstStyle/>
          <a:p>
            <a:pPr fontAlgn="base"/>
            <a:r>
              <a:rPr lang="en-IN" dirty="0"/>
              <a:t>Cracked sockets, loose switches, exposed cables and signs of melting should receive professional attention. Physical damage can leave electrical components unsafe to use.</a:t>
            </a:r>
          </a:p>
          <a:p>
            <a:pPr fontAlgn="base"/>
            <a:endParaRPr lang="en-IN" dirty="0"/>
          </a:p>
          <a:p>
            <a:pPr fontAlgn="base"/>
            <a:r>
              <a:rPr lang="en-IN" dirty="0"/>
              <a:t>Do not touch exposed conductors or attempt to repair fixed wiring yourself. Instead, keep the affected area clear and contact a </a:t>
            </a:r>
            <a:r>
              <a:rPr lang="en-IN" b="1" dirty="0"/>
              <a:t>qualified electrician near me</a:t>
            </a:r>
            <a:r>
              <a:rPr lang="en-IN" dirty="0"/>
              <a:t>.</a:t>
            </a:r>
          </a:p>
          <a:p>
            <a:pPr fontAlgn="base"/>
            <a:endParaRPr lang="en-IN" dirty="0"/>
          </a:p>
          <a:p>
            <a:pPr fontAlgn="base"/>
            <a:r>
              <a:rPr lang="en-IN" dirty="0"/>
              <a:t>A </a:t>
            </a:r>
            <a:r>
              <a:rPr lang="en-IN" b="1" dirty="0"/>
              <a:t>local electrician near me</a:t>
            </a:r>
            <a:r>
              <a:rPr lang="en-IN" dirty="0"/>
              <a:t> can inspect the affected installation and determine whether repair or replacement is required.</a:t>
            </a:r>
          </a:p>
          <a:p>
            <a:pPr fontAlgn="base"/>
            <a:endParaRPr lang="en-IN" dirty="0"/>
          </a:p>
          <a:p>
            <a:pPr fontAlgn="base"/>
            <a:r>
              <a:rPr lang="en-IN" b="1" dirty="0"/>
              <a:t>6. Electrical Problems After Water or Storm Damage</a:t>
            </a:r>
            <a:br>
              <a:rPr lang="en-IN" dirty="0"/>
            </a:br>
            <a:r>
              <a:rPr lang="en-IN" dirty="0"/>
              <a:t>Water and electricity are a dangerous combination. Flooding, leaks, heavy rain or storm damage can affect electrical equipment and wiring.</a:t>
            </a:r>
          </a:p>
          <a:p>
            <a:pPr fontAlgn="base"/>
            <a:endParaRPr lang="en-IN" dirty="0"/>
          </a:p>
          <a:p>
            <a:pPr fontAlgn="base"/>
            <a:r>
              <a:rPr lang="en-IN" dirty="0"/>
              <a:t>If electrical components have been exposed to water, avoid touching them. Even if the electricity appears to be working normally, an inspection may be appropriate before the affected equipment is used again.</a:t>
            </a:r>
          </a:p>
          <a:p>
            <a:pPr fontAlgn="base"/>
            <a:endParaRPr lang="en-IN" dirty="0"/>
          </a:p>
          <a:p>
            <a:pPr fontAlgn="base"/>
            <a:r>
              <a:rPr lang="en-IN" dirty="0"/>
              <a:t>Searching for a </a:t>
            </a:r>
            <a:r>
              <a:rPr lang="en-IN" b="1" dirty="0"/>
              <a:t>local electrician near me</a:t>
            </a:r>
            <a:r>
              <a:rPr lang="en-IN" dirty="0"/>
              <a:t> can help you find professional assistance for urgent electrical concerns following property damage.</a:t>
            </a:r>
          </a:p>
          <a:p>
            <a:endParaRPr lang="en-IN" dirty="0"/>
          </a:p>
          <a:p>
            <a:endParaRPr lang="en-IN" b="1" dirty="0"/>
          </a:p>
        </p:txBody>
      </p:sp>
      <p:sp>
        <p:nvSpPr>
          <p:cNvPr id="5" name="Footer Placeholder 4">
            <a:extLst>
              <a:ext uri="{FF2B5EF4-FFF2-40B4-BE49-F238E27FC236}">
                <a16:creationId xmlns:a16="http://schemas.microsoft.com/office/drawing/2014/main" id="{00229C7B-2FA4-2CCD-1928-9E669191E7D1}"/>
              </a:ext>
            </a:extLst>
          </p:cNvPr>
          <p:cNvSpPr>
            <a:spLocks noGrp="1"/>
          </p:cNvSpPr>
          <p:nvPr>
            <p:ph type="ftr" sz="quarter" idx="11"/>
          </p:nvPr>
        </p:nvSpPr>
        <p:spPr/>
        <p:txBody>
          <a:bodyPr/>
          <a:lstStyle/>
          <a:p>
            <a:r>
              <a:rPr lang="en-IN" cap="all" dirty="0"/>
              <a:t>Trip Electric Services</a:t>
            </a:r>
          </a:p>
        </p:txBody>
      </p:sp>
      <p:pic>
        <p:nvPicPr>
          <p:cNvPr id="4" name="Picture 3">
            <a:extLst>
              <a:ext uri="{FF2B5EF4-FFF2-40B4-BE49-F238E27FC236}">
                <a16:creationId xmlns:a16="http://schemas.microsoft.com/office/drawing/2014/main" id="{383C962A-0676-4E8E-6C25-667397B5E3C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51011" y="163120"/>
            <a:ext cx="923366" cy="92336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1484314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8CEE0-E92C-A08D-2802-3473B500B52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BDCF7A3-385E-4F0D-026C-AFC9B271E009}"/>
              </a:ext>
            </a:extLst>
          </p:cNvPr>
          <p:cNvSpPr/>
          <p:nvPr/>
        </p:nvSpPr>
        <p:spPr>
          <a:xfrm>
            <a:off x="542111" y="1086486"/>
            <a:ext cx="11033760" cy="3416320"/>
          </a:xfrm>
          <a:prstGeom prst="rect">
            <a:avLst/>
          </a:prstGeom>
        </p:spPr>
        <p:txBody>
          <a:bodyPr wrap="square">
            <a:spAutoFit/>
          </a:bodyPr>
          <a:lstStyle/>
          <a:p>
            <a:pPr fontAlgn="base"/>
            <a:r>
              <a:rPr lang="en-IN" b="1" dirty="0"/>
              <a:t>7. Faulty Emergency or Safety Equipment</a:t>
            </a:r>
          </a:p>
          <a:p>
            <a:pPr fontAlgn="base"/>
            <a:r>
              <a:rPr lang="en-IN" dirty="0"/>
              <a:t>Electrical faults involving smoke alarms, emergency lighting or other safety-related equipment should not be overlooked. These systems can play an important role in protecting people inside residential and commercial properties.</a:t>
            </a:r>
          </a:p>
          <a:p>
            <a:pPr fontAlgn="base"/>
            <a:endParaRPr lang="en-IN" dirty="0"/>
          </a:p>
          <a:p>
            <a:pPr fontAlgn="base"/>
            <a:r>
              <a:rPr lang="en-IN" dirty="0"/>
              <a:t>Trip Electric lists smoke alarm installation and testing, as well as emergency lighting and related electrical services, among its available services.</a:t>
            </a:r>
          </a:p>
          <a:p>
            <a:pPr fontAlgn="base"/>
            <a:r>
              <a:rPr lang="en-IN" dirty="0"/>
              <a:t>If a safety system develops an electrical fault, contact a </a:t>
            </a:r>
            <a:r>
              <a:rPr lang="en-IN" b="1" dirty="0"/>
              <a:t>qualified electrician near me</a:t>
            </a:r>
            <a:r>
              <a:rPr lang="en-IN" dirty="0"/>
              <a:t> rather than attempting an unfamiliar repair.</a:t>
            </a:r>
          </a:p>
          <a:p>
            <a:br>
              <a:rPr lang="en-IN" dirty="0"/>
            </a:br>
            <a:endParaRPr lang="en-IN" dirty="0"/>
          </a:p>
          <a:p>
            <a:r>
              <a:rPr lang="en-IN" dirty="0"/>
              <a:t>Source URL:–  </a:t>
            </a:r>
            <a:r>
              <a:rPr lang="en-IN" dirty="0">
                <a:hlinkClick r:id="rId2"/>
              </a:rPr>
              <a:t>https://tripelectric.co.uk/7-signs-you-need-an-emergency-electrician/</a:t>
            </a:r>
            <a:r>
              <a:rPr lang="en-IN" dirty="0"/>
              <a:t> </a:t>
            </a:r>
            <a:endParaRPr lang="en-US" dirty="0"/>
          </a:p>
        </p:txBody>
      </p:sp>
      <p:sp>
        <p:nvSpPr>
          <p:cNvPr id="5" name="Footer Placeholder 4">
            <a:extLst>
              <a:ext uri="{FF2B5EF4-FFF2-40B4-BE49-F238E27FC236}">
                <a16:creationId xmlns:a16="http://schemas.microsoft.com/office/drawing/2014/main" id="{46560200-5D43-9F05-DE5B-2918DE394836}"/>
              </a:ext>
            </a:extLst>
          </p:cNvPr>
          <p:cNvSpPr>
            <a:spLocks noGrp="1"/>
          </p:cNvSpPr>
          <p:nvPr>
            <p:ph type="ftr" sz="quarter" idx="11"/>
          </p:nvPr>
        </p:nvSpPr>
        <p:spPr/>
        <p:txBody>
          <a:bodyPr/>
          <a:lstStyle/>
          <a:p>
            <a:r>
              <a:rPr lang="en-IN" cap="all" dirty="0"/>
              <a:t>Trip Electric Services</a:t>
            </a:r>
          </a:p>
        </p:txBody>
      </p:sp>
      <p:pic>
        <p:nvPicPr>
          <p:cNvPr id="4" name="Picture 3">
            <a:extLst>
              <a:ext uri="{FF2B5EF4-FFF2-40B4-BE49-F238E27FC236}">
                <a16:creationId xmlns:a16="http://schemas.microsoft.com/office/drawing/2014/main" id="{BE21714D-F78C-52F5-6156-2AFFE9D6187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22728" y="100368"/>
            <a:ext cx="822997" cy="82299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7284801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68388" y="1440237"/>
            <a:ext cx="6096000" cy="2031325"/>
          </a:xfrm>
          <a:prstGeom prst="rect">
            <a:avLst/>
          </a:prstGeom>
        </p:spPr>
        <p:txBody>
          <a:bodyPr>
            <a:spAutoFit/>
          </a:bodyPr>
          <a:lstStyle/>
          <a:p>
            <a:r>
              <a:rPr lang="en-IN" b="1" dirty="0"/>
              <a:t>Trip Electric Services— Business Details</a:t>
            </a:r>
          </a:p>
          <a:p>
            <a:endParaRPr lang="en-IN" b="1" dirty="0"/>
          </a:p>
          <a:p>
            <a:r>
              <a:rPr lang="en-IN" b="1" dirty="0"/>
              <a:t>Business Name: Trip Electric Services </a:t>
            </a:r>
          </a:p>
          <a:p>
            <a:r>
              <a:rPr lang="en-IN" b="1" dirty="0"/>
              <a:t>Address: </a:t>
            </a:r>
            <a:r>
              <a:rPr lang="en-IN" dirty="0"/>
              <a:t>McIntosh Close, Wallington, Surrey</a:t>
            </a:r>
          </a:p>
          <a:p>
            <a:pPr lvl="0"/>
            <a:r>
              <a:rPr lang="en-IN" b="1" dirty="0"/>
              <a:t>Phone:</a:t>
            </a:r>
            <a:r>
              <a:rPr lang="en-IN" dirty="0"/>
              <a:t> </a:t>
            </a:r>
            <a:r>
              <a:rPr lang="en-IN" dirty="0">
                <a:hlinkClick r:id="rId2"/>
              </a:rPr>
              <a:t>+44 7529910522 </a:t>
            </a:r>
            <a:endParaRPr lang="en-IN" dirty="0"/>
          </a:p>
          <a:p>
            <a:pPr lvl="0"/>
            <a:r>
              <a:rPr lang="en-IN" b="1" dirty="0"/>
              <a:t>Email: </a:t>
            </a:r>
            <a:r>
              <a:rPr lang="en-IN" dirty="0">
                <a:hlinkClick r:id="rId3"/>
              </a:rPr>
              <a:t>tripservices@hotmail.com </a:t>
            </a:r>
            <a:endParaRPr lang="en-IN" dirty="0"/>
          </a:p>
          <a:p>
            <a:pPr lvl="0"/>
            <a:r>
              <a:rPr lang="en-IN" b="1" dirty="0"/>
              <a:t>Website: </a:t>
            </a:r>
            <a:r>
              <a:rPr lang="en-IN" b="1" dirty="0">
                <a:hlinkClick r:id="rId4"/>
              </a:rPr>
              <a:t>https://tripelectric.co.uk/</a:t>
            </a:r>
            <a:r>
              <a:rPr lang="en-IN" b="1" dirty="0"/>
              <a:t> </a:t>
            </a:r>
          </a:p>
        </p:txBody>
      </p:sp>
      <p:pic>
        <p:nvPicPr>
          <p:cNvPr id="5" name="Picture 4">
            <a:extLst>
              <a:ext uri="{FF2B5EF4-FFF2-40B4-BE49-F238E27FC236}">
                <a16:creationId xmlns:a16="http://schemas.microsoft.com/office/drawing/2014/main" id="{66A1C57C-8A5B-83A1-81F4-CC09FCAB2C4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369361" y="1440237"/>
            <a:ext cx="2788599" cy="2788599"/>
          </a:xfrm>
          <a:prstGeom prst="rect">
            <a:avLst/>
          </a:prstGeom>
          <a:ln w="88900" cap="sq" cmpd="thickThin">
            <a:solidFill>
              <a:srgbClr val="000000"/>
            </a:solidFill>
            <a:prstDash val="solid"/>
            <a:miter lim="800000"/>
          </a:ln>
          <a:effectLst>
            <a:innerShdw blurRad="76200">
              <a:srgbClr val="000000"/>
            </a:innerShdw>
          </a:effectLst>
        </p:spPr>
      </p:pic>
      <p:sp>
        <p:nvSpPr>
          <p:cNvPr id="3" name="Footer Placeholder 2">
            <a:extLst>
              <a:ext uri="{FF2B5EF4-FFF2-40B4-BE49-F238E27FC236}">
                <a16:creationId xmlns:a16="http://schemas.microsoft.com/office/drawing/2014/main" id="{6041CAD9-0618-E813-9D9B-2E489850FF7C}"/>
              </a:ext>
            </a:extLst>
          </p:cNvPr>
          <p:cNvSpPr>
            <a:spLocks noGrp="1"/>
          </p:cNvSpPr>
          <p:nvPr>
            <p:ph type="ftr" sz="quarter" idx="11"/>
          </p:nvPr>
        </p:nvSpPr>
        <p:spPr/>
        <p:txBody>
          <a:bodyPr/>
          <a:lstStyle/>
          <a:p>
            <a:pPr lvl="0"/>
            <a:r>
              <a:rPr lang="en-IN" cap="all" dirty="0"/>
              <a:t>Trip Electric Services</a:t>
            </a:r>
          </a:p>
        </p:txBody>
      </p:sp>
    </p:spTree>
    <p:extLst>
      <p:ext uri="{BB962C8B-B14F-4D97-AF65-F5344CB8AC3E}">
        <p14:creationId xmlns:p14="http://schemas.microsoft.com/office/powerpoint/2010/main" val="10127032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376</TotalTime>
  <Words>698</Words>
  <Application>Microsoft Office PowerPoint</Application>
  <PresentationFormat>Widescreen</PresentationFormat>
  <Paragraphs>57</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7 Signs You Need an Emergency Electrician  </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 5 Reasons a Foosball Table Is the Ultimate Game Room Addition</dc:title>
  <dc:creator>Microsoft account</dc:creator>
  <cp:lastModifiedBy>lokeshbagari7414@gmail.com</cp:lastModifiedBy>
  <cp:revision>21</cp:revision>
  <dcterms:created xsi:type="dcterms:W3CDTF">2025-08-06T12:18:08Z</dcterms:created>
  <dcterms:modified xsi:type="dcterms:W3CDTF">2026-10-19T17:52:29Z</dcterms:modified>
</cp:coreProperties>
</file>