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25D3-6FCC-4F36-A5D6-B291BF916E4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EAD5-7536-414F-91E6-13174189A1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25D3-6FCC-4F36-A5D6-B291BF916E4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EAD5-7536-414F-91E6-13174189A1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25D3-6FCC-4F36-A5D6-B291BF916E4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EAD5-7536-414F-91E6-13174189A1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25D3-6FCC-4F36-A5D6-B291BF916E4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EAD5-7536-414F-91E6-13174189A1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25D3-6FCC-4F36-A5D6-B291BF916E4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EAD5-7536-414F-91E6-13174189A1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25D3-6FCC-4F36-A5D6-B291BF916E4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EAD5-7536-414F-91E6-13174189A1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25D3-6FCC-4F36-A5D6-B291BF916E4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EAD5-7536-414F-91E6-13174189A1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25D3-6FCC-4F36-A5D6-B291BF916E4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EAD5-7536-414F-91E6-13174189A1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25D3-6FCC-4F36-A5D6-B291BF916E4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EAD5-7536-414F-91E6-13174189A1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25D3-6FCC-4F36-A5D6-B291BF916E4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EAD5-7536-414F-91E6-13174189A1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225D3-6FCC-4F36-A5D6-B291BF916E4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EAD5-7536-414F-91E6-13174189A17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225D3-6FCC-4F36-A5D6-B291BF916E4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EEAD5-7536-414F-91E6-13174189A17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aetechnician.com/printer-repair.html?utm_source=chatgpt.com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uaetechnician.com/printer-repair.html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1470025"/>
          </a:xfrm>
        </p:spPr>
        <p:txBody>
          <a:bodyPr/>
          <a:lstStyle/>
          <a:p>
            <a:r>
              <a:rPr lang="en-US" dirty="0" smtClean="0"/>
              <a:t>Common Printer Problems, Maintenance &amp; Repair Guide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1916832"/>
            <a:ext cx="6400800" cy="3672408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Printers are essential for homes, offices and businesses. Common issues include paper jams, poor print quality, connectivity problems and error messages.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This guide covers common printer problems, basic troubleshooting and maintenance.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Printer Repair Dubai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+97145864033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4953000"/>
            <a:ext cx="190500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en-US" dirty="0" smtClean="0"/>
              <a:t>Most Common Issues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1700808"/>
            <a:ext cx="3240360" cy="4464496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Paper jams 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Blank pages 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Faded or streaked prints 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Printer showing offline 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Slow printing 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Wi-Fi or USB connection problems 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Unusual noises 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/>
                </a:solidFill>
              </a:rPr>
              <a:t>Ink or toner problems </a:t>
            </a:r>
          </a:p>
          <a:p>
            <a:pPr algn="l"/>
            <a:r>
              <a:rPr lang="en-US" sz="2000" b="1" dirty="0" smtClean="0">
                <a:solidFill>
                  <a:schemeClr val="tx1"/>
                </a:solidFill>
              </a:rPr>
              <a:t>Tip:</a:t>
            </a:r>
            <a:r>
              <a:rPr lang="en-US" sz="2000" dirty="0" smtClean="0">
                <a:solidFill>
                  <a:schemeClr val="tx1"/>
                </a:solidFill>
              </a:rPr>
              <a:t> Always identify the exact problem before replacing any printer part.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 descr="Printer Repair Near Me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628799"/>
            <a:ext cx="4427984" cy="4373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en-US" b="1" dirty="0" smtClean="0"/>
              <a:t>Common Printer Types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1412776"/>
            <a:ext cx="7200800" cy="5112568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</a:rPr>
              <a:t>Inkjet Printers</a:t>
            </a:r>
            <a:r>
              <a:rPr lang="en-US" dirty="0" smtClean="0">
                <a:solidFill>
                  <a:schemeClr val="tx1"/>
                </a:solidFill>
              </a:rPr>
              <a:t>: Common issues include clogged </a:t>
            </a:r>
            <a:r>
              <a:rPr lang="en-US" dirty="0" err="1" smtClean="0">
                <a:solidFill>
                  <a:schemeClr val="tx1"/>
                </a:solidFill>
              </a:rPr>
              <a:t>printheads</a:t>
            </a:r>
            <a:r>
              <a:rPr lang="en-US" dirty="0" smtClean="0">
                <a:solidFill>
                  <a:schemeClr val="tx1"/>
                </a:solidFill>
              </a:rPr>
              <a:t>, dried ink and poor color quality.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Laser Printers</a:t>
            </a:r>
            <a:r>
              <a:rPr lang="en-US" dirty="0" smtClean="0">
                <a:solidFill>
                  <a:schemeClr val="tx1"/>
                </a:solidFill>
              </a:rPr>
              <a:t>: Typical problems include toner, drum, fuser and paper-feed issues.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Multifunction Printers</a:t>
            </a:r>
            <a:r>
              <a:rPr lang="en-US" dirty="0" smtClean="0">
                <a:solidFill>
                  <a:schemeClr val="tx1"/>
                </a:solidFill>
              </a:rPr>
              <a:t>: May require troubleshooting for printing, scanning, copying and network functions.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Dot-Matrix Printers</a:t>
            </a:r>
            <a:r>
              <a:rPr lang="en-US" dirty="0" smtClean="0">
                <a:solidFill>
                  <a:schemeClr val="tx1"/>
                </a:solidFill>
              </a:rPr>
              <a:t>: Common concerns include ribbon, </a:t>
            </a:r>
            <a:r>
              <a:rPr lang="en-US" dirty="0" err="1" smtClean="0">
                <a:solidFill>
                  <a:schemeClr val="tx1"/>
                </a:solidFill>
              </a:rPr>
              <a:t>printhead</a:t>
            </a:r>
            <a:r>
              <a:rPr lang="en-US" dirty="0" smtClean="0">
                <a:solidFill>
                  <a:schemeClr val="tx1"/>
                </a:solidFill>
              </a:rPr>
              <a:t> and paper-feed problems.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18864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Paper Jams &amp; Print Quality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1412776"/>
            <a:ext cx="4392488" cy="4752528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en-US" sz="6400" b="1" dirty="0" smtClean="0">
                <a:solidFill>
                  <a:schemeClr val="tx1"/>
                </a:solidFill>
              </a:rPr>
              <a:t>Paper Jams</a:t>
            </a:r>
          </a:p>
          <a:p>
            <a:pPr algn="l">
              <a:buFont typeface="Arial" pitchFamily="34" charset="0"/>
              <a:buChar char="•"/>
            </a:pPr>
            <a:r>
              <a:rPr lang="en-US" sz="6400" dirty="0" smtClean="0">
                <a:solidFill>
                  <a:schemeClr val="tx1"/>
                </a:solidFill>
              </a:rPr>
              <a:t>Check paper size and quality </a:t>
            </a:r>
          </a:p>
          <a:p>
            <a:pPr algn="l">
              <a:buFont typeface="Arial" pitchFamily="34" charset="0"/>
              <a:buChar char="•"/>
            </a:pPr>
            <a:r>
              <a:rPr lang="en-US" sz="6400" dirty="0" smtClean="0">
                <a:solidFill>
                  <a:schemeClr val="tx1"/>
                </a:solidFill>
              </a:rPr>
              <a:t>Do not overload the tray </a:t>
            </a:r>
          </a:p>
          <a:p>
            <a:pPr algn="l">
              <a:buFont typeface="Arial" pitchFamily="34" charset="0"/>
              <a:buChar char="•"/>
            </a:pPr>
            <a:r>
              <a:rPr lang="en-US" sz="6400" dirty="0" smtClean="0">
                <a:solidFill>
                  <a:schemeClr val="tx1"/>
                </a:solidFill>
              </a:rPr>
              <a:t>Check paper guides </a:t>
            </a:r>
          </a:p>
          <a:p>
            <a:pPr algn="l">
              <a:buFont typeface="Arial" pitchFamily="34" charset="0"/>
              <a:buChar char="•"/>
            </a:pPr>
            <a:r>
              <a:rPr lang="en-US" sz="6400" dirty="0" smtClean="0">
                <a:solidFill>
                  <a:schemeClr val="tx1"/>
                </a:solidFill>
              </a:rPr>
              <a:t>Remove stuck paper carefully </a:t>
            </a:r>
          </a:p>
          <a:p>
            <a:pPr algn="l">
              <a:buFont typeface="Arial" pitchFamily="34" charset="0"/>
              <a:buChar char="•"/>
            </a:pPr>
            <a:r>
              <a:rPr lang="en-US" sz="6400" dirty="0" smtClean="0">
                <a:solidFill>
                  <a:schemeClr val="tx1"/>
                </a:solidFill>
              </a:rPr>
              <a:t>Inspect rollers if jams repeat </a:t>
            </a:r>
          </a:p>
          <a:p>
            <a:pPr algn="l"/>
            <a:endParaRPr lang="en-US" sz="6400" dirty="0" smtClean="0">
              <a:solidFill>
                <a:schemeClr val="tx1"/>
              </a:solidFill>
            </a:endParaRPr>
          </a:p>
          <a:p>
            <a:pPr algn="l"/>
            <a:r>
              <a:rPr lang="en-US" sz="6400" b="1" dirty="0" smtClean="0">
                <a:solidFill>
                  <a:schemeClr val="tx1"/>
                </a:solidFill>
              </a:rPr>
              <a:t>Poor Print Quality</a:t>
            </a:r>
          </a:p>
          <a:p>
            <a:pPr algn="l">
              <a:buFont typeface="Arial" pitchFamily="34" charset="0"/>
              <a:buChar char="•"/>
            </a:pPr>
            <a:r>
              <a:rPr lang="en-US" sz="6400" dirty="0" smtClean="0">
                <a:solidFill>
                  <a:schemeClr val="tx1"/>
                </a:solidFill>
              </a:rPr>
              <a:t>Check ink or toner </a:t>
            </a:r>
          </a:p>
          <a:p>
            <a:pPr algn="l">
              <a:buFont typeface="Arial" pitchFamily="34" charset="0"/>
              <a:buChar char="•"/>
            </a:pPr>
            <a:r>
              <a:rPr lang="en-US" sz="6400" dirty="0" smtClean="0">
                <a:solidFill>
                  <a:schemeClr val="tx1"/>
                </a:solidFill>
              </a:rPr>
              <a:t>Clean the </a:t>
            </a:r>
            <a:r>
              <a:rPr lang="en-US" sz="6400" dirty="0" err="1" smtClean="0">
                <a:solidFill>
                  <a:schemeClr val="tx1"/>
                </a:solidFill>
              </a:rPr>
              <a:t>printhead</a:t>
            </a:r>
            <a:r>
              <a:rPr lang="en-US" sz="6400" dirty="0" smtClean="0">
                <a:solidFill>
                  <a:schemeClr val="tx1"/>
                </a:solidFill>
              </a:rPr>
              <a:t> if required </a:t>
            </a:r>
          </a:p>
          <a:p>
            <a:pPr algn="l">
              <a:buFont typeface="Arial" pitchFamily="34" charset="0"/>
              <a:buChar char="•"/>
            </a:pPr>
            <a:r>
              <a:rPr lang="en-US" sz="6400" dirty="0" smtClean="0">
                <a:solidFill>
                  <a:schemeClr val="tx1"/>
                </a:solidFill>
              </a:rPr>
              <a:t>Check print settings </a:t>
            </a:r>
          </a:p>
          <a:p>
            <a:pPr algn="l">
              <a:buFont typeface="Arial" pitchFamily="34" charset="0"/>
              <a:buChar char="•"/>
            </a:pPr>
            <a:r>
              <a:rPr lang="en-US" sz="6400" dirty="0" smtClean="0">
                <a:solidFill>
                  <a:schemeClr val="tx1"/>
                </a:solidFill>
              </a:rPr>
              <a:t>Inspect drum or imaging components </a:t>
            </a:r>
          </a:p>
          <a:p>
            <a:pPr algn="l">
              <a:buFont typeface="Arial" pitchFamily="34" charset="0"/>
              <a:buChar char="•"/>
            </a:pPr>
            <a:r>
              <a:rPr lang="en-US" sz="6400" dirty="0" smtClean="0">
                <a:solidFill>
                  <a:schemeClr val="tx1"/>
                </a:solidFill>
              </a:rPr>
              <a:t>Try suitable printing paper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 descr="Printer Repair Services in Duba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1484784"/>
            <a:ext cx="3586375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1470025"/>
          </a:xfrm>
        </p:spPr>
        <p:txBody>
          <a:bodyPr/>
          <a:lstStyle/>
          <a:p>
            <a:r>
              <a:rPr lang="en-US" dirty="0" smtClean="0"/>
              <a:t>Printer Maintenance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1484784"/>
            <a:ext cx="5472608" cy="4752528"/>
          </a:xfrm>
        </p:spPr>
        <p:txBody>
          <a:bodyPr>
            <a:noAutofit/>
          </a:bodyPr>
          <a:lstStyle/>
          <a:p>
            <a:pPr algn="l"/>
            <a:r>
              <a:rPr lang="en-US" sz="2400" b="1" dirty="0" smtClean="0">
                <a:solidFill>
                  <a:schemeClr val="tx1"/>
                </a:solidFill>
              </a:rPr>
              <a:t>Simple Maintenance Tips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Keep the printer clean 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Store paper in a dry place 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Check rollers and paper guides 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Use genuine or compatible consumables </a:t>
            </a:r>
            <a:endParaRPr lang="en-US" sz="20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Keep drivers updated 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Avoid unnecessary cleaning cycles </a:t>
            </a:r>
          </a:p>
          <a:p>
            <a:pPr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Print occasionally if the printer remains unused </a:t>
            </a:r>
          </a:p>
          <a:p>
            <a:pPr algn="l"/>
            <a:r>
              <a:rPr lang="en-US" sz="2400" b="1" dirty="0" smtClean="0">
                <a:solidFill>
                  <a:schemeClr val="tx1"/>
                </a:solidFill>
              </a:rPr>
              <a:t>Regular maintenance can help prevent avoidable printer problems.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l"/>
            <a:endParaRPr lang="en-US" sz="700" dirty="0">
              <a:solidFill>
                <a:schemeClr val="tx1"/>
              </a:solidFill>
            </a:endParaRPr>
          </a:p>
        </p:txBody>
      </p:sp>
      <p:pic>
        <p:nvPicPr>
          <p:cNvPr id="5" name="Picture 4" descr="imag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4953000"/>
            <a:ext cx="1905000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592" y="188640"/>
            <a:ext cx="7772400" cy="1470025"/>
          </a:xfrm>
        </p:spPr>
        <p:txBody>
          <a:bodyPr/>
          <a:lstStyle/>
          <a:p>
            <a:r>
              <a:rPr lang="en-US" dirty="0" smtClean="0"/>
              <a:t>When Repair Is Needed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1412776"/>
            <a:ext cx="6400800" cy="460851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</a:rPr>
              <a:t>Professional Repair May Be Needed For: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Repeated paper jams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Grinding or clicking sounds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Persistent error codes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Internal mechanical problems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Electrical issues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Continuous print-quality problems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Problems that remain after basic troubleshooting 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Repair or Replace?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If repair costs become too high or the printer is very old, replacement may be more practical.</a:t>
            </a:r>
          </a:p>
          <a:p>
            <a:pPr algn="l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1470025"/>
          </a:xfrm>
        </p:spPr>
        <p:txBody>
          <a:bodyPr/>
          <a:lstStyle/>
          <a:p>
            <a:r>
              <a:rPr lang="en-US" dirty="0" smtClean="0"/>
              <a:t>Choosing a Repair Service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1412776"/>
            <a:ext cx="6768752" cy="4824536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b="1" dirty="0" smtClean="0">
                <a:solidFill>
                  <a:schemeClr val="tx1"/>
                </a:solidFill>
              </a:rPr>
              <a:t>What to Check</a:t>
            </a:r>
          </a:p>
          <a:p>
            <a:pPr algn="l"/>
            <a:endParaRPr lang="en-US" b="1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Proper diagnosis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Clear repair estimate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Experience with your printer model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Replacement-part transparency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Testing after repair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On-site or workshop support 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For Dubai users, you can learn more about printer repair services here:</a:t>
            </a: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Anchor Text: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Printer Repair Dubai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b="1" dirty="0" smtClean="0">
                <a:solidFill>
                  <a:schemeClr val="tx1"/>
                </a:solidFill>
              </a:rPr>
              <a:t>Contact:</a:t>
            </a:r>
            <a:r>
              <a:rPr lang="en-US" dirty="0" smtClean="0">
                <a:solidFill>
                  <a:schemeClr val="tx1"/>
                </a:solidFill>
              </a:rPr>
              <a:t> +97145864033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470025"/>
          </a:xfrm>
        </p:spPr>
        <p:txBody>
          <a:bodyPr/>
          <a:lstStyle/>
          <a:p>
            <a:r>
              <a:rPr lang="en-US" dirty="0" smtClean="0"/>
              <a:t>Final Takeaways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1196752"/>
            <a:ext cx="4752528" cy="4032448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>
                <a:solidFill>
                  <a:schemeClr val="tx1"/>
                </a:solidFill>
              </a:rPr>
              <a:t>Printer Repair Quick Guide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Paper Jam:</a:t>
            </a:r>
            <a:r>
              <a:rPr lang="en-US" sz="1800" dirty="0" smtClean="0">
                <a:solidFill>
                  <a:schemeClr val="tx1"/>
                </a:solidFill>
              </a:rPr>
              <a:t> Check paper, guides and rollers.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b="1" dirty="0" smtClean="0">
                <a:solidFill>
                  <a:schemeClr val="tx1"/>
                </a:solidFill>
              </a:rPr>
              <a:t>Blank Page:</a:t>
            </a:r>
            <a:r>
              <a:rPr lang="en-US" sz="1800" dirty="0" smtClean="0">
                <a:solidFill>
                  <a:schemeClr val="tx1"/>
                </a:solidFill>
              </a:rPr>
              <a:t> Check ink/toner and print system.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b="1" dirty="0" smtClean="0">
                <a:solidFill>
                  <a:schemeClr val="tx1"/>
                </a:solidFill>
              </a:rPr>
              <a:t>Offline:</a:t>
            </a:r>
            <a:r>
              <a:rPr lang="en-US" sz="1800" dirty="0" smtClean="0">
                <a:solidFill>
                  <a:schemeClr val="tx1"/>
                </a:solidFill>
              </a:rPr>
              <a:t> Check Wi-Fi, USB, queue and drivers.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b="1" dirty="0" smtClean="0">
                <a:solidFill>
                  <a:schemeClr val="tx1"/>
                </a:solidFill>
              </a:rPr>
              <a:t>Faded Print:</a:t>
            </a:r>
            <a:r>
              <a:rPr lang="en-US" sz="1800" dirty="0" smtClean="0">
                <a:solidFill>
                  <a:schemeClr val="tx1"/>
                </a:solidFill>
              </a:rPr>
              <a:t> Check consumables and print settings.</a:t>
            </a:r>
            <a:br>
              <a:rPr lang="en-US" sz="1800" dirty="0" smtClean="0">
                <a:solidFill>
                  <a:schemeClr val="tx1"/>
                </a:solidFill>
              </a:rPr>
            </a:br>
            <a:r>
              <a:rPr lang="en-US" sz="1800" b="1" dirty="0" smtClean="0">
                <a:solidFill>
                  <a:schemeClr val="tx1"/>
                </a:solidFill>
              </a:rPr>
              <a:t>Strange Noise:</a:t>
            </a:r>
            <a:r>
              <a:rPr lang="en-US" sz="1800" dirty="0" smtClean="0">
                <a:solidFill>
                  <a:schemeClr val="tx1"/>
                </a:solidFill>
              </a:rPr>
              <a:t> Stop using the printer and get it inspected.</a:t>
            </a:r>
          </a:p>
          <a:p>
            <a:pPr algn="l"/>
            <a:endParaRPr lang="en-US" sz="1400" dirty="0" smtClean="0">
              <a:solidFill>
                <a:schemeClr val="tx1"/>
              </a:solidFill>
            </a:endParaRPr>
          </a:p>
          <a:p>
            <a:pPr algn="l"/>
            <a:r>
              <a:rPr lang="en-US" sz="2400" b="1" dirty="0" smtClean="0">
                <a:solidFill>
                  <a:schemeClr val="tx1"/>
                </a:solidFill>
              </a:rPr>
              <a:t>Conclusion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</a:rPr>
              <a:t>Proper diagnosis, regular maintenance and timely repair can improve printer reliability and extend its useful life.</a:t>
            </a:r>
          </a:p>
          <a:p>
            <a:pPr algn="l"/>
            <a:r>
              <a:rPr lang="en-US" sz="1800" b="1" dirty="0" smtClean="0">
                <a:hlinkClick r:id="rId2"/>
              </a:rPr>
              <a:t>Printer Repair Dubai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b="1" dirty="0" smtClean="0">
                <a:solidFill>
                  <a:schemeClr val="tx1"/>
                </a:solidFill>
              </a:rPr>
              <a:t>+97145864033</a:t>
            </a:r>
          </a:p>
        </p:txBody>
      </p:sp>
      <p:pic>
        <p:nvPicPr>
          <p:cNvPr id="4" name="Picture 3" descr="Printer Repair in Dubai (3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1168334"/>
            <a:ext cx="3995936" cy="5140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377</Words>
  <Application>Microsoft Office PowerPoint</Application>
  <PresentationFormat>On-screen Show (4:3)</PresentationFormat>
  <Paragraphs>79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Common Printer Problems, Maintenance &amp; Repair Guide</vt:lpstr>
      <vt:lpstr>Most Common Issues</vt:lpstr>
      <vt:lpstr>Common Printer Types </vt:lpstr>
      <vt:lpstr>Paper Jams &amp; Print Quality</vt:lpstr>
      <vt:lpstr>Printer Maintenance</vt:lpstr>
      <vt:lpstr>When Repair Is Needed</vt:lpstr>
      <vt:lpstr>Choosing a Repair Service</vt:lpstr>
      <vt:lpstr>Final Takeaways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Problems, Maintenance &amp; Repair Guide</dc:title>
  <dc:creator>DELL</dc:creator>
  <cp:lastModifiedBy>DELL</cp:lastModifiedBy>
  <cp:revision>3</cp:revision>
  <dcterms:created xsi:type="dcterms:W3CDTF">2026-10-06T03:53:11Z</dcterms:created>
  <dcterms:modified xsi:type="dcterms:W3CDTF">2026-10-06T04:21:30Z</dcterms:modified>
</cp:coreProperties>
</file>