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ashi Ghoomo" id="{49b40f1c-d07b-540b-059f-175d0021221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Kashi Ghoomo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8040" y="164592"/>
            <a:ext cx="1737360" cy="7772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Kashi Ghoomo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8040" y="164592"/>
            <a:ext cx="1737360" cy="7772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228600"/>
            <a:ext cx="6492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anga Aarti priests with lit lamps in Varanas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06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63440" y="14630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chemeClr val="accent1"/>
                </a:solidFill>
              </a:rPr>
              <a:t>WELCOME TO VARANASI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4663440" y="18288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Discover the Soul of Kashi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4663440" y="329184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Boat rides, Ganga Aarti, Dev Deepawali and tour packages, planned for you by locals.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663440" y="4297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kashighoomo.in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457200" y="22860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Kashi Ghoomo</a:t>
            </a:r>
            <a:endParaRPr lang="en-US" sz="3400" dirty="0"/>
          </a:p>
        </p:txBody>
      </p:sp>
      <p:pic>
        <p:nvPicPr>
          <p:cNvPr id="3" name="Image 0" descr="Varanasi ghat and boats at sunse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80160"/>
            <a:ext cx="2606040" cy="34747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3383280" y="12801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Based at Prahlad Ghat, we help travellers experience Varanasi the right way: on the river, at the ghats and in the temples.</a:t>
            </a:r>
            <a:endParaRPr lang="en-US" sz="1600" dirty="0"/>
          </a:p>
        </p:txBody>
      </p:sp>
      <p:sp>
        <p:nvSpPr>
          <p:cNvPr id="5" name="Service card Boat Rides"/>
          <p:cNvSpPr/>
          <p:nvPr/>
        </p:nvSpPr>
        <p:spPr>
          <a:xfrm>
            <a:off x="3383280" y="2377440"/>
            <a:ext cx="2606040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6" name="Boat Rides circle"/>
          <p:cNvSpPr/>
          <p:nvPr/>
        </p:nvSpPr>
        <p:spPr>
          <a:xfrm>
            <a:off x="3566160" y="2651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mage 1" descr="Boat Ride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948" y="2787548"/>
            <a:ext cx="231343" cy="231343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206240" y="251460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Boat Rides</a:t>
            </a:r>
            <a:endParaRPr lang="en-US" sz="1600" dirty="0"/>
          </a:p>
        </p:txBody>
      </p:sp>
      <p:sp>
        <p:nvSpPr>
          <p:cNvPr id="9" name="Service card Tour Packages"/>
          <p:cNvSpPr/>
          <p:nvPr/>
        </p:nvSpPr>
        <p:spPr>
          <a:xfrm>
            <a:off x="6080760" y="2377440"/>
            <a:ext cx="2606040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0" name="Tour Packages circle"/>
          <p:cNvSpPr/>
          <p:nvPr/>
        </p:nvSpPr>
        <p:spPr>
          <a:xfrm>
            <a:off x="6263640" y="2651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mage 2" descr="Tour Package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28" y="2787548"/>
            <a:ext cx="231343" cy="23134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6903720" y="251460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Tour Packages</a:t>
            </a:r>
            <a:endParaRPr lang="en-US" sz="1600" dirty="0"/>
          </a:p>
        </p:txBody>
      </p:sp>
      <p:sp>
        <p:nvSpPr>
          <p:cNvPr id="13" name="Service card Dev Deepawali Booking"/>
          <p:cNvSpPr/>
          <p:nvPr/>
        </p:nvSpPr>
        <p:spPr>
          <a:xfrm>
            <a:off x="3383280" y="3566160"/>
            <a:ext cx="2606040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4" name="Dev Deepawali Booking circle"/>
          <p:cNvSpPr/>
          <p:nvPr/>
        </p:nvSpPr>
        <p:spPr>
          <a:xfrm>
            <a:off x="3566160" y="38404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mage 3" descr="Dev Deepawali Booki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948" y="3976268"/>
            <a:ext cx="231343" cy="231343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4206240" y="370332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Dev Deepawali Booking</a:t>
            </a:r>
            <a:endParaRPr lang="en-US" sz="1600" dirty="0"/>
          </a:p>
        </p:txBody>
      </p:sp>
      <p:sp>
        <p:nvSpPr>
          <p:cNvPr id="17" name="Service card Taxi Service"/>
          <p:cNvSpPr/>
          <p:nvPr/>
        </p:nvSpPr>
        <p:spPr>
          <a:xfrm>
            <a:off x="6080760" y="3566160"/>
            <a:ext cx="2606040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8" name="Taxi Service circle"/>
          <p:cNvSpPr/>
          <p:nvPr/>
        </p:nvSpPr>
        <p:spPr>
          <a:xfrm>
            <a:off x="6263640" y="38404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mage 4" descr="Taxi Servic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428" y="3976268"/>
            <a:ext cx="231343" cy="231343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6903720" y="370332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Taxi Service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457200" y="22860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Evening Ganga Aarti</a:t>
            </a:r>
            <a:endParaRPr lang="en-US" sz="3400" dirty="0"/>
          </a:p>
        </p:txBody>
      </p:sp>
      <p:pic>
        <p:nvPicPr>
          <p:cNvPr id="3" name="Image 0" descr="Crowd at the Ganga Aarti ceremony with boats on the riv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80160"/>
            <a:ext cx="4206240" cy="31546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0" y="137160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A grand riverside ceremony with lamps, chants and conch shells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Watch it from a boat for an open, unblocked view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Best experienced at sunset, when the ghats glow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029200" y="384048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i="1" dirty="0">
                <a:solidFill>
                  <a:schemeClr val="accent1"/>
                </a:solidFill>
              </a:rPr>
              <a:t>Book your seat early on busy evenings.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457200" y="22860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Boat Rides on the Ganga</a:t>
            </a:r>
            <a:endParaRPr lang="en-US" sz="3400" dirty="0"/>
          </a:p>
        </p:txBody>
      </p:sp>
      <p:sp>
        <p:nvSpPr>
          <p:cNvPr id="3" name="Ride card Sunrise Boat Ride"/>
          <p:cNvSpPr/>
          <p:nvPr/>
        </p:nvSpPr>
        <p:spPr>
          <a:xfrm>
            <a:off x="457200" y="1280160"/>
            <a:ext cx="4114800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Sunrise Boat Ride circle"/>
          <p:cNvSpPr/>
          <p:nvPr/>
        </p:nvSpPr>
        <p:spPr>
          <a:xfrm>
            <a:off x="640080" y="15544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mage 0" descr="Sunrise Boat Rid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868" y="1690268"/>
            <a:ext cx="231343" cy="23134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25880" y="1371600"/>
            <a:ext cx="3154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Sunrise Boat Ride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Calm river, golden light on the ghats</a:t>
            </a:r>
            <a:endParaRPr lang="en-US" sz="1800" dirty="0"/>
          </a:p>
        </p:txBody>
      </p:sp>
      <p:sp>
        <p:nvSpPr>
          <p:cNvPr id="7" name="Ride card Evening Boat Ride"/>
          <p:cNvSpPr/>
          <p:nvPr/>
        </p:nvSpPr>
        <p:spPr>
          <a:xfrm>
            <a:off x="457200" y="2468880"/>
            <a:ext cx="4114800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Evening Boat Ride circle"/>
          <p:cNvSpPr/>
          <p:nvPr/>
        </p:nvSpPr>
        <p:spPr>
          <a:xfrm>
            <a:off x="640080" y="274320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Image 1" descr="Evening Boat Rid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68" y="2878988"/>
            <a:ext cx="231343" cy="23134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25880" y="2560320"/>
            <a:ext cx="3154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Evening Boat Ride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Watch the Aarti from the water</a:t>
            </a:r>
            <a:endParaRPr lang="en-US" sz="1800" dirty="0"/>
          </a:p>
        </p:txBody>
      </p:sp>
      <p:sp>
        <p:nvSpPr>
          <p:cNvPr id="11" name="Ride card Dev Deepawali Boat Ride"/>
          <p:cNvSpPr/>
          <p:nvPr/>
        </p:nvSpPr>
        <p:spPr>
          <a:xfrm>
            <a:off x="457200" y="3657600"/>
            <a:ext cx="4114800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2" name="Dev Deepawali Boat Ride circle"/>
          <p:cNvSpPr/>
          <p:nvPr/>
        </p:nvSpPr>
        <p:spPr>
          <a:xfrm>
            <a:off x="640080" y="39319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Image 2" descr="Dev Deepawali Boat Rid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68" y="4067708"/>
            <a:ext cx="231343" cy="231343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325880" y="3749040"/>
            <a:ext cx="3154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Dev Deepawali Boat Ride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The festival of lights, from the river</a:t>
            </a:r>
            <a:endParaRPr lang="en-US" sz="1800" dirty="0"/>
          </a:p>
        </p:txBody>
      </p:sp>
      <p:pic>
        <p:nvPicPr>
          <p:cNvPr id="15" name="Image 3" descr="Decorated Ganga Vilas boat on the Gang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1280160"/>
            <a:ext cx="3840480" cy="1828800"/>
          </a:xfrm>
          <a:prstGeom prst="rect">
            <a:avLst/>
          </a:prstGeom>
        </p:spPr>
      </p:pic>
      <p:sp>
        <p:nvSpPr>
          <p:cNvPr id="16" name="Booking callout"/>
          <p:cNvSpPr/>
          <p:nvPr/>
        </p:nvSpPr>
        <p:spPr>
          <a:xfrm>
            <a:off x="4846320" y="3337560"/>
            <a:ext cx="3840480" cy="1005840"/>
          </a:xfrm>
          <a:prstGeom prst="roundRect">
            <a:avLst>
              <a:gd name="adj" fmla="val 1090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7" name="Text 11"/>
          <p:cNvSpPr txBox="1"/>
          <p:nvPr/>
        </p:nvSpPr>
        <p:spPr>
          <a:xfrm>
            <a:off x="5029200" y="338328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Book online</a:t>
            </a:r>
            <a:endParaRPr lang="en-US" sz="14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kashighoomo.in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457200" y="22860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Kashi Vishwanath Darshan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371600"/>
            <a:ext cx="35661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Visit one of the most sacred Shiva temples in India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Walk the lit-up temple complex in the evening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We guide you through darshan so you can focus on the moment</a:t>
            </a:r>
            <a:endParaRPr lang="en-US" sz="1600" dirty="0"/>
          </a:p>
        </p:txBody>
      </p:sp>
      <p:pic>
        <p:nvPicPr>
          <p:cNvPr id="4" name="Image 0" descr="Kashi Vishwanath temple complex lit up at nigh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1280160"/>
            <a:ext cx="4389120" cy="2468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297680" y="388620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chemeClr val="accent1"/>
                </a:solidFill>
              </a:rPr>
              <a:t>Spiritual heart of Varanasi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457200" y="22860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Tour Packages</a:t>
            </a:r>
            <a:endParaRPr lang="en-US" sz="3400" dirty="0"/>
          </a:p>
        </p:txBody>
      </p:sp>
      <p:sp>
        <p:nvSpPr>
          <p:cNvPr id="3" name="Package card Kashi (Varanasi)"/>
          <p:cNvSpPr/>
          <p:nvPr/>
        </p:nvSpPr>
        <p:spPr>
          <a:xfrm>
            <a:off x="457200" y="1280160"/>
            <a:ext cx="2926080" cy="1280160"/>
          </a:xfrm>
          <a:prstGeom prst="roundRect">
            <a:avLst>
              <a:gd name="adj" fmla="val 857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Kashi (Varanasi) circle"/>
          <p:cNvSpPr/>
          <p:nvPr/>
        </p:nvSpPr>
        <p:spPr>
          <a:xfrm>
            <a:off x="685800" y="14630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mage 0" descr="Kashi (Varanasi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3933" y="1611173"/>
            <a:ext cx="252374" cy="25237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20574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Kashi (Varanasi)</a:t>
            </a:r>
            <a:endParaRPr lang="en-US" sz="1800" dirty="0"/>
          </a:p>
        </p:txBody>
      </p:sp>
      <p:sp>
        <p:nvSpPr>
          <p:cNvPr id="7" name="Package card Ayodhya"/>
          <p:cNvSpPr/>
          <p:nvPr/>
        </p:nvSpPr>
        <p:spPr>
          <a:xfrm>
            <a:off x="3520440" y="1280160"/>
            <a:ext cx="2926080" cy="1280160"/>
          </a:xfrm>
          <a:prstGeom prst="roundRect">
            <a:avLst>
              <a:gd name="adj" fmla="val 857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Ayodhya circle"/>
          <p:cNvSpPr/>
          <p:nvPr/>
        </p:nvSpPr>
        <p:spPr>
          <a:xfrm>
            <a:off x="3749040" y="14630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Image 1" descr="Ayodhy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173" y="1611173"/>
            <a:ext cx="252374" cy="25237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749040" y="20574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Ayodhya</a:t>
            </a:r>
            <a:endParaRPr lang="en-US" sz="1800" dirty="0"/>
          </a:p>
        </p:txBody>
      </p:sp>
      <p:sp>
        <p:nvSpPr>
          <p:cNvPr id="11" name="Package card Prayagraj"/>
          <p:cNvSpPr/>
          <p:nvPr/>
        </p:nvSpPr>
        <p:spPr>
          <a:xfrm>
            <a:off x="457200" y="2697480"/>
            <a:ext cx="2926080" cy="1280160"/>
          </a:xfrm>
          <a:prstGeom prst="roundRect">
            <a:avLst>
              <a:gd name="adj" fmla="val 857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2" name="Prayagraj circle"/>
          <p:cNvSpPr/>
          <p:nvPr/>
        </p:nvSpPr>
        <p:spPr>
          <a:xfrm>
            <a:off x="685800" y="28803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Image 2" descr="Prayagraj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33" y="3028493"/>
            <a:ext cx="252374" cy="2523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85800" y="347472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Prayagraj</a:t>
            </a:r>
            <a:endParaRPr lang="en-US" sz="1800" dirty="0"/>
          </a:p>
        </p:txBody>
      </p:sp>
      <p:sp>
        <p:nvSpPr>
          <p:cNvPr id="15" name="Package card Nepal"/>
          <p:cNvSpPr/>
          <p:nvPr/>
        </p:nvSpPr>
        <p:spPr>
          <a:xfrm>
            <a:off x="3520440" y="2697480"/>
            <a:ext cx="2926080" cy="1280160"/>
          </a:xfrm>
          <a:prstGeom prst="roundRect">
            <a:avLst>
              <a:gd name="adj" fmla="val 857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6" name="Nepal circle"/>
          <p:cNvSpPr/>
          <p:nvPr/>
        </p:nvSpPr>
        <p:spPr>
          <a:xfrm>
            <a:off x="3749040" y="28803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Image 3" descr="Nepal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7173" y="3028493"/>
            <a:ext cx="252374" cy="25237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3749040" y="347472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Nepal</a:t>
            </a:r>
            <a:endParaRPr lang="en-US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457200" y="4160520"/>
            <a:ext cx="5989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Taxi service and custom family packages available.</a:t>
            </a:r>
            <a:endParaRPr lang="en-US" sz="1400" dirty="0"/>
          </a:p>
        </p:txBody>
      </p:sp>
      <p:pic>
        <p:nvPicPr>
          <p:cNvPr id="20" name="Image 4" descr="Maa Vindhyavasini idol decorated with marigold garland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0" y="1280160"/>
            <a:ext cx="2103120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457200" y="22860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Travel With Us</a:t>
            </a:r>
            <a:endParaRPr lang="en-US" sz="3400" dirty="0"/>
          </a:p>
        </p:txBody>
      </p:sp>
      <p:sp>
        <p:nvSpPr>
          <p:cNvPr id="3" name="Why card Local Guidance"/>
          <p:cNvSpPr/>
          <p:nvPr/>
        </p:nvSpPr>
        <p:spPr>
          <a:xfrm>
            <a:off x="457200" y="1280160"/>
            <a:ext cx="4023360" cy="1463040"/>
          </a:xfrm>
          <a:prstGeom prst="roundRect">
            <a:avLst>
              <a:gd name="adj" fmla="val 75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Local Guidance circle"/>
          <p:cNvSpPr/>
          <p:nvPr/>
        </p:nvSpPr>
        <p:spPr>
          <a:xfrm>
            <a:off x="685800" y="150876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mage 0" descr="Local Guidanc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277" y="1669237"/>
            <a:ext cx="273406" cy="27340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46304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Local Guidance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192024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Based at Prahlad Ghat, we know the city and its rhythm</a:t>
            </a:r>
            <a:endParaRPr lang="en-US" sz="1400" dirty="0"/>
          </a:p>
        </p:txBody>
      </p:sp>
      <p:sp>
        <p:nvSpPr>
          <p:cNvPr id="8" name="Why card Family Friendly"/>
          <p:cNvSpPr/>
          <p:nvPr/>
        </p:nvSpPr>
        <p:spPr>
          <a:xfrm>
            <a:off x="4663440" y="1280160"/>
            <a:ext cx="4023360" cy="1463040"/>
          </a:xfrm>
          <a:prstGeom prst="roundRect">
            <a:avLst>
              <a:gd name="adj" fmla="val 75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9" name="Family Friendly circle"/>
          <p:cNvSpPr/>
          <p:nvPr/>
        </p:nvSpPr>
        <p:spPr>
          <a:xfrm>
            <a:off x="4892040" y="150876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Image 1" descr="Family Friendly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517" y="1669237"/>
            <a:ext cx="273406" cy="27340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715000" y="146304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Family Friendly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5715000" y="192024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Easy plans for families, elders and groups</a:t>
            </a:r>
            <a:endParaRPr lang="en-US" sz="1400" dirty="0"/>
          </a:p>
        </p:txBody>
      </p:sp>
      <p:sp>
        <p:nvSpPr>
          <p:cNvPr id="13" name="Why card Simple Booking"/>
          <p:cNvSpPr/>
          <p:nvPr/>
        </p:nvSpPr>
        <p:spPr>
          <a:xfrm>
            <a:off x="457200" y="2926080"/>
            <a:ext cx="4023360" cy="1463040"/>
          </a:xfrm>
          <a:prstGeom prst="roundRect">
            <a:avLst>
              <a:gd name="adj" fmla="val 75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4" name="Simple Booking circle"/>
          <p:cNvSpPr/>
          <p:nvPr/>
        </p:nvSpPr>
        <p:spPr>
          <a:xfrm>
            <a:off x="685800" y="315468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mage 2" descr="Simple Booki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277" y="3315157"/>
            <a:ext cx="273406" cy="27340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508760" y="310896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Simple Booking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1508760" y="356616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Book boat rides and packages online</a:t>
            </a:r>
            <a:endParaRPr lang="en-US" sz="1400" dirty="0"/>
          </a:p>
        </p:txBody>
      </p:sp>
      <p:sp>
        <p:nvSpPr>
          <p:cNvPr id="18" name="Why card Memorable Moments"/>
          <p:cNvSpPr/>
          <p:nvPr/>
        </p:nvSpPr>
        <p:spPr>
          <a:xfrm>
            <a:off x="4663440" y="2926080"/>
            <a:ext cx="4023360" cy="1463040"/>
          </a:xfrm>
          <a:prstGeom prst="roundRect">
            <a:avLst>
              <a:gd name="adj" fmla="val 75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9" name="Memorable Moments circle"/>
          <p:cNvSpPr/>
          <p:nvPr/>
        </p:nvSpPr>
        <p:spPr>
          <a:xfrm>
            <a:off x="4892040" y="315468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mage 3" descr="Memorable Moment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517" y="3315157"/>
            <a:ext cx="273406" cy="27340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715000" y="310896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Memorable Moments</a:t>
            </a:r>
            <a:endParaRPr lang="en-US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5715000" y="356616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Aarti, ghats and temples, done right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457200" y="22860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Contact Us</a:t>
            </a:r>
            <a:endParaRPr lang="en-US" sz="3400" dirty="0"/>
          </a:p>
        </p:txBody>
      </p:sp>
      <p:sp>
        <p:nvSpPr>
          <p:cNvPr id="3" name="ADDRESS circle"/>
          <p:cNvSpPr/>
          <p:nvPr/>
        </p:nvSpPr>
        <p:spPr>
          <a:xfrm>
            <a:off x="457200" y="129844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mage 0" descr="ADDRES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33" y="1446581"/>
            <a:ext cx="252374" cy="25237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188720" y="1188720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ADDRESS</a:t>
            </a:r>
            <a:endParaRPr lang="en-US" sz="12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A-13/5K, Prahlad Ghat, Varanasi, Uttar Pradesh, India</a:t>
            </a:r>
            <a:endParaRPr lang="en-US" sz="1200" dirty="0"/>
          </a:p>
        </p:txBody>
      </p:sp>
      <p:sp>
        <p:nvSpPr>
          <p:cNvPr id="6" name="PHONE NUMBER circle"/>
          <p:cNvSpPr/>
          <p:nvPr/>
        </p:nvSpPr>
        <p:spPr>
          <a:xfrm>
            <a:off x="457200" y="221284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mage 1" descr="PHONE NUMB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33" y="2360981"/>
            <a:ext cx="252374" cy="25237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88720" y="2103120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PHONE NUMBER</a:t>
            </a:r>
            <a:endParaRPr lang="en-US" sz="12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9214191918</a:t>
            </a:r>
            <a:endParaRPr lang="en-US" sz="1200" dirty="0"/>
          </a:p>
        </p:txBody>
      </p:sp>
      <p:sp>
        <p:nvSpPr>
          <p:cNvPr id="9" name="BUSINESS MAIL circle"/>
          <p:cNvSpPr/>
          <p:nvPr/>
        </p:nvSpPr>
        <p:spPr>
          <a:xfrm>
            <a:off x="457200" y="312724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Image 2" descr="BUSINESS MAIL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33" y="3275381"/>
            <a:ext cx="252374" cy="25237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188720" y="3017520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BUSINESS MAIL</a:t>
            </a:r>
            <a:endParaRPr lang="en-US" sz="12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kashighoomo@gmail.com</a:t>
            </a:r>
            <a:endParaRPr lang="en-US" sz="1200" dirty="0"/>
          </a:p>
        </p:txBody>
      </p:sp>
      <p:sp>
        <p:nvSpPr>
          <p:cNvPr id="12" name="WEBSITE circle"/>
          <p:cNvSpPr/>
          <p:nvPr/>
        </p:nvSpPr>
        <p:spPr>
          <a:xfrm>
            <a:off x="457200" y="404164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Image 3" descr="WEBSIT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33" y="4189781"/>
            <a:ext cx="252374" cy="252374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188720" y="3931920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WEBSITE</a:t>
            </a:r>
            <a:endParaRPr lang="en-US" sz="12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kashighoomo.in</a:t>
            </a:r>
            <a:endParaRPr lang="en-US" sz="1200" dirty="0"/>
          </a:p>
        </p:txBody>
      </p:sp>
      <p:pic>
        <p:nvPicPr>
          <p:cNvPr id="15" name="Image 4" descr="Ganga Aarti priests with lit lamp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80" y="1280160"/>
            <a:ext cx="3017520" cy="30175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5669280" y="43891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chemeClr val="accent1"/>
                </a:solidFill>
              </a:rPr>
              <a:t>Book your Varanasi experience today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shi Ghoomo">
  <a:themeElements>
    <a:clrScheme name="Kashi Ghoomo">
      <a:dk1>
        <a:srgbClr val="1C0F09"/>
      </a:dk1>
      <a:lt1>
        <a:srgbClr val="FFFFFF"/>
      </a:lt1>
      <a:dk2>
        <a:srgbClr val="2E1B12"/>
      </a:dk2>
      <a:lt2>
        <a:srgbClr val="F5E6C8"/>
      </a:lt2>
      <a:accent1>
        <a:srgbClr val="FDB813"/>
      </a:accent1>
      <a:accent2>
        <a:srgbClr val="E8731A"/>
      </a:accent2>
      <a:accent3>
        <a:srgbClr val="C0392B"/>
      </a:accent3>
      <a:accent4>
        <a:srgbClr val="F5E6C8"/>
      </a:accent4>
      <a:accent5>
        <a:srgbClr val="8C5A2B"/>
      </a:accent5>
      <a:accent6>
        <a:srgbClr val="5C3A21"/>
      </a:accent6>
      <a:hlink>
        <a:srgbClr val="FDB813"/>
      </a:hlink>
      <a:folHlink>
        <a:srgbClr val="F5E6C8"/>
      </a:folHlink>
    </a:clrScheme>
    <a:fontScheme name="Kashi Ghoom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Kashi Ghoomo - Varanasi Travel</dc:title>
  <dc:subject>PptxGenJS Presentation</dc:subject>
  <dc:creator>Kashi Ghoomo</dc:creator>
  <cp:lastModifiedBy>Kashi Ghoomo</cp:lastModifiedBy>
  <cp:revision>1</cp:revision>
  <dcterms:created xsi:type="dcterms:W3CDTF">2026-10-08T10:11:56Z</dcterms:created>
  <dcterms:modified xsi:type="dcterms:W3CDTF">2026-10-08T10:11:56Z</dcterms:modified>
</cp:coreProperties>
</file>