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Poppins Bold" charset="1" panose="00000800000000000000"/>
      <p:regular r:id="rId16"/>
    </p:embeddedFont>
    <p:embeddedFont>
      <p:font typeface="Poppins" charset="1" panose="00000500000000000000"/>
      <p:regular r:id="rId17"/>
    </p:embeddedFont>
    <p:embeddedFont>
      <p:font typeface="Poppins Light" charset="1" panose="000004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notesSlides/notesSlide3.xml" Type="http://schemas.openxmlformats.org/officeDocument/2006/relationships/notesSlide"/><Relationship Id="rId2" Target="presProps.xml" Type="http://schemas.openxmlformats.org/officeDocument/2006/relationships/presProps"/><Relationship Id="rId20" Target="notesSlides/notesSlide4.xml" Type="http://schemas.openxmlformats.org/officeDocument/2006/relationships/notesSlide"/><Relationship Id="rId21" Target="notesSlides/notesSlide5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2.png" Type="http://schemas.openxmlformats.org/officeDocument/2006/relationships/image"/><Relationship Id="rId6" Target="../media/image3.jpeg" Type="http://schemas.openxmlformats.org/officeDocument/2006/relationships/image"/><Relationship Id="rId7" Target="https://www.remtra.de/sideboards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png" Type="http://schemas.openxmlformats.org/officeDocument/2006/relationships/image"/><Relationship Id="rId8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3.png" Type="http://schemas.openxmlformats.org/officeDocument/2006/relationships/image"/><Relationship Id="rId4" Target="http://www.remtra.de" TargetMode="External" Type="http://schemas.openxmlformats.org/officeDocument/2006/relationships/hyperlink"/><Relationship Id="rId5" Target="tel:+4962133939855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5" y="9686925"/>
            <a:ext cx="2153260" cy="514350"/>
          </a:xfrm>
          <a:custGeom>
            <a:avLst/>
            <a:gdLst/>
            <a:ahLst/>
            <a:cxnLst/>
            <a:rect r="r" b="b" t="t" l="l"/>
            <a:pathLst>
              <a:path h="514350" w="2153260">
                <a:moveTo>
                  <a:pt x="0" y="0"/>
                </a:moveTo>
                <a:lnTo>
                  <a:pt x="2153260" y="0"/>
                </a:lnTo>
                <a:lnTo>
                  <a:pt x="21532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646768" y="779743"/>
            <a:ext cx="2098927" cy="2055996"/>
          </a:xfrm>
          <a:custGeom>
            <a:avLst/>
            <a:gdLst/>
            <a:ahLst/>
            <a:cxnLst/>
            <a:rect r="r" b="b" t="t" l="l"/>
            <a:pathLst>
              <a:path h="2055996" w="2098927">
                <a:moveTo>
                  <a:pt x="0" y="0"/>
                </a:moveTo>
                <a:lnTo>
                  <a:pt x="2098927" y="0"/>
                </a:lnTo>
                <a:lnTo>
                  <a:pt x="2098927" y="2055997"/>
                </a:lnTo>
                <a:lnTo>
                  <a:pt x="0" y="2055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437" t="-40429" r="-36108" b="-3776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92238" y="2618480"/>
            <a:ext cx="9445523" cy="2671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Sideboards mit Schiebetüren Mannheim – Entdecke remtra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2238" y="5663508"/>
            <a:ext cx="9445523" cy="1785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Willkommen bei deinem Partner für stilvolle und platzsparende Möbellösungen in Mannheim. remtra bietet dir hochwertige </a:t>
            </a:r>
            <a:r>
              <a:rPr lang="en-US" b="true" sz="2187" u="sng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  <a:hlinkClick r:id="rId7" tooltip="https://www.remtra.de/sideboards/"/>
              </a:rPr>
              <a:t>Sideboards mit Schiebetüren</a:t>
            </a: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, die perfekt zu deinem Lifestyle passen.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18288000" cy="3482873"/>
          </a:xfrm>
          <a:custGeom>
            <a:avLst/>
            <a:gdLst/>
            <a:ahLst/>
            <a:cxnLst/>
            <a:rect r="r" b="b" t="t" l="l"/>
            <a:pathLst>
              <a:path h="3482873" w="18288000">
                <a:moveTo>
                  <a:pt x="0" y="0"/>
                </a:moveTo>
                <a:lnTo>
                  <a:pt x="18288000" y="0"/>
                </a:lnTo>
                <a:lnTo>
                  <a:pt x="18288000" y="3482873"/>
                </a:lnTo>
                <a:lnTo>
                  <a:pt x="0" y="34828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7" r="0" b="-4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75122" y="4172845"/>
            <a:ext cx="14753533" cy="1754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12"/>
              </a:lnSpc>
            </a:pPr>
            <a:r>
              <a:rPr lang="en-US" b="true" sz="543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Warum Sideboards mit Schiebetüren in Mannheim so beliebt sind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5122" y="6648745"/>
            <a:ext cx="5333256" cy="531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b="true" sz="325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Platzsparend &amp; Praktisch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5122" y="7373541"/>
            <a:ext cx="7828959" cy="175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Sideboards mit Schiebetüren Mannheim sind super praktisch, weil sie Platz sparen und stylisch aussehen. Die gleitenden Türen benötigen keinen Schwenkraum und passen daher auch in engere Räume perfekt hinein.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93453" y="6648745"/>
            <a:ext cx="4405015" cy="531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2"/>
              </a:lnSpc>
            </a:pPr>
            <a:r>
              <a:rPr lang="en-US" b="true" sz="325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Modern &amp; Funktional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93453" y="7373541"/>
            <a:ext cx="7828959" cy="175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emtra bietet dir genau solche Möbel, die perfekt in dein Zuhause oder Büro in Mannheim passen – funktional und modern zugleich. Unsere Designs folgen den neuesten Trends und bleiben dabei zeitlos elegant.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992238" y="1597076"/>
            <a:ext cx="14945618" cy="1795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7"/>
              </a:lnSpc>
            </a:pPr>
            <a:r>
              <a:rPr lang="en-US" sz="5562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sz="5562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emtra: Dein Experte für Sideboards mit Schiebetüren Mannheim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87476" y="4007491"/>
            <a:ext cx="5254971" cy="4610843"/>
            <a:chOff x="0" y="0"/>
            <a:chExt cx="7006628" cy="61477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6993890" cy="6135116"/>
            </a:xfrm>
            <a:custGeom>
              <a:avLst/>
              <a:gdLst/>
              <a:ahLst/>
              <a:cxnLst/>
              <a:rect r="r" b="b" t="t" l="l"/>
              <a:pathLst>
                <a:path h="6135116" w="6993890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6978650" y="0"/>
                  </a:lnTo>
                  <a:cubicBezTo>
                    <a:pt x="6987032" y="0"/>
                    <a:pt x="6993890" y="6858"/>
                    <a:pt x="6993890" y="15240"/>
                  </a:cubicBezTo>
                  <a:lnTo>
                    <a:pt x="6993890" y="6119876"/>
                  </a:lnTo>
                  <a:cubicBezTo>
                    <a:pt x="6993890" y="6128258"/>
                    <a:pt x="6987032" y="6135116"/>
                    <a:pt x="6978650" y="6135116"/>
                  </a:cubicBezTo>
                  <a:lnTo>
                    <a:pt x="15240" y="6135116"/>
                  </a:lnTo>
                  <a:cubicBezTo>
                    <a:pt x="6858" y="6135116"/>
                    <a:pt x="0" y="6128258"/>
                    <a:pt x="0" y="6119876"/>
                  </a:cubicBezTo>
                  <a:close/>
                </a:path>
              </a:pathLst>
            </a:custGeom>
            <a:solidFill>
              <a:srgbClr val="2B363C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06590" cy="6147816"/>
            </a:xfrm>
            <a:custGeom>
              <a:avLst/>
              <a:gdLst/>
              <a:ahLst/>
              <a:cxnLst/>
              <a:rect r="r" b="b" t="t" l="l"/>
              <a:pathLst>
                <a:path h="6147816" w="7006590">
                  <a:moveTo>
                    <a:pt x="0" y="21590"/>
                  </a:moveTo>
                  <a:cubicBezTo>
                    <a:pt x="0" y="9652"/>
                    <a:pt x="9652" y="0"/>
                    <a:pt x="21590" y="0"/>
                  </a:cubicBezTo>
                  <a:lnTo>
                    <a:pt x="6985000" y="0"/>
                  </a:lnTo>
                  <a:lnTo>
                    <a:pt x="6985000" y="6350"/>
                  </a:lnTo>
                  <a:lnTo>
                    <a:pt x="6985000" y="0"/>
                  </a:lnTo>
                  <a:cubicBezTo>
                    <a:pt x="6996938" y="0"/>
                    <a:pt x="7006590" y="9652"/>
                    <a:pt x="7006590" y="21590"/>
                  </a:cubicBezTo>
                  <a:lnTo>
                    <a:pt x="7000240" y="21590"/>
                  </a:lnTo>
                  <a:lnTo>
                    <a:pt x="7006590" y="21590"/>
                  </a:lnTo>
                  <a:lnTo>
                    <a:pt x="7006590" y="6126226"/>
                  </a:lnTo>
                  <a:lnTo>
                    <a:pt x="7000240" y="6126226"/>
                  </a:lnTo>
                  <a:lnTo>
                    <a:pt x="7006590" y="6126226"/>
                  </a:lnTo>
                  <a:cubicBezTo>
                    <a:pt x="7006590" y="6138164"/>
                    <a:pt x="6996938" y="6147816"/>
                    <a:pt x="6985000" y="6147816"/>
                  </a:cubicBezTo>
                  <a:lnTo>
                    <a:pt x="6985000" y="6141466"/>
                  </a:lnTo>
                  <a:lnTo>
                    <a:pt x="6985000" y="6147816"/>
                  </a:lnTo>
                  <a:lnTo>
                    <a:pt x="21590" y="6147816"/>
                  </a:lnTo>
                  <a:lnTo>
                    <a:pt x="21590" y="6141466"/>
                  </a:lnTo>
                  <a:lnTo>
                    <a:pt x="21590" y="6147816"/>
                  </a:lnTo>
                  <a:cubicBezTo>
                    <a:pt x="9652" y="6147816"/>
                    <a:pt x="0" y="6138164"/>
                    <a:pt x="0" y="6126226"/>
                  </a:cubicBezTo>
                  <a:lnTo>
                    <a:pt x="0" y="21590"/>
                  </a:lnTo>
                  <a:lnTo>
                    <a:pt x="6350" y="21590"/>
                  </a:lnTo>
                  <a:lnTo>
                    <a:pt x="0" y="21590"/>
                  </a:lnTo>
                  <a:moveTo>
                    <a:pt x="12700" y="21590"/>
                  </a:moveTo>
                  <a:lnTo>
                    <a:pt x="12700" y="6126226"/>
                  </a:lnTo>
                  <a:lnTo>
                    <a:pt x="6350" y="6126226"/>
                  </a:lnTo>
                  <a:lnTo>
                    <a:pt x="12700" y="6126226"/>
                  </a:lnTo>
                  <a:cubicBezTo>
                    <a:pt x="12700" y="6131179"/>
                    <a:pt x="16637" y="6135116"/>
                    <a:pt x="21590" y="6135116"/>
                  </a:cubicBezTo>
                  <a:lnTo>
                    <a:pt x="6985000" y="6135116"/>
                  </a:lnTo>
                  <a:cubicBezTo>
                    <a:pt x="6989953" y="6135116"/>
                    <a:pt x="6993890" y="6131179"/>
                    <a:pt x="6993890" y="6126226"/>
                  </a:cubicBezTo>
                  <a:lnTo>
                    <a:pt x="6993890" y="21590"/>
                  </a:lnTo>
                  <a:cubicBezTo>
                    <a:pt x="6993890" y="16637"/>
                    <a:pt x="6989953" y="12700"/>
                    <a:pt x="6985000" y="12700"/>
                  </a:cubicBezTo>
                  <a:lnTo>
                    <a:pt x="21590" y="12700"/>
                  </a:lnTo>
                  <a:lnTo>
                    <a:pt x="21590" y="6350"/>
                  </a:lnTo>
                  <a:lnTo>
                    <a:pt x="21590" y="12700"/>
                  </a:lnTo>
                  <a:cubicBezTo>
                    <a:pt x="16637" y="12700"/>
                    <a:pt x="12700" y="16637"/>
                    <a:pt x="12700" y="21590"/>
                  </a:cubicBezTo>
                  <a:close/>
                </a:path>
              </a:pathLst>
            </a:custGeom>
            <a:solidFill>
              <a:srgbClr val="151617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285284" y="4305300"/>
            <a:ext cx="850554" cy="850554"/>
            <a:chOff x="0" y="0"/>
            <a:chExt cx="1134072" cy="113407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2" id="12" descr="preencoded.png"/>
          <p:cNvSpPr/>
          <p:nvPr/>
        </p:nvSpPr>
        <p:spPr>
          <a:xfrm flipH="false" flipV="false" rot="0">
            <a:off x="1519238" y="4539110"/>
            <a:ext cx="382638" cy="382638"/>
          </a:xfrm>
          <a:custGeom>
            <a:avLst/>
            <a:gdLst/>
            <a:ahLst/>
            <a:cxnLst/>
            <a:rect r="r" b="b" t="t" l="l"/>
            <a:pathLst>
              <a:path h="382638" w="382638">
                <a:moveTo>
                  <a:pt x="0" y="0"/>
                </a:moveTo>
                <a:lnTo>
                  <a:pt x="382638" y="0"/>
                </a:lnTo>
                <a:lnTo>
                  <a:pt x="382638" y="382638"/>
                </a:lnTo>
                <a:lnTo>
                  <a:pt x="0" y="382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854" t="0" r="-15851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285284" y="5391741"/>
            <a:ext cx="2757934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b="true" sz="275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Große Auswahl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85284" y="5938095"/>
            <a:ext cx="4659363" cy="223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Bei remtra findest du eine große Auswahl an Sideboards mit Schiebetüren Mannheim – für jeden Geschmack und Raum das passende Modell.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516443" y="4007491"/>
            <a:ext cx="5254971" cy="4610843"/>
            <a:chOff x="0" y="0"/>
            <a:chExt cx="7006628" cy="61477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6993890" cy="6135116"/>
            </a:xfrm>
            <a:custGeom>
              <a:avLst/>
              <a:gdLst/>
              <a:ahLst/>
              <a:cxnLst/>
              <a:rect r="r" b="b" t="t" l="l"/>
              <a:pathLst>
                <a:path h="6135116" w="6993890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6978650" y="0"/>
                  </a:lnTo>
                  <a:cubicBezTo>
                    <a:pt x="6987032" y="0"/>
                    <a:pt x="6993890" y="6858"/>
                    <a:pt x="6993890" y="15240"/>
                  </a:cubicBezTo>
                  <a:lnTo>
                    <a:pt x="6993890" y="6119876"/>
                  </a:lnTo>
                  <a:cubicBezTo>
                    <a:pt x="6993890" y="6128258"/>
                    <a:pt x="6987032" y="6135116"/>
                    <a:pt x="6978650" y="6135116"/>
                  </a:cubicBezTo>
                  <a:lnTo>
                    <a:pt x="15240" y="6135116"/>
                  </a:lnTo>
                  <a:cubicBezTo>
                    <a:pt x="6858" y="6135116"/>
                    <a:pt x="0" y="6128258"/>
                    <a:pt x="0" y="6119876"/>
                  </a:cubicBezTo>
                  <a:close/>
                </a:path>
              </a:pathLst>
            </a:custGeom>
            <a:solidFill>
              <a:srgbClr val="2B363C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06590" cy="6147816"/>
            </a:xfrm>
            <a:custGeom>
              <a:avLst/>
              <a:gdLst/>
              <a:ahLst/>
              <a:cxnLst/>
              <a:rect r="r" b="b" t="t" l="l"/>
              <a:pathLst>
                <a:path h="6147816" w="7006590">
                  <a:moveTo>
                    <a:pt x="0" y="21590"/>
                  </a:moveTo>
                  <a:cubicBezTo>
                    <a:pt x="0" y="9652"/>
                    <a:pt x="9652" y="0"/>
                    <a:pt x="21590" y="0"/>
                  </a:cubicBezTo>
                  <a:lnTo>
                    <a:pt x="6985000" y="0"/>
                  </a:lnTo>
                  <a:lnTo>
                    <a:pt x="6985000" y="6350"/>
                  </a:lnTo>
                  <a:lnTo>
                    <a:pt x="6985000" y="0"/>
                  </a:lnTo>
                  <a:cubicBezTo>
                    <a:pt x="6996938" y="0"/>
                    <a:pt x="7006590" y="9652"/>
                    <a:pt x="7006590" y="21590"/>
                  </a:cubicBezTo>
                  <a:lnTo>
                    <a:pt x="7000240" y="21590"/>
                  </a:lnTo>
                  <a:lnTo>
                    <a:pt x="7006590" y="21590"/>
                  </a:lnTo>
                  <a:lnTo>
                    <a:pt x="7006590" y="6126226"/>
                  </a:lnTo>
                  <a:lnTo>
                    <a:pt x="7000240" y="6126226"/>
                  </a:lnTo>
                  <a:lnTo>
                    <a:pt x="7006590" y="6126226"/>
                  </a:lnTo>
                  <a:cubicBezTo>
                    <a:pt x="7006590" y="6138164"/>
                    <a:pt x="6996938" y="6147816"/>
                    <a:pt x="6985000" y="6147816"/>
                  </a:cubicBezTo>
                  <a:lnTo>
                    <a:pt x="6985000" y="6141466"/>
                  </a:lnTo>
                  <a:lnTo>
                    <a:pt x="6985000" y="6147816"/>
                  </a:lnTo>
                  <a:lnTo>
                    <a:pt x="21590" y="6147816"/>
                  </a:lnTo>
                  <a:lnTo>
                    <a:pt x="21590" y="6141466"/>
                  </a:lnTo>
                  <a:lnTo>
                    <a:pt x="21590" y="6147816"/>
                  </a:lnTo>
                  <a:cubicBezTo>
                    <a:pt x="9652" y="6147816"/>
                    <a:pt x="0" y="6138164"/>
                    <a:pt x="0" y="6126226"/>
                  </a:cubicBezTo>
                  <a:lnTo>
                    <a:pt x="0" y="21590"/>
                  </a:lnTo>
                  <a:lnTo>
                    <a:pt x="6350" y="21590"/>
                  </a:lnTo>
                  <a:lnTo>
                    <a:pt x="0" y="21590"/>
                  </a:lnTo>
                  <a:moveTo>
                    <a:pt x="12700" y="21590"/>
                  </a:moveTo>
                  <a:lnTo>
                    <a:pt x="12700" y="6126226"/>
                  </a:lnTo>
                  <a:lnTo>
                    <a:pt x="6350" y="6126226"/>
                  </a:lnTo>
                  <a:lnTo>
                    <a:pt x="12700" y="6126226"/>
                  </a:lnTo>
                  <a:cubicBezTo>
                    <a:pt x="12700" y="6131179"/>
                    <a:pt x="16637" y="6135116"/>
                    <a:pt x="21590" y="6135116"/>
                  </a:cubicBezTo>
                  <a:lnTo>
                    <a:pt x="6985000" y="6135116"/>
                  </a:lnTo>
                  <a:cubicBezTo>
                    <a:pt x="6989953" y="6135116"/>
                    <a:pt x="6993890" y="6131179"/>
                    <a:pt x="6993890" y="6126226"/>
                  </a:cubicBezTo>
                  <a:lnTo>
                    <a:pt x="6993890" y="21590"/>
                  </a:lnTo>
                  <a:cubicBezTo>
                    <a:pt x="6993890" y="16637"/>
                    <a:pt x="6989953" y="12700"/>
                    <a:pt x="6985000" y="12700"/>
                  </a:cubicBezTo>
                  <a:lnTo>
                    <a:pt x="21590" y="12700"/>
                  </a:lnTo>
                  <a:lnTo>
                    <a:pt x="21590" y="6350"/>
                  </a:lnTo>
                  <a:lnTo>
                    <a:pt x="21590" y="12700"/>
                  </a:lnTo>
                  <a:cubicBezTo>
                    <a:pt x="16637" y="12700"/>
                    <a:pt x="12700" y="16637"/>
                    <a:pt x="12700" y="21590"/>
                  </a:cubicBezTo>
                  <a:close/>
                </a:path>
              </a:pathLst>
            </a:custGeom>
            <a:solidFill>
              <a:srgbClr val="151617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6814242" y="4305300"/>
            <a:ext cx="850554" cy="850554"/>
            <a:chOff x="0" y="0"/>
            <a:chExt cx="1134072" cy="113407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0" id="20" descr="preencoded.png"/>
          <p:cNvSpPr/>
          <p:nvPr/>
        </p:nvSpPr>
        <p:spPr>
          <a:xfrm flipH="false" flipV="false" rot="0">
            <a:off x="7048205" y="4539110"/>
            <a:ext cx="382638" cy="382638"/>
          </a:xfrm>
          <a:custGeom>
            <a:avLst/>
            <a:gdLst/>
            <a:ahLst/>
            <a:cxnLst/>
            <a:rect r="r" b="b" t="t" l="l"/>
            <a:pathLst>
              <a:path h="382638" w="382638">
                <a:moveTo>
                  <a:pt x="0" y="0"/>
                </a:moveTo>
                <a:lnTo>
                  <a:pt x="382638" y="0"/>
                </a:lnTo>
                <a:lnTo>
                  <a:pt x="382638" y="382638"/>
                </a:lnTo>
                <a:lnTo>
                  <a:pt x="0" y="3826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814242" y="5391741"/>
            <a:ext cx="3858220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b="true" sz="275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Persönliche Beratung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14242" y="5938095"/>
            <a:ext cx="4659363" cy="2233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 fürs Büro oder Wohnzimmer – wir beraten dich persönlich und nehmen uns Zeit für deine individuellen Wünsche und Anforderungen.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2045401" y="4007491"/>
            <a:ext cx="5254971" cy="4610843"/>
            <a:chOff x="0" y="0"/>
            <a:chExt cx="7006628" cy="614779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6350" y="6350"/>
              <a:ext cx="6993890" cy="6135116"/>
            </a:xfrm>
            <a:custGeom>
              <a:avLst/>
              <a:gdLst/>
              <a:ahLst/>
              <a:cxnLst/>
              <a:rect r="r" b="b" t="t" l="l"/>
              <a:pathLst>
                <a:path h="6135116" w="6993890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6978650" y="0"/>
                  </a:lnTo>
                  <a:cubicBezTo>
                    <a:pt x="6987032" y="0"/>
                    <a:pt x="6993890" y="6858"/>
                    <a:pt x="6993890" y="15240"/>
                  </a:cubicBezTo>
                  <a:lnTo>
                    <a:pt x="6993890" y="6119876"/>
                  </a:lnTo>
                  <a:cubicBezTo>
                    <a:pt x="6993890" y="6128258"/>
                    <a:pt x="6987032" y="6135116"/>
                    <a:pt x="6978650" y="6135116"/>
                  </a:cubicBezTo>
                  <a:lnTo>
                    <a:pt x="15240" y="6135116"/>
                  </a:lnTo>
                  <a:cubicBezTo>
                    <a:pt x="6858" y="6135116"/>
                    <a:pt x="0" y="6128258"/>
                    <a:pt x="0" y="6119876"/>
                  </a:cubicBezTo>
                  <a:close/>
                </a:path>
              </a:pathLst>
            </a:custGeom>
            <a:solidFill>
              <a:srgbClr val="2B363C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006590" cy="6147816"/>
            </a:xfrm>
            <a:custGeom>
              <a:avLst/>
              <a:gdLst/>
              <a:ahLst/>
              <a:cxnLst/>
              <a:rect r="r" b="b" t="t" l="l"/>
              <a:pathLst>
                <a:path h="6147816" w="7006590">
                  <a:moveTo>
                    <a:pt x="0" y="21590"/>
                  </a:moveTo>
                  <a:cubicBezTo>
                    <a:pt x="0" y="9652"/>
                    <a:pt x="9652" y="0"/>
                    <a:pt x="21590" y="0"/>
                  </a:cubicBezTo>
                  <a:lnTo>
                    <a:pt x="6985000" y="0"/>
                  </a:lnTo>
                  <a:lnTo>
                    <a:pt x="6985000" y="6350"/>
                  </a:lnTo>
                  <a:lnTo>
                    <a:pt x="6985000" y="0"/>
                  </a:lnTo>
                  <a:cubicBezTo>
                    <a:pt x="6996938" y="0"/>
                    <a:pt x="7006590" y="9652"/>
                    <a:pt x="7006590" y="21590"/>
                  </a:cubicBezTo>
                  <a:lnTo>
                    <a:pt x="7000240" y="21590"/>
                  </a:lnTo>
                  <a:lnTo>
                    <a:pt x="7006590" y="21590"/>
                  </a:lnTo>
                  <a:lnTo>
                    <a:pt x="7006590" y="6126226"/>
                  </a:lnTo>
                  <a:lnTo>
                    <a:pt x="7000240" y="6126226"/>
                  </a:lnTo>
                  <a:lnTo>
                    <a:pt x="7006590" y="6126226"/>
                  </a:lnTo>
                  <a:cubicBezTo>
                    <a:pt x="7006590" y="6138164"/>
                    <a:pt x="6996938" y="6147816"/>
                    <a:pt x="6985000" y="6147816"/>
                  </a:cubicBezTo>
                  <a:lnTo>
                    <a:pt x="6985000" y="6141466"/>
                  </a:lnTo>
                  <a:lnTo>
                    <a:pt x="6985000" y="6147816"/>
                  </a:lnTo>
                  <a:lnTo>
                    <a:pt x="21590" y="6147816"/>
                  </a:lnTo>
                  <a:lnTo>
                    <a:pt x="21590" y="6141466"/>
                  </a:lnTo>
                  <a:lnTo>
                    <a:pt x="21590" y="6147816"/>
                  </a:lnTo>
                  <a:cubicBezTo>
                    <a:pt x="9652" y="6147816"/>
                    <a:pt x="0" y="6138164"/>
                    <a:pt x="0" y="6126226"/>
                  </a:cubicBezTo>
                  <a:lnTo>
                    <a:pt x="0" y="21590"/>
                  </a:lnTo>
                  <a:lnTo>
                    <a:pt x="6350" y="21590"/>
                  </a:lnTo>
                  <a:lnTo>
                    <a:pt x="0" y="21590"/>
                  </a:lnTo>
                  <a:moveTo>
                    <a:pt x="12700" y="21590"/>
                  </a:moveTo>
                  <a:lnTo>
                    <a:pt x="12700" y="6126226"/>
                  </a:lnTo>
                  <a:lnTo>
                    <a:pt x="6350" y="6126226"/>
                  </a:lnTo>
                  <a:lnTo>
                    <a:pt x="12700" y="6126226"/>
                  </a:lnTo>
                  <a:cubicBezTo>
                    <a:pt x="12700" y="6131179"/>
                    <a:pt x="16637" y="6135116"/>
                    <a:pt x="21590" y="6135116"/>
                  </a:cubicBezTo>
                  <a:lnTo>
                    <a:pt x="6985000" y="6135116"/>
                  </a:lnTo>
                  <a:cubicBezTo>
                    <a:pt x="6989953" y="6135116"/>
                    <a:pt x="6993890" y="6131179"/>
                    <a:pt x="6993890" y="6126226"/>
                  </a:cubicBezTo>
                  <a:lnTo>
                    <a:pt x="6993890" y="21590"/>
                  </a:lnTo>
                  <a:cubicBezTo>
                    <a:pt x="6993890" y="16637"/>
                    <a:pt x="6989953" y="12700"/>
                    <a:pt x="6985000" y="12700"/>
                  </a:cubicBezTo>
                  <a:lnTo>
                    <a:pt x="21590" y="12700"/>
                  </a:lnTo>
                  <a:lnTo>
                    <a:pt x="21590" y="6350"/>
                  </a:lnTo>
                  <a:lnTo>
                    <a:pt x="21590" y="12700"/>
                  </a:lnTo>
                  <a:cubicBezTo>
                    <a:pt x="16637" y="12700"/>
                    <a:pt x="12700" y="16637"/>
                    <a:pt x="12700" y="21590"/>
                  </a:cubicBezTo>
                  <a:close/>
                </a:path>
              </a:pathLst>
            </a:custGeom>
            <a:solidFill>
              <a:srgbClr val="151617">
                <a:alpha val="80000"/>
              </a:srgbClr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2343209" y="4305300"/>
            <a:ext cx="850554" cy="850554"/>
            <a:chOff x="0" y="0"/>
            <a:chExt cx="1134072" cy="113407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34110" cy="1134110"/>
            </a:xfrm>
            <a:custGeom>
              <a:avLst/>
              <a:gdLst/>
              <a:ahLst/>
              <a:cxnLst/>
              <a:rect r="r" b="b" t="t" l="l"/>
              <a:pathLst>
                <a:path h="1134110" w="1134110">
                  <a:moveTo>
                    <a:pt x="0" y="567055"/>
                  </a:moveTo>
                  <a:cubicBezTo>
                    <a:pt x="0" y="253873"/>
                    <a:pt x="253873" y="0"/>
                    <a:pt x="567055" y="0"/>
                  </a:cubicBezTo>
                  <a:cubicBezTo>
                    <a:pt x="880237" y="0"/>
                    <a:pt x="1134110" y="253873"/>
                    <a:pt x="1134110" y="567055"/>
                  </a:cubicBezTo>
                  <a:cubicBezTo>
                    <a:pt x="1134110" y="880237"/>
                    <a:pt x="880237" y="1134110"/>
                    <a:pt x="567055" y="1134110"/>
                  </a:cubicBezTo>
                  <a:cubicBezTo>
                    <a:pt x="253873" y="1134110"/>
                    <a:pt x="0" y="880237"/>
                    <a:pt x="0" y="567055"/>
                  </a:cubicBez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8" id="28" descr="preencoded.png"/>
          <p:cNvSpPr/>
          <p:nvPr/>
        </p:nvSpPr>
        <p:spPr>
          <a:xfrm flipH="false" flipV="false" rot="0">
            <a:off x="12577172" y="4539110"/>
            <a:ext cx="382638" cy="382638"/>
          </a:xfrm>
          <a:custGeom>
            <a:avLst/>
            <a:gdLst/>
            <a:ahLst/>
            <a:cxnLst/>
            <a:rect r="r" b="b" t="t" l="l"/>
            <a:pathLst>
              <a:path h="382638" w="382638">
                <a:moveTo>
                  <a:pt x="0" y="0"/>
                </a:moveTo>
                <a:lnTo>
                  <a:pt x="382638" y="0"/>
                </a:lnTo>
                <a:lnTo>
                  <a:pt x="382638" y="382638"/>
                </a:lnTo>
                <a:lnTo>
                  <a:pt x="0" y="382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15854" r="0" b="-15851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2343209" y="5391741"/>
            <a:ext cx="2214265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b="true" sz="275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Top Qualität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343209" y="5938095"/>
            <a:ext cx="4659363" cy="1785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Wir liefern Qualität, die lange hält. Schau vorbei und lass dich inspirieren von unserer handverlesenen Möbelkollektion!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18288000" cy="3237605"/>
          </a:xfrm>
          <a:custGeom>
            <a:avLst/>
            <a:gdLst/>
            <a:ahLst/>
            <a:cxnLst/>
            <a:rect r="r" b="b" t="t" l="l"/>
            <a:pathLst>
              <a:path h="3237605" w="18288000">
                <a:moveTo>
                  <a:pt x="0" y="0"/>
                </a:moveTo>
                <a:lnTo>
                  <a:pt x="18288000" y="0"/>
                </a:lnTo>
                <a:lnTo>
                  <a:pt x="18288000" y="3237605"/>
                </a:lnTo>
                <a:lnTo>
                  <a:pt x="0" y="32376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" r="0" b="-1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19061" y="3879774"/>
            <a:ext cx="12772651" cy="1646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12"/>
              </a:lnSpc>
            </a:pPr>
            <a:r>
              <a:rPr lang="en-US" b="true" sz="50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Design trifft Funktion: Sideboards mit Schiebetüren Mannheim von remtra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2226" y="5942562"/>
            <a:ext cx="5347545" cy="3649561"/>
            <a:chOff x="0" y="0"/>
            <a:chExt cx="7130059" cy="48660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9050" y="19050"/>
              <a:ext cx="7091934" cy="4828032"/>
            </a:xfrm>
            <a:custGeom>
              <a:avLst/>
              <a:gdLst/>
              <a:ahLst/>
              <a:cxnLst/>
              <a:rect r="r" b="b" t="t" l="l"/>
              <a:pathLst>
                <a:path h="4828032" w="7091934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7076694" y="0"/>
                  </a:lnTo>
                  <a:cubicBezTo>
                    <a:pt x="7085202" y="0"/>
                    <a:pt x="7091934" y="6858"/>
                    <a:pt x="7091934" y="15240"/>
                  </a:cubicBezTo>
                  <a:lnTo>
                    <a:pt x="7091934" y="4812792"/>
                  </a:lnTo>
                  <a:cubicBezTo>
                    <a:pt x="7091934" y="4821174"/>
                    <a:pt x="7085075" y="4828032"/>
                    <a:pt x="7076694" y="4828032"/>
                  </a:cubicBezTo>
                  <a:lnTo>
                    <a:pt x="15240" y="4828032"/>
                  </a:lnTo>
                  <a:cubicBezTo>
                    <a:pt x="6731" y="4828032"/>
                    <a:pt x="0" y="4821174"/>
                    <a:pt x="0" y="4812792"/>
                  </a:cubicBezTo>
                  <a:close/>
                </a:path>
              </a:pathLst>
            </a:custGeom>
            <a:solidFill>
              <a:srgbClr val="000000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130034" cy="4866132"/>
            </a:xfrm>
            <a:custGeom>
              <a:avLst/>
              <a:gdLst/>
              <a:ahLst/>
              <a:cxnLst/>
              <a:rect r="r" b="b" t="t" l="l"/>
              <a:pathLst>
                <a:path h="4866132" w="7130034">
                  <a:moveTo>
                    <a:pt x="0" y="34290"/>
                  </a:moveTo>
                  <a:cubicBezTo>
                    <a:pt x="0" y="15367"/>
                    <a:pt x="15367" y="0"/>
                    <a:pt x="34290" y="0"/>
                  </a:cubicBezTo>
                  <a:lnTo>
                    <a:pt x="7095744" y="0"/>
                  </a:lnTo>
                  <a:lnTo>
                    <a:pt x="7095744" y="19050"/>
                  </a:lnTo>
                  <a:lnTo>
                    <a:pt x="7095744" y="0"/>
                  </a:lnTo>
                  <a:cubicBezTo>
                    <a:pt x="7114667" y="0"/>
                    <a:pt x="7130034" y="15367"/>
                    <a:pt x="7130034" y="34290"/>
                  </a:cubicBezTo>
                  <a:lnTo>
                    <a:pt x="7110984" y="34290"/>
                  </a:lnTo>
                  <a:lnTo>
                    <a:pt x="7130034" y="34290"/>
                  </a:lnTo>
                  <a:lnTo>
                    <a:pt x="7130034" y="4831842"/>
                  </a:lnTo>
                  <a:lnTo>
                    <a:pt x="7110984" y="4831842"/>
                  </a:lnTo>
                  <a:lnTo>
                    <a:pt x="7130034" y="4831842"/>
                  </a:lnTo>
                  <a:cubicBezTo>
                    <a:pt x="7130034" y="4850892"/>
                    <a:pt x="7114667" y="4866132"/>
                    <a:pt x="7095744" y="4866132"/>
                  </a:cubicBezTo>
                  <a:lnTo>
                    <a:pt x="7095744" y="4847082"/>
                  </a:lnTo>
                  <a:lnTo>
                    <a:pt x="7095744" y="4866132"/>
                  </a:lnTo>
                  <a:lnTo>
                    <a:pt x="34290" y="4866132"/>
                  </a:lnTo>
                  <a:lnTo>
                    <a:pt x="34290" y="4847082"/>
                  </a:lnTo>
                  <a:lnTo>
                    <a:pt x="34290" y="4866132"/>
                  </a:lnTo>
                  <a:cubicBezTo>
                    <a:pt x="15367" y="4866132"/>
                    <a:pt x="0" y="4850765"/>
                    <a:pt x="0" y="4831842"/>
                  </a:cubicBezTo>
                  <a:lnTo>
                    <a:pt x="0" y="34290"/>
                  </a:lnTo>
                  <a:lnTo>
                    <a:pt x="19050" y="34290"/>
                  </a:lnTo>
                  <a:lnTo>
                    <a:pt x="0" y="34290"/>
                  </a:lnTo>
                  <a:moveTo>
                    <a:pt x="38100" y="34290"/>
                  </a:moveTo>
                  <a:lnTo>
                    <a:pt x="38100" y="4831842"/>
                  </a:lnTo>
                  <a:lnTo>
                    <a:pt x="19050" y="4831842"/>
                  </a:lnTo>
                  <a:lnTo>
                    <a:pt x="38100" y="4831842"/>
                  </a:lnTo>
                  <a:cubicBezTo>
                    <a:pt x="38100" y="4829683"/>
                    <a:pt x="36322" y="4828032"/>
                    <a:pt x="34290" y="4828032"/>
                  </a:cubicBezTo>
                  <a:lnTo>
                    <a:pt x="7095744" y="4828032"/>
                  </a:lnTo>
                  <a:cubicBezTo>
                    <a:pt x="7093712" y="4828032"/>
                    <a:pt x="7091934" y="4829683"/>
                    <a:pt x="7091934" y="4831842"/>
                  </a:cubicBezTo>
                  <a:lnTo>
                    <a:pt x="7091934" y="34290"/>
                  </a:lnTo>
                  <a:cubicBezTo>
                    <a:pt x="7091934" y="36449"/>
                    <a:pt x="7093712" y="38100"/>
                    <a:pt x="7095744" y="38100"/>
                  </a:cubicBezTo>
                  <a:lnTo>
                    <a:pt x="34290" y="38100"/>
                  </a:lnTo>
                  <a:lnTo>
                    <a:pt x="34290" y="19050"/>
                  </a:lnTo>
                  <a:lnTo>
                    <a:pt x="34290" y="38100"/>
                  </a:lnTo>
                  <a:cubicBezTo>
                    <a:pt x="36322" y="38100"/>
                    <a:pt x="38100" y="36449"/>
                    <a:pt x="38100" y="34290"/>
                  </a:cubicBezTo>
                  <a:close/>
                </a:path>
              </a:pathLst>
            </a:custGeom>
            <a:solidFill>
              <a:srgbClr val="151617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194044" y="6206280"/>
            <a:ext cx="2650034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b="true" sz="2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Schickes Design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4044" y="6699494"/>
            <a:ext cx="4743898" cy="245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Unsere Sideboards mit Schiebetüren Mannheim verbinden schickes Design mit cleverer Funktionalität. Jedes Stück wird sorgfältig ausgewählt und entspricht höchsten ästhetischen Ansprüchen.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6470152" y="5942562"/>
            <a:ext cx="5347545" cy="3649561"/>
            <a:chOff x="0" y="0"/>
            <a:chExt cx="7130059" cy="486608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9050" y="19050"/>
              <a:ext cx="7091934" cy="4828032"/>
            </a:xfrm>
            <a:custGeom>
              <a:avLst/>
              <a:gdLst/>
              <a:ahLst/>
              <a:cxnLst/>
              <a:rect r="r" b="b" t="t" l="l"/>
              <a:pathLst>
                <a:path h="4828032" w="7091934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7076694" y="0"/>
                  </a:lnTo>
                  <a:cubicBezTo>
                    <a:pt x="7085202" y="0"/>
                    <a:pt x="7091934" y="6858"/>
                    <a:pt x="7091934" y="15240"/>
                  </a:cubicBezTo>
                  <a:lnTo>
                    <a:pt x="7091934" y="4812792"/>
                  </a:lnTo>
                  <a:cubicBezTo>
                    <a:pt x="7091934" y="4821174"/>
                    <a:pt x="7085075" y="4828032"/>
                    <a:pt x="7076694" y="4828032"/>
                  </a:cubicBezTo>
                  <a:lnTo>
                    <a:pt x="15240" y="4828032"/>
                  </a:lnTo>
                  <a:cubicBezTo>
                    <a:pt x="6731" y="4828032"/>
                    <a:pt x="0" y="4821174"/>
                    <a:pt x="0" y="4812792"/>
                  </a:cubicBezTo>
                  <a:close/>
                </a:path>
              </a:pathLst>
            </a:custGeom>
            <a:solidFill>
              <a:srgbClr val="000000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30034" cy="4866132"/>
            </a:xfrm>
            <a:custGeom>
              <a:avLst/>
              <a:gdLst/>
              <a:ahLst/>
              <a:cxnLst/>
              <a:rect r="r" b="b" t="t" l="l"/>
              <a:pathLst>
                <a:path h="4866132" w="7130034">
                  <a:moveTo>
                    <a:pt x="0" y="34290"/>
                  </a:moveTo>
                  <a:cubicBezTo>
                    <a:pt x="0" y="15367"/>
                    <a:pt x="15367" y="0"/>
                    <a:pt x="34290" y="0"/>
                  </a:cubicBezTo>
                  <a:lnTo>
                    <a:pt x="7095744" y="0"/>
                  </a:lnTo>
                  <a:lnTo>
                    <a:pt x="7095744" y="19050"/>
                  </a:lnTo>
                  <a:lnTo>
                    <a:pt x="7095744" y="0"/>
                  </a:lnTo>
                  <a:cubicBezTo>
                    <a:pt x="7114667" y="0"/>
                    <a:pt x="7130034" y="15367"/>
                    <a:pt x="7130034" y="34290"/>
                  </a:cubicBezTo>
                  <a:lnTo>
                    <a:pt x="7110984" y="34290"/>
                  </a:lnTo>
                  <a:lnTo>
                    <a:pt x="7130034" y="34290"/>
                  </a:lnTo>
                  <a:lnTo>
                    <a:pt x="7130034" y="4831842"/>
                  </a:lnTo>
                  <a:lnTo>
                    <a:pt x="7110984" y="4831842"/>
                  </a:lnTo>
                  <a:lnTo>
                    <a:pt x="7130034" y="4831842"/>
                  </a:lnTo>
                  <a:cubicBezTo>
                    <a:pt x="7130034" y="4850892"/>
                    <a:pt x="7114667" y="4866132"/>
                    <a:pt x="7095744" y="4866132"/>
                  </a:cubicBezTo>
                  <a:lnTo>
                    <a:pt x="7095744" y="4847082"/>
                  </a:lnTo>
                  <a:lnTo>
                    <a:pt x="7095744" y="4866132"/>
                  </a:lnTo>
                  <a:lnTo>
                    <a:pt x="34290" y="4866132"/>
                  </a:lnTo>
                  <a:lnTo>
                    <a:pt x="34290" y="4847082"/>
                  </a:lnTo>
                  <a:lnTo>
                    <a:pt x="34290" y="4866132"/>
                  </a:lnTo>
                  <a:cubicBezTo>
                    <a:pt x="15367" y="4866132"/>
                    <a:pt x="0" y="4850765"/>
                    <a:pt x="0" y="4831842"/>
                  </a:cubicBezTo>
                  <a:lnTo>
                    <a:pt x="0" y="34290"/>
                  </a:lnTo>
                  <a:lnTo>
                    <a:pt x="19050" y="34290"/>
                  </a:lnTo>
                  <a:lnTo>
                    <a:pt x="0" y="34290"/>
                  </a:lnTo>
                  <a:moveTo>
                    <a:pt x="38100" y="34290"/>
                  </a:moveTo>
                  <a:lnTo>
                    <a:pt x="38100" y="4831842"/>
                  </a:lnTo>
                  <a:lnTo>
                    <a:pt x="19050" y="4831842"/>
                  </a:lnTo>
                  <a:lnTo>
                    <a:pt x="38100" y="4831842"/>
                  </a:lnTo>
                  <a:cubicBezTo>
                    <a:pt x="38100" y="4829683"/>
                    <a:pt x="36322" y="4828032"/>
                    <a:pt x="34290" y="4828032"/>
                  </a:cubicBezTo>
                  <a:lnTo>
                    <a:pt x="7095744" y="4828032"/>
                  </a:lnTo>
                  <a:cubicBezTo>
                    <a:pt x="7093712" y="4828032"/>
                    <a:pt x="7091934" y="4829683"/>
                    <a:pt x="7091934" y="4831842"/>
                  </a:cubicBezTo>
                  <a:lnTo>
                    <a:pt x="7091934" y="34290"/>
                  </a:lnTo>
                  <a:cubicBezTo>
                    <a:pt x="7091934" y="36449"/>
                    <a:pt x="7093712" y="38100"/>
                    <a:pt x="7095744" y="38100"/>
                  </a:cubicBezTo>
                  <a:lnTo>
                    <a:pt x="34290" y="38100"/>
                  </a:lnTo>
                  <a:lnTo>
                    <a:pt x="34290" y="19050"/>
                  </a:lnTo>
                  <a:lnTo>
                    <a:pt x="34290" y="38100"/>
                  </a:lnTo>
                  <a:cubicBezTo>
                    <a:pt x="36322" y="38100"/>
                    <a:pt x="38100" y="36449"/>
                    <a:pt x="38100" y="34290"/>
                  </a:cubicBezTo>
                  <a:close/>
                </a:path>
              </a:pathLst>
            </a:custGeom>
            <a:solidFill>
              <a:srgbClr val="151617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6771980" y="6206280"/>
            <a:ext cx="2782639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b="true" sz="2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Clevere Ordnung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771980" y="6699494"/>
            <a:ext cx="4743898" cy="204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 kannst du Ordnung halten, ohne auf Stil zu verzichten. Durchdachte Fächer und Schubladensysteme machen dein Sideboard zum perfekten Organisationstalent.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2048087" y="5942562"/>
            <a:ext cx="5347697" cy="3649561"/>
            <a:chOff x="0" y="0"/>
            <a:chExt cx="7130263" cy="486608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9050" y="19050"/>
              <a:ext cx="7092061" cy="4828032"/>
            </a:xfrm>
            <a:custGeom>
              <a:avLst/>
              <a:gdLst/>
              <a:ahLst/>
              <a:cxnLst/>
              <a:rect r="r" b="b" t="t" l="l"/>
              <a:pathLst>
                <a:path h="4828032" w="7092061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7076821" y="0"/>
                  </a:lnTo>
                  <a:cubicBezTo>
                    <a:pt x="7085330" y="0"/>
                    <a:pt x="7092061" y="6858"/>
                    <a:pt x="7092061" y="15240"/>
                  </a:cubicBezTo>
                  <a:lnTo>
                    <a:pt x="7092061" y="4812792"/>
                  </a:lnTo>
                  <a:cubicBezTo>
                    <a:pt x="7092061" y="4821174"/>
                    <a:pt x="7085202" y="4828032"/>
                    <a:pt x="7076821" y="4828032"/>
                  </a:cubicBezTo>
                  <a:lnTo>
                    <a:pt x="15240" y="4828032"/>
                  </a:lnTo>
                  <a:cubicBezTo>
                    <a:pt x="6731" y="4828032"/>
                    <a:pt x="0" y="4821174"/>
                    <a:pt x="0" y="4812792"/>
                  </a:cubicBezTo>
                  <a:close/>
                </a:path>
              </a:pathLst>
            </a:custGeom>
            <a:solidFill>
              <a:srgbClr val="000000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130161" cy="4866132"/>
            </a:xfrm>
            <a:custGeom>
              <a:avLst/>
              <a:gdLst/>
              <a:ahLst/>
              <a:cxnLst/>
              <a:rect r="r" b="b" t="t" l="l"/>
              <a:pathLst>
                <a:path h="4866132" w="7130161">
                  <a:moveTo>
                    <a:pt x="0" y="34290"/>
                  </a:moveTo>
                  <a:cubicBezTo>
                    <a:pt x="0" y="15367"/>
                    <a:pt x="15367" y="0"/>
                    <a:pt x="34290" y="0"/>
                  </a:cubicBezTo>
                  <a:lnTo>
                    <a:pt x="7095871" y="0"/>
                  </a:lnTo>
                  <a:lnTo>
                    <a:pt x="7095871" y="19050"/>
                  </a:lnTo>
                  <a:lnTo>
                    <a:pt x="7095871" y="0"/>
                  </a:lnTo>
                  <a:cubicBezTo>
                    <a:pt x="7114794" y="0"/>
                    <a:pt x="7130161" y="15367"/>
                    <a:pt x="7130161" y="34290"/>
                  </a:cubicBezTo>
                  <a:lnTo>
                    <a:pt x="7111111" y="34290"/>
                  </a:lnTo>
                  <a:lnTo>
                    <a:pt x="7130161" y="34290"/>
                  </a:lnTo>
                  <a:lnTo>
                    <a:pt x="7130161" y="4831842"/>
                  </a:lnTo>
                  <a:lnTo>
                    <a:pt x="7111111" y="4831842"/>
                  </a:lnTo>
                  <a:lnTo>
                    <a:pt x="7130161" y="4831842"/>
                  </a:lnTo>
                  <a:cubicBezTo>
                    <a:pt x="7130161" y="4850892"/>
                    <a:pt x="7114794" y="4866132"/>
                    <a:pt x="7095871" y="4866132"/>
                  </a:cubicBezTo>
                  <a:lnTo>
                    <a:pt x="7095871" y="4847082"/>
                  </a:lnTo>
                  <a:lnTo>
                    <a:pt x="7095871" y="4866132"/>
                  </a:lnTo>
                  <a:lnTo>
                    <a:pt x="34290" y="4866132"/>
                  </a:lnTo>
                  <a:lnTo>
                    <a:pt x="34290" y="4847082"/>
                  </a:lnTo>
                  <a:lnTo>
                    <a:pt x="34290" y="4866132"/>
                  </a:lnTo>
                  <a:cubicBezTo>
                    <a:pt x="15367" y="4866132"/>
                    <a:pt x="0" y="4850765"/>
                    <a:pt x="0" y="4831842"/>
                  </a:cubicBezTo>
                  <a:lnTo>
                    <a:pt x="0" y="34290"/>
                  </a:lnTo>
                  <a:lnTo>
                    <a:pt x="19050" y="34290"/>
                  </a:lnTo>
                  <a:lnTo>
                    <a:pt x="0" y="34290"/>
                  </a:lnTo>
                  <a:moveTo>
                    <a:pt x="38100" y="34290"/>
                  </a:moveTo>
                  <a:lnTo>
                    <a:pt x="38100" y="4831842"/>
                  </a:lnTo>
                  <a:lnTo>
                    <a:pt x="19050" y="4831842"/>
                  </a:lnTo>
                  <a:lnTo>
                    <a:pt x="38100" y="4831842"/>
                  </a:lnTo>
                  <a:cubicBezTo>
                    <a:pt x="38100" y="4829683"/>
                    <a:pt x="36322" y="4828032"/>
                    <a:pt x="34290" y="4828032"/>
                  </a:cubicBezTo>
                  <a:lnTo>
                    <a:pt x="7095871" y="4828032"/>
                  </a:lnTo>
                  <a:cubicBezTo>
                    <a:pt x="7093839" y="4828032"/>
                    <a:pt x="7092061" y="4829683"/>
                    <a:pt x="7092061" y="4831842"/>
                  </a:cubicBezTo>
                  <a:lnTo>
                    <a:pt x="7092061" y="34290"/>
                  </a:lnTo>
                  <a:cubicBezTo>
                    <a:pt x="7092061" y="36449"/>
                    <a:pt x="7093839" y="38100"/>
                    <a:pt x="7095871" y="38100"/>
                  </a:cubicBezTo>
                  <a:lnTo>
                    <a:pt x="34290" y="38100"/>
                  </a:lnTo>
                  <a:lnTo>
                    <a:pt x="34290" y="19050"/>
                  </a:lnTo>
                  <a:lnTo>
                    <a:pt x="34290" y="38100"/>
                  </a:lnTo>
                  <a:cubicBezTo>
                    <a:pt x="36322" y="38100"/>
                    <a:pt x="38100" y="36449"/>
                    <a:pt x="38100" y="34290"/>
                  </a:cubicBezTo>
                  <a:close/>
                </a:path>
              </a:pathLst>
            </a:custGeom>
            <a:solidFill>
              <a:srgbClr val="151617">
                <a:alpha val="37647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12349905" y="6206280"/>
            <a:ext cx="2658517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4"/>
              </a:lnSpc>
            </a:pPr>
            <a:r>
              <a:rPr lang="en-US" b="true" sz="2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Echte Hingucker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49905" y="6699494"/>
            <a:ext cx="4744041" cy="2044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emtra sorgt dafür, dass deine Möbel nicht nur praktisch, sondern auch echte Hingucker sind. Mit hochwertigen Materialien und erstklassiger Verarbeitung.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3127297"/>
            <a:ext cx="18288000" cy="7159703"/>
            <a:chOff x="0" y="0"/>
            <a:chExt cx="24384000" cy="95462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9546271"/>
            </a:xfrm>
            <a:custGeom>
              <a:avLst/>
              <a:gdLst/>
              <a:ahLst/>
              <a:cxnLst/>
              <a:rect r="r" b="b" t="t" l="l"/>
              <a:pathLst>
                <a:path h="954627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9546271"/>
                  </a:lnTo>
                  <a:lnTo>
                    <a:pt x="0" y="9546271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1940850" y="541259"/>
            <a:ext cx="14122645" cy="1795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b="true" sz="55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 findest du dein perfektes Sideboard mit Schiebetüren in Mannheim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238" y="3137897"/>
            <a:ext cx="252264" cy="44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 Light"/>
                <a:ea typeface="Poppins Light"/>
                <a:cs typeface="Poppins Light"/>
                <a:sym typeface="Poppins Light"/>
              </a:rPr>
              <a:t>01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92238" y="3695995"/>
            <a:ext cx="8009934" cy="38100"/>
            <a:chOff x="0" y="0"/>
            <a:chExt cx="10679913" cy="50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679938" cy="50800"/>
            </a:xfrm>
            <a:custGeom>
              <a:avLst/>
              <a:gdLst/>
              <a:ahLst/>
              <a:cxnLst/>
              <a:rect r="r" b="b" t="t" l="l"/>
              <a:pathLst>
                <a:path h="50800" w="10679938">
                  <a:moveTo>
                    <a:pt x="0" y="0"/>
                  </a:moveTo>
                  <a:lnTo>
                    <a:pt x="10679938" y="0"/>
                  </a:lnTo>
                  <a:lnTo>
                    <a:pt x="10679938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992238" y="3866255"/>
            <a:ext cx="5375523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Beratungstermin vereinbaren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2238" y="4412609"/>
            <a:ext cx="8009934" cy="1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Komm zu remtra in Mannheim und lass dich von unseren Experten beraten. Wir nehmen uns Zeit für deine Vorstellungen und Wünsche.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85684" y="3137897"/>
            <a:ext cx="330101" cy="44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 Light"/>
                <a:ea typeface="Poppins Light"/>
                <a:cs typeface="Poppins Light"/>
                <a:sym typeface="Poppins Light"/>
              </a:rPr>
              <a:t>02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285684" y="3695995"/>
            <a:ext cx="8010077" cy="38100"/>
            <a:chOff x="0" y="0"/>
            <a:chExt cx="10680103" cy="50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680065" cy="50800"/>
            </a:xfrm>
            <a:custGeom>
              <a:avLst/>
              <a:gdLst/>
              <a:ahLst/>
              <a:cxnLst/>
              <a:rect r="r" b="b" t="t" l="l"/>
              <a:pathLst>
                <a:path h="50800" w="10680065">
                  <a:moveTo>
                    <a:pt x="0" y="0"/>
                  </a:moveTo>
                  <a:lnTo>
                    <a:pt x="10680065" y="0"/>
                  </a:lnTo>
                  <a:lnTo>
                    <a:pt x="10680065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285684" y="3866255"/>
            <a:ext cx="4279404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Raum &amp; Stil analysieren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85684" y="4412609"/>
            <a:ext cx="8010077" cy="1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Gemeinsam schauen wir, welches Sideboard mit Schiebetüren genau zu deinem Raum und Stil passt – von den Maßen bis zur Farbwahl.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92238" y="6269536"/>
            <a:ext cx="333673" cy="44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 Light"/>
                <a:ea typeface="Poppins Light"/>
                <a:cs typeface="Poppins Light"/>
                <a:sym typeface="Poppins Light"/>
              </a:rPr>
              <a:t>03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992238" y="6827634"/>
            <a:ext cx="8009934" cy="38100"/>
            <a:chOff x="0" y="0"/>
            <a:chExt cx="10679913" cy="50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679938" cy="50800"/>
            </a:xfrm>
            <a:custGeom>
              <a:avLst/>
              <a:gdLst/>
              <a:ahLst/>
              <a:cxnLst/>
              <a:rect r="r" b="b" t="t" l="l"/>
              <a:pathLst>
                <a:path h="50800" w="10679938">
                  <a:moveTo>
                    <a:pt x="0" y="0"/>
                  </a:moveTo>
                  <a:lnTo>
                    <a:pt x="10679938" y="0"/>
                  </a:lnTo>
                  <a:lnTo>
                    <a:pt x="10679938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992238" y="6997903"/>
            <a:ext cx="3588246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Beste Lösung finden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92238" y="7544248"/>
            <a:ext cx="8009934" cy="1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Wir helfen dir, die beste Lösung zu finden – unkompliziert und persönlich. Bei Remtra bekommst du individuelle Beratung auf Augenhöhe.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285684" y="6269536"/>
            <a:ext cx="341412" cy="442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 Light"/>
                <a:ea typeface="Poppins Light"/>
                <a:cs typeface="Poppins Light"/>
                <a:sym typeface="Poppins Light"/>
              </a:rPr>
              <a:t>04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285684" y="6827634"/>
            <a:ext cx="8010077" cy="38100"/>
            <a:chOff x="0" y="0"/>
            <a:chExt cx="10680103" cy="50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680065" cy="50800"/>
            </a:xfrm>
            <a:custGeom>
              <a:avLst/>
              <a:gdLst/>
              <a:ahLst/>
              <a:cxnLst/>
              <a:rect r="r" b="b" t="t" l="l"/>
              <a:pathLst>
                <a:path h="50800" w="10680065">
                  <a:moveTo>
                    <a:pt x="0" y="0"/>
                  </a:moveTo>
                  <a:lnTo>
                    <a:pt x="10680065" y="0"/>
                  </a:lnTo>
                  <a:lnTo>
                    <a:pt x="10680065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9285684" y="6997903"/>
            <a:ext cx="3437483" cy="458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Lieferung &amp; Aufbau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285684" y="7544248"/>
            <a:ext cx="8010077" cy="13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1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Nach deiner Entscheidung kümmern wir uns um alles Weitere – von der Lieferung bis zum professionellen Aufbau bei dir zu Hause.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 descr="preencoded.png">
            <a:hlinkClick r:id="rId4" tooltip="https://gamma.app/?utm_source=made-with-gamma"/>
          </p:cNvPr>
          <p:cNvSpPr/>
          <p:nvPr/>
        </p:nvSpPr>
        <p:spPr>
          <a:xfrm flipH="false" flipV="false" rot="0">
            <a:off x="16049015" y="9686925"/>
            <a:ext cx="2153260" cy="514350"/>
          </a:xfrm>
          <a:custGeom>
            <a:avLst/>
            <a:gdLst/>
            <a:ahLst/>
            <a:cxnLst/>
            <a:rect r="r" b="b" t="t" l="l"/>
            <a:pathLst>
              <a:path h="514350" w="2153260">
                <a:moveTo>
                  <a:pt x="0" y="0"/>
                </a:moveTo>
                <a:lnTo>
                  <a:pt x="2153260" y="0"/>
                </a:lnTo>
                <a:lnTo>
                  <a:pt x="215326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 descr="preencoded.png"/>
          <p:cNvSpPr/>
          <p:nvPr/>
        </p:nvSpPr>
        <p:spPr>
          <a:xfrm flipH="false" flipV="false" rot="0">
            <a:off x="11430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92238" y="1626168"/>
            <a:ext cx="5710643" cy="2067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78"/>
              </a:lnSpc>
            </a:pPr>
            <a:r>
              <a:rPr lang="en-US" sz="12434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1243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emtra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2238" y="4196471"/>
            <a:ext cx="8459012" cy="1595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7"/>
              </a:lnSpc>
            </a:pPr>
            <a:r>
              <a:rPr lang="en-US" b="true" sz="495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Dein Sideboard-Profi in Mannheim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2238" y="6198904"/>
            <a:ext cx="10104958" cy="1491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244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Qualität, Design und Service – alles aus einer Hand. Entdecke jetzt die vielfältigen Möglichkeiten für dein perfektes Sideboard mit Schiebetüren.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6" id="6" descr="preencoded.png"/>
          <p:cNvSpPr/>
          <p:nvPr/>
        </p:nvSpPr>
        <p:spPr>
          <a:xfrm flipH="false" flipV="false" rot="0">
            <a:off x="0" y="0"/>
            <a:ext cx="6858000" cy="10292353"/>
          </a:xfrm>
          <a:custGeom>
            <a:avLst/>
            <a:gdLst/>
            <a:ahLst/>
            <a:cxnLst/>
            <a:rect r="r" b="b" t="t" l="l"/>
            <a:pathLst>
              <a:path h="10292353" w="6858000">
                <a:moveTo>
                  <a:pt x="0" y="0"/>
                </a:moveTo>
                <a:lnTo>
                  <a:pt x="6858000" y="0"/>
                </a:lnTo>
                <a:lnTo>
                  <a:pt x="6858000" y="10292353"/>
                </a:lnTo>
                <a:lnTo>
                  <a:pt x="0" y="10292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0" r="0" b="-2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13599" y="646662"/>
            <a:ext cx="9249374" cy="203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4187" b="true">
                <a:solidFill>
                  <a:srgbClr val="151617"/>
                </a:solidFill>
                <a:latin typeface="Poppins Bold"/>
                <a:ea typeface="Poppins Bold"/>
                <a:cs typeface="Poppins Bold"/>
                <a:sym typeface="Poppins Bold"/>
              </a:rPr>
              <a:t>Dein Sideboard mit Schiebetüren Mannheim wartet bei remtra auf dich!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08837" y="2827887"/>
            <a:ext cx="9928327" cy="119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5"/>
              </a:lnSpc>
            </a:pPr>
            <a:r>
              <a:rPr lang="en-US" sz="1987">
                <a:solidFill>
                  <a:srgbClr val="151617"/>
                </a:solidFill>
                <a:latin typeface="Poppins"/>
                <a:ea typeface="Poppins"/>
                <a:cs typeface="Poppins"/>
                <a:sym typeface="Poppins"/>
              </a:rPr>
              <a:t>Hol dir jetzt dein neues Sideboard mit Schiebetüren Mannheim bei remtra. Einfach Kontakt aufnehmen und beraten lassen – wir freuen uns auf dich und darauf, gemeinsam mit dir dein Traummöbel zu finden!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604074" y="4189657"/>
            <a:ext cx="9937852" cy="1736522"/>
            <a:chOff x="0" y="0"/>
            <a:chExt cx="13250469" cy="231536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" y="6350"/>
              <a:ext cx="13237845" cy="2302637"/>
            </a:xfrm>
            <a:custGeom>
              <a:avLst/>
              <a:gdLst/>
              <a:ahLst/>
              <a:cxnLst/>
              <a:rect r="r" b="b" t="t" l="l"/>
              <a:pathLst>
                <a:path h="2302637" w="13237845">
                  <a:moveTo>
                    <a:pt x="0" y="15240"/>
                  </a:moveTo>
                  <a:cubicBezTo>
                    <a:pt x="0" y="6858"/>
                    <a:pt x="6858" y="0"/>
                    <a:pt x="15367" y="0"/>
                  </a:cubicBezTo>
                  <a:lnTo>
                    <a:pt x="13222478" y="0"/>
                  </a:lnTo>
                  <a:cubicBezTo>
                    <a:pt x="13230988" y="0"/>
                    <a:pt x="13237845" y="6858"/>
                    <a:pt x="13237845" y="15240"/>
                  </a:cubicBezTo>
                  <a:lnTo>
                    <a:pt x="13237845" y="2287397"/>
                  </a:lnTo>
                  <a:cubicBezTo>
                    <a:pt x="13237845" y="2295779"/>
                    <a:pt x="13230988" y="2302637"/>
                    <a:pt x="13222478" y="2302637"/>
                  </a:cubicBezTo>
                  <a:lnTo>
                    <a:pt x="15367" y="2302637"/>
                  </a:lnTo>
                  <a:cubicBezTo>
                    <a:pt x="6858" y="2302637"/>
                    <a:pt x="0" y="2295779"/>
                    <a:pt x="0" y="2287397"/>
                  </a:cubicBez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250545" cy="2315337"/>
            </a:xfrm>
            <a:custGeom>
              <a:avLst/>
              <a:gdLst/>
              <a:ahLst/>
              <a:cxnLst/>
              <a:rect r="r" b="b" t="t" l="l"/>
              <a:pathLst>
                <a:path h="2315337" w="13250545">
                  <a:moveTo>
                    <a:pt x="0" y="21590"/>
                  </a:moveTo>
                  <a:cubicBezTo>
                    <a:pt x="0" y="9652"/>
                    <a:pt x="9779" y="0"/>
                    <a:pt x="21717" y="0"/>
                  </a:cubicBezTo>
                  <a:lnTo>
                    <a:pt x="13228828" y="0"/>
                  </a:lnTo>
                  <a:lnTo>
                    <a:pt x="13228828" y="6350"/>
                  </a:lnTo>
                  <a:lnTo>
                    <a:pt x="13228828" y="0"/>
                  </a:lnTo>
                  <a:cubicBezTo>
                    <a:pt x="13240767" y="0"/>
                    <a:pt x="13250545" y="9652"/>
                    <a:pt x="13250545" y="21590"/>
                  </a:cubicBezTo>
                  <a:lnTo>
                    <a:pt x="13244195" y="21590"/>
                  </a:lnTo>
                  <a:lnTo>
                    <a:pt x="13250545" y="21590"/>
                  </a:lnTo>
                  <a:lnTo>
                    <a:pt x="13250545" y="2293747"/>
                  </a:lnTo>
                  <a:lnTo>
                    <a:pt x="13244195" y="2293747"/>
                  </a:lnTo>
                  <a:lnTo>
                    <a:pt x="13250545" y="2293747"/>
                  </a:lnTo>
                  <a:cubicBezTo>
                    <a:pt x="13250545" y="2305685"/>
                    <a:pt x="13240767" y="2315337"/>
                    <a:pt x="13228828" y="2315337"/>
                  </a:cubicBezTo>
                  <a:lnTo>
                    <a:pt x="13228828" y="2308987"/>
                  </a:lnTo>
                  <a:lnTo>
                    <a:pt x="13228828" y="2315337"/>
                  </a:lnTo>
                  <a:lnTo>
                    <a:pt x="21717" y="2315337"/>
                  </a:lnTo>
                  <a:lnTo>
                    <a:pt x="21717" y="2308987"/>
                  </a:lnTo>
                  <a:lnTo>
                    <a:pt x="21717" y="2315337"/>
                  </a:lnTo>
                  <a:cubicBezTo>
                    <a:pt x="9779" y="2315337"/>
                    <a:pt x="0" y="2305685"/>
                    <a:pt x="0" y="2293747"/>
                  </a:cubicBezTo>
                  <a:lnTo>
                    <a:pt x="0" y="21590"/>
                  </a:lnTo>
                  <a:lnTo>
                    <a:pt x="6350" y="21590"/>
                  </a:lnTo>
                  <a:lnTo>
                    <a:pt x="0" y="21590"/>
                  </a:lnTo>
                  <a:moveTo>
                    <a:pt x="12700" y="21590"/>
                  </a:moveTo>
                  <a:lnTo>
                    <a:pt x="12700" y="2293747"/>
                  </a:lnTo>
                  <a:lnTo>
                    <a:pt x="6350" y="2293747"/>
                  </a:lnTo>
                  <a:lnTo>
                    <a:pt x="12700" y="2293747"/>
                  </a:lnTo>
                  <a:cubicBezTo>
                    <a:pt x="12700" y="2298573"/>
                    <a:pt x="16637" y="2302637"/>
                    <a:pt x="21717" y="2302637"/>
                  </a:cubicBezTo>
                  <a:lnTo>
                    <a:pt x="13228828" y="2302637"/>
                  </a:lnTo>
                  <a:cubicBezTo>
                    <a:pt x="13233781" y="2302637"/>
                    <a:pt x="13237845" y="2298573"/>
                    <a:pt x="13237845" y="2293747"/>
                  </a:cubicBezTo>
                  <a:lnTo>
                    <a:pt x="13237845" y="21590"/>
                  </a:lnTo>
                  <a:cubicBezTo>
                    <a:pt x="13237845" y="16764"/>
                    <a:pt x="13233908" y="12700"/>
                    <a:pt x="13228828" y="12700"/>
                  </a:cubicBezTo>
                  <a:lnTo>
                    <a:pt x="21717" y="12700"/>
                  </a:lnTo>
                  <a:lnTo>
                    <a:pt x="21717" y="6350"/>
                  </a:lnTo>
                  <a:lnTo>
                    <a:pt x="21717" y="12700"/>
                  </a:lnTo>
                  <a:cubicBezTo>
                    <a:pt x="16637" y="12700"/>
                    <a:pt x="12700" y="16764"/>
                    <a:pt x="12700" y="21590"/>
                  </a:cubicBez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8091488" y="4396378"/>
            <a:ext cx="1457027" cy="333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45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🌐 Website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091488" y="4805953"/>
            <a:ext cx="2135314" cy="395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4" tooltip="http://www.remtra.de"/>
              </a:rPr>
              <a:t>www.remtra.de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91488" y="5274266"/>
            <a:ext cx="9254029" cy="43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62"/>
              </a:lnSpc>
              <a:spcBef>
                <a:spcPct val="0"/>
              </a:spcBef>
            </a:pPr>
            <a:r>
              <a:rPr lang="en-US" sz="23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Besuche uns online und entdecke unser komplettes Sortiment.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7615537" y="6164304"/>
            <a:ext cx="9937852" cy="1736522"/>
            <a:chOff x="0" y="0"/>
            <a:chExt cx="13250469" cy="231536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13237845" cy="2302637"/>
            </a:xfrm>
            <a:custGeom>
              <a:avLst/>
              <a:gdLst/>
              <a:ahLst/>
              <a:cxnLst/>
              <a:rect r="r" b="b" t="t" l="l"/>
              <a:pathLst>
                <a:path h="2302637" w="13237845">
                  <a:moveTo>
                    <a:pt x="0" y="15240"/>
                  </a:moveTo>
                  <a:cubicBezTo>
                    <a:pt x="0" y="6858"/>
                    <a:pt x="6858" y="0"/>
                    <a:pt x="15367" y="0"/>
                  </a:cubicBezTo>
                  <a:lnTo>
                    <a:pt x="13222478" y="0"/>
                  </a:lnTo>
                  <a:cubicBezTo>
                    <a:pt x="13230988" y="0"/>
                    <a:pt x="13237845" y="6858"/>
                    <a:pt x="13237845" y="15240"/>
                  </a:cubicBezTo>
                  <a:lnTo>
                    <a:pt x="13237845" y="2287397"/>
                  </a:lnTo>
                  <a:cubicBezTo>
                    <a:pt x="13237845" y="2295779"/>
                    <a:pt x="13230988" y="2302637"/>
                    <a:pt x="13222478" y="2302637"/>
                  </a:cubicBezTo>
                  <a:lnTo>
                    <a:pt x="15367" y="2302637"/>
                  </a:lnTo>
                  <a:cubicBezTo>
                    <a:pt x="6858" y="2302637"/>
                    <a:pt x="0" y="2295779"/>
                    <a:pt x="0" y="2287397"/>
                  </a:cubicBez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250545" cy="2315337"/>
            </a:xfrm>
            <a:custGeom>
              <a:avLst/>
              <a:gdLst/>
              <a:ahLst/>
              <a:cxnLst/>
              <a:rect r="r" b="b" t="t" l="l"/>
              <a:pathLst>
                <a:path h="2315337" w="13250545">
                  <a:moveTo>
                    <a:pt x="0" y="21590"/>
                  </a:moveTo>
                  <a:cubicBezTo>
                    <a:pt x="0" y="9652"/>
                    <a:pt x="9779" y="0"/>
                    <a:pt x="21717" y="0"/>
                  </a:cubicBezTo>
                  <a:lnTo>
                    <a:pt x="13228828" y="0"/>
                  </a:lnTo>
                  <a:lnTo>
                    <a:pt x="13228828" y="6350"/>
                  </a:lnTo>
                  <a:lnTo>
                    <a:pt x="13228828" y="0"/>
                  </a:lnTo>
                  <a:cubicBezTo>
                    <a:pt x="13240767" y="0"/>
                    <a:pt x="13250545" y="9652"/>
                    <a:pt x="13250545" y="21590"/>
                  </a:cubicBezTo>
                  <a:lnTo>
                    <a:pt x="13244195" y="21590"/>
                  </a:lnTo>
                  <a:lnTo>
                    <a:pt x="13250545" y="21590"/>
                  </a:lnTo>
                  <a:lnTo>
                    <a:pt x="13250545" y="2293747"/>
                  </a:lnTo>
                  <a:lnTo>
                    <a:pt x="13244195" y="2293747"/>
                  </a:lnTo>
                  <a:lnTo>
                    <a:pt x="13250545" y="2293747"/>
                  </a:lnTo>
                  <a:cubicBezTo>
                    <a:pt x="13250545" y="2305685"/>
                    <a:pt x="13240767" y="2315337"/>
                    <a:pt x="13228828" y="2315337"/>
                  </a:cubicBezTo>
                  <a:lnTo>
                    <a:pt x="13228828" y="2308987"/>
                  </a:lnTo>
                  <a:lnTo>
                    <a:pt x="13228828" y="2315337"/>
                  </a:lnTo>
                  <a:lnTo>
                    <a:pt x="21717" y="2315337"/>
                  </a:lnTo>
                  <a:lnTo>
                    <a:pt x="21717" y="2308987"/>
                  </a:lnTo>
                  <a:lnTo>
                    <a:pt x="21717" y="2315337"/>
                  </a:lnTo>
                  <a:cubicBezTo>
                    <a:pt x="9779" y="2315337"/>
                    <a:pt x="0" y="2305685"/>
                    <a:pt x="0" y="2293747"/>
                  </a:cubicBezTo>
                  <a:lnTo>
                    <a:pt x="0" y="21590"/>
                  </a:lnTo>
                  <a:lnTo>
                    <a:pt x="6350" y="21590"/>
                  </a:lnTo>
                  <a:lnTo>
                    <a:pt x="0" y="21590"/>
                  </a:lnTo>
                  <a:moveTo>
                    <a:pt x="12700" y="21590"/>
                  </a:moveTo>
                  <a:lnTo>
                    <a:pt x="12700" y="2293747"/>
                  </a:lnTo>
                  <a:lnTo>
                    <a:pt x="6350" y="2293747"/>
                  </a:lnTo>
                  <a:lnTo>
                    <a:pt x="12700" y="2293747"/>
                  </a:lnTo>
                  <a:cubicBezTo>
                    <a:pt x="12700" y="2298573"/>
                    <a:pt x="16637" y="2302637"/>
                    <a:pt x="21717" y="2302637"/>
                  </a:cubicBezTo>
                  <a:lnTo>
                    <a:pt x="13228828" y="2302637"/>
                  </a:lnTo>
                  <a:cubicBezTo>
                    <a:pt x="13233781" y="2302637"/>
                    <a:pt x="13237845" y="2298573"/>
                    <a:pt x="13237845" y="2293747"/>
                  </a:cubicBezTo>
                  <a:lnTo>
                    <a:pt x="13237845" y="21590"/>
                  </a:lnTo>
                  <a:cubicBezTo>
                    <a:pt x="13237845" y="16764"/>
                    <a:pt x="13233908" y="12700"/>
                    <a:pt x="13228828" y="12700"/>
                  </a:cubicBezTo>
                  <a:lnTo>
                    <a:pt x="21717" y="12700"/>
                  </a:lnTo>
                  <a:lnTo>
                    <a:pt x="21717" y="6350"/>
                  </a:lnTo>
                  <a:lnTo>
                    <a:pt x="21717" y="12700"/>
                  </a:lnTo>
                  <a:cubicBezTo>
                    <a:pt x="16637" y="12700"/>
                    <a:pt x="12700" y="16764"/>
                    <a:pt x="12700" y="21590"/>
                  </a:cubicBezTo>
                  <a:close/>
                </a:path>
              </a:pathLst>
            </a:custGeom>
            <a:solidFill>
              <a:srgbClr val="151617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8091488" y="6335754"/>
            <a:ext cx="138945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b="true" sz="20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📞 Telefon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91488" y="6742357"/>
            <a:ext cx="3061159" cy="395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b="true" sz="2000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  <a:hlinkClick r:id="rId5" tooltip="tel:+4962133939855"/>
              </a:rPr>
              <a:t>+49 (0) 621 / 33939855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91488" y="7214292"/>
            <a:ext cx="9030147" cy="437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2"/>
              </a:lnSpc>
            </a:pPr>
            <a:r>
              <a:rPr lang="en-US" sz="2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Ruf uns an für eine persönliche Beratung oder einen Termin.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608837" y="8104137"/>
            <a:ext cx="9928327" cy="1598266"/>
            <a:chOff x="0" y="0"/>
            <a:chExt cx="13237769" cy="213102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237718" cy="2131060"/>
            </a:xfrm>
            <a:custGeom>
              <a:avLst/>
              <a:gdLst/>
              <a:ahLst/>
              <a:cxnLst/>
              <a:rect r="r" b="b" t="t" l="l"/>
              <a:pathLst>
                <a:path h="2131060" w="13237718">
                  <a:moveTo>
                    <a:pt x="0" y="15240"/>
                  </a:moveTo>
                  <a:cubicBezTo>
                    <a:pt x="0" y="6858"/>
                    <a:pt x="6858" y="0"/>
                    <a:pt x="15240" y="0"/>
                  </a:cubicBezTo>
                  <a:lnTo>
                    <a:pt x="13222478" y="0"/>
                  </a:lnTo>
                  <a:cubicBezTo>
                    <a:pt x="13230861" y="0"/>
                    <a:pt x="13237718" y="6858"/>
                    <a:pt x="13237718" y="15240"/>
                  </a:cubicBezTo>
                  <a:lnTo>
                    <a:pt x="13237718" y="2115820"/>
                  </a:lnTo>
                  <a:cubicBezTo>
                    <a:pt x="13237718" y="2124202"/>
                    <a:pt x="13230861" y="2131060"/>
                    <a:pt x="13222478" y="2131060"/>
                  </a:cubicBezTo>
                  <a:lnTo>
                    <a:pt x="15240" y="2131060"/>
                  </a:lnTo>
                  <a:cubicBezTo>
                    <a:pt x="6858" y="2131060"/>
                    <a:pt x="0" y="2124202"/>
                    <a:pt x="0" y="2115820"/>
                  </a:cubicBezTo>
                  <a:close/>
                </a:path>
              </a:pathLst>
            </a:custGeom>
            <a:solidFill>
              <a:srgbClr val="2B363C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8091488" y="8272301"/>
            <a:ext cx="8557021" cy="119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5"/>
              </a:lnSpc>
            </a:pPr>
            <a:r>
              <a:rPr lang="en-US" b="true" sz="1987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Jetzt Termin vereinbaren!</a:t>
            </a:r>
            <a:r>
              <a:rPr lang="en-US" sz="1987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Lass dich von unseren Experten bei remtra beraten und finde dein perfektes Sideboard mit Schiebetüren in Mannheim. Wir freuen uns auf deinen Besuch!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DAG8ety1eI0</dc:identifier>
  <dcterms:modified xsi:type="dcterms:W3CDTF">2011-08-01T06:04:30Z</dcterms:modified>
  <cp:revision>1</cp:revision>
  <dc:title>Sideboards mit Schiebetüren Mannheim – Entdecke remtra</dc:title>
</cp:coreProperties>
</file>