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Canva Sans Bold" charset="1" panose="020B0803030501040103"/>
      <p:regular r:id="rId11"/>
    </p:embeddedFont>
    <p:embeddedFont>
      <p:font typeface="Canva Sans" charset="1" panose="020B0503030501040103"/>
      <p:regular r:id="rId12"/>
    </p:embeddedFont>
    <p:embeddedFont>
      <p:font typeface="Raleway Bold" charset="1" panose="020B0803030101060003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https://www.amlock.com.au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jpeg" Type="http://schemas.openxmlformats.org/officeDocument/2006/relationships/image"/><Relationship Id="rId4" Target="../media/image12.jpeg" Type="http://schemas.openxmlformats.org/officeDocument/2006/relationships/image"/><Relationship Id="rId5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amlock.com.au" TargetMode="External" Type="http://schemas.openxmlformats.org/officeDocument/2006/relationships/hyperlink"/><Relationship Id="rId11" Target="https://www.amlock.com.au" TargetMode="External" Type="http://schemas.openxmlformats.org/officeDocument/2006/relationships/hyperlink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351380" y="5672408"/>
            <a:ext cx="4954120" cy="4299651"/>
            <a:chOff x="0" y="0"/>
            <a:chExt cx="2022342" cy="17551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22342" cy="1755179"/>
            </a:xfrm>
            <a:custGeom>
              <a:avLst/>
              <a:gdLst/>
              <a:ahLst/>
              <a:cxnLst/>
              <a:rect r="r" b="b" t="t" l="l"/>
              <a:pathLst>
                <a:path h="1755179" w="2022342">
                  <a:moveTo>
                    <a:pt x="0" y="0"/>
                  </a:moveTo>
                  <a:lnTo>
                    <a:pt x="2022342" y="0"/>
                  </a:lnTo>
                  <a:lnTo>
                    <a:pt x="2022342" y="1755179"/>
                  </a:lnTo>
                  <a:lnTo>
                    <a:pt x="0" y="1755179"/>
                  </a:lnTo>
                  <a:close/>
                </a:path>
              </a:pathLst>
            </a:custGeom>
            <a:blipFill>
              <a:blip r:embed="rId2"/>
              <a:stretch>
                <a:fillRect l="0" t="-4617" r="0" b="-461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397580" y="2168166"/>
            <a:ext cx="4861720" cy="3269433"/>
            <a:chOff x="0" y="0"/>
            <a:chExt cx="1886849" cy="12688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86849" cy="1268878"/>
            </a:xfrm>
            <a:custGeom>
              <a:avLst/>
              <a:gdLst/>
              <a:ahLst/>
              <a:cxnLst/>
              <a:rect r="r" b="b" t="t" l="l"/>
              <a:pathLst>
                <a:path h="1268878" w="1886849">
                  <a:moveTo>
                    <a:pt x="0" y="0"/>
                  </a:moveTo>
                  <a:lnTo>
                    <a:pt x="1886849" y="0"/>
                  </a:lnTo>
                  <a:lnTo>
                    <a:pt x="1886849" y="1268878"/>
                  </a:lnTo>
                  <a:lnTo>
                    <a:pt x="0" y="1268878"/>
                  </a:lnTo>
                  <a:close/>
                </a:path>
              </a:pathLst>
            </a:custGeom>
            <a:blipFill>
              <a:blip r:embed="rId3"/>
              <a:stretch>
                <a:fillRect l="0" t="-10156" r="0" b="-1015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340193" y="4439180"/>
            <a:ext cx="471257" cy="471257"/>
            <a:chOff x="0" y="0"/>
            <a:chExt cx="124117" cy="1241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4117" cy="124117"/>
            </a:xfrm>
            <a:custGeom>
              <a:avLst/>
              <a:gdLst/>
              <a:ahLst/>
              <a:cxnLst/>
              <a:rect r="r" b="b" t="t" l="l"/>
              <a:pathLst>
                <a:path h="124117" w="124117">
                  <a:moveTo>
                    <a:pt x="0" y="0"/>
                  </a:moveTo>
                  <a:lnTo>
                    <a:pt x="124117" y="0"/>
                  </a:lnTo>
                  <a:lnTo>
                    <a:pt x="124117" y="124117"/>
                  </a:lnTo>
                  <a:lnTo>
                    <a:pt x="0" y="124117"/>
                  </a:lnTo>
                  <a:close/>
                </a:path>
              </a:pathLst>
            </a:custGeom>
            <a:solidFill>
              <a:srgbClr val="BDB3B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38100"/>
              <a:ext cx="124117" cy="86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14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69216" y="724062"/>
            <a:ext cx="5993124" cy="978877"/>
          </a:xfrm>
          <a:custGeom>
            <a:avLst/>
            <a:gdLst/>
            <a:ahLst/>
            <a:cxnLst/>
            <a:rect r="r" b="b" t="t" l="l"/>
            <a:pathLst>
              <a:path h="978877" w="5993124">
                <a:moveTo>
                  <a:pt x="0" y="0"/>
                </a:moveTo>
                <a:lnTo>
                  <a:pt x="5993125" y="0"/>
                </a:lnTo>
                <a:lnTo>
                  <a:pt x="5993125" y="978877"/>
                </a:lnTo>
                <a:lnTo>
                  <a:pt x="0" y="978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69216" y="7980182"/>
            <a:ext cx="402367" cy="395782"/>
          </a:xfrm>
          <a:custGeom>
            <a:avLst/>
            <a:gdLst/>
            <a:ahLst/>
            <a:cxnLst/>
            <a:rect r="r" b="b" t="t" l="l"/>
            <a:pathLst>
              <a:path h="395782" w="402367">
                <a:moveTo>
                  <a:pt x="0" y="0"/>
                </a:moveTo>
                <a:lnTo>
                  <a:pt x="402367" y="0"/>
                </a:lnTo>
                <a:lnTo>
                  <a:pt x="402367" y="395782"/>
                </a:lnTo>
                <a:lnTo>
                  <a:pt x="0" y="3957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69216" y="3399945"/>
            <a:ext cx="10721059" cy="3629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07"/>
              </a:lnSpc>
            </a:pPr>
            <a:r>
              <a:rPr lang="en-US" sz="7178" spc="-64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Expert 24 Hour Locksmith Support for Urgent Lock and Key Needs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4161" y="7979726"/>
            <a:ext cx="5269128" cy="396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www.amlock.com.au"/>
              </a:rPr>
              <a:t>www.amlock.au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42100" y="3717766"/>
            <a:ext cx="4332560" cy="3298038"/>
            <a:chOff x="0" y="0"/>
            <a:chExt cx="1395778" cy="10624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95778" cy="1062496"/>
            </a:xfrm>
            <a:custGeom>
              <a:avLst/>
              <a:gdLst/>
              <a:ahLst/>
              <a:cxnLst/>
              <a:rect r="r" b="b" t="t" l="l"/>
              <a:pathLst>
                <a:path h="1062496" w="1395778">
                  <a:moveTo>
                    <a:pt x="0" y="0"/>
                  </a:moveTo>
                  <a:lnTo>
                    <a:pt x="1395778" y="0"/>
                  </a:lnTo>
                  <a:lnTo>
                    <a:pt x="1395778" y="1062496"/>
                  </a:lnTo>
                  <a:lnTo>
                    <a:pt x="0" y="1062496"/>
                  </a:lnTo>
                  <a:close/>
                </a:path>
              </a:pathLst>
            </a:custGeom>
            <a:blipFill>
              <a:blip r:embed="rId2"/>
              <a:stretch>
                <a:fillRect l="-9417" t="0" r="-9417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130350" y="227711"/>
            <a:ext cx="4391700" cy="3058855"/>
            <a:chOff x="0" y="0"/>
            <a:chExt cx="1525462" cy="10624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5462" cy="1062496"/>
            </a:xfrm>
            <a:custGeom>
              <a:avLst/>
              <a:gdLst/>
              <a:ahLst/>
              <a:cxnLst/>
              <a:rect r="r" b="b" t="t" l="l"/>
              <a:pathLst>
                <a:path h="1062496" w="1525462">
                  <a:moveTo>
                    <a:pt x="0" y="0"/>
                  </a:moveTo>
                  <a:lnTo>
                    <a:pt x="1525462" y="0"/>
                  </a:lnTo>
                  <a:lnTo>
                    <a:pt x="1525462" y="1062496"/>
                  </a:lnTo>
                  <a:lnTo>
                    <a:pt x="0" y="1062496"/>
                  </a:lnTo>
                  <a:close/>
                </a:path>
              </a:pathLst>
            </a:custGeom>
            <a:blipFill>
              <a:blip r:embed="rId3"/>
              <a:stretch>
                <a:fillRect l="0" t="-21786" r="0" b="-2178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566659" y="7267587"/>
            <a:ext cx="4104281" cy="2561340"/>
            <a:chOff x="0" y="0"/>
            <a:chExt cx="951870" cy="5940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51870" cy="594029"/>
            </a:xfrm>
            <a:custGeom>
              <a:avLst/>
              <a:gdLst/>
              <a:ahLst/>
              <a:cxnLst/>
              <a:rect r="r" b="b" t="t" l="l"/>
              <a:pathLst>
                <a:path h="594029" w="951870">
                  <a:moveTo>
                    <a:pt x="0" y="0"/>
                  </a:moveTo>
                  <a:lnTo>
                    <a:pt x="951870" y="0"/>
                  </a:lnTo>
                  <a:lnTo>
                    <a:pt x="951870" y="594029"/>
                  </a:lnTo>
                  <a:lnTo>
                    <a:pt x="0" y="594029"/>
                  </a:lnTo>
                  <a:close/>
                </a:path>
              </a:pathLst>
            </a:custGeom>
            <a:blipFill>
              <a:blip r:embed="rId4"/>
              <a:stretch>
                <a:fillRect l="0" t="-3413" r="0" b="-3413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05667" y="485062"/>
            <a:ext cx="4210266" cy="1087277"/>
          </a:xfrm>
          <a:custGeom>
            <a:avLst/>
            <a:gdLst/>
            <a:ahLst/>
            <a:cxnLst/>
            <a:rect r="r" b="b" t="t" l="l"/>
            <a:pathLst>
              <a:path h="1087277" w="4210266">
                <a:moveTo>
                  <a:pt x="0" y="0"/>
                </a:moveTo>
                <a:lnTo>
                  <a:pt x="4210267" y="0"/>
                </a:lnTo>
                <a:lnTo>
                  <a:pt x="4210267" y="1087276"/>
                </a:lnTo>
                <a:lnTo>
                  <a:pt x="0" y="1087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50949" r="0" b="-13628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34279" y="1917242"/>
            <a:ext cx="8576566" cy="2094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55"/>
              </a:lnSpc>
              <a:spcBef>
                <a:spcPct val="0"/>
              </a:spcBef>
            </a:pPr>
            <a:r>
              <a:rPr lang="en-US" b="true" sz="603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Choose Our 24 Hours Services?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0382" y="4593245"/>
            <a:ext cx="8451033" cy="3916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33" indent="-399416" lvl="1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Immediate help during lockouts</a:t>
            </a:r>
          </a:p>
          <a:p>
            <a:pPr algn="l" marL="798833" indent="-399416" lvl="1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Available anytime – day or night</a:t>
            </a:r>
          </a:p>
          <a:p>
            <a:pPr algn="just" marL="798833" indent="-399416" lvl="1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Peace of mind with fast response</a:t>
            </a:r>
          </a:p>
          <a:p>
            <a:pPr algn="l" marL="798833" indent="-399416" lvl="1">
              <a:lnSpc>
                <a:spcPts val="5180"/>
              </a:lnSpc>
              <a:spcBef>
                <a:spcPct val="0"/>
              </a:spcBef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Trusted experts in residential, commercial, and automotive security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374145" y="3980235"/>
            <a:ext cx="4585529" cy="4009282"/>
            <a:chOff x="0" y="0"/>
            <a:chExt cx="1215207" cy="10624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5207" cy="1062496"/>
            </a:xfrm>
            <a:custGeom>
              <a:avLst/>
              <a:gdLst/>
              <a:ahLst/>
              <a:cxnLst/>
              <a:rect r="r" b="b" t="t" l="l"/>
              <a:pathLst>
                <a:path h="1062496" w="1215207">
                  <a:moveTo>
                    <a:pt x="0" y="0"/>
                  </a:moveTo>
                  <a:lnTo>
                    <a:pt x="1215207" y="0"/>
                  </a:lnTo>
                  <a:lnTo>
                    <a:pt x="1215207" y="1062496"/>
                  </a:lnTo>
                  <a:lnTo>
                    <a:pt x="0" y="1062496"/>
                  </a:lnTo>
                  <a:close/>
                </a:path>
              </a:pathLst>
            </a:custGeom>
            <a:blipFill>
              <a:blip r:embed="rId2"/>
              <a:stretch>
                <a:fillRect l="-12129" t="0" r="-12129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666910" y="743762"/>
            <a:ext cx="4224675" cy="2972616"/>
            <a:chOff x="0" y="0"/>
            <a:chExt cx="1510017" cy="10624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10017" cy="1062496"/>
            </a:xfrm>
            <a:custGeom>
              <a:avLst/>
              <a:gdLst/>
              <a:ahLst/>
              <a:cxnLst/>
              <a:rect r="r" b="b" t="t" l="l"/>
              <a:pathLst>
                <a:path h="1062496" w="1510017">
                  <a:moveTo>
                    <a:pt x="0" y="0"/>
                  </a:moveTo>
                  <a:lnTo>
                    <a:pt x="1510017" y="0"/>
                  </a:lnTo>
                  <a:lnTo>
                    <a:pt x="1510017" y="1062496"/>
                  </a:lnTo>
                  <a:lnTo>
                    <a:pt x="0" y="1062496"/>
                  </a:lnTo>
                  <a:close/>
                </a:path>
              </a:pathLst>
            </a:custGeom>
            <a:blipFill>
              <a:blip r:embed="rId3"/>
              <a:stretch>
                <a:fillRect l="-4353" t="0" r="-435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666910" y="8253374"/>
            <a:ext cx="4190905" cy="2009851"/>
            <a:chOff x="0" y="0"/>
            <a:chExt cx="1238659" cy="5940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38659" cy="594029"/>
            </a:xfrm>
            <a:custGeom>
              <a:avLst/>
              <a:gdLst/>
              <a:ahLst/>
              <a:cxnLst/>
              <a:rect r="r" b="b" t="t" l="l"/>
              <a:pathLst>
                <a:path h="594029" w="1238659">
                  <a:moveTo>
                    <a:pt x="0" y="0"/>
                  </a:moveTo>
                  <a:lnTo>
                    <a:pt x="1238659" y="0"/>
                  </a:lnTo>
                  <a:lnTo>
                    <a:pt x="1238659" y="594029"/>
                  </a:lnTo>
                  <a:lnTo>
                    <a:pt x="0" y="594029"/>
                  </a:lnTo>
                  <a:close/>
                </a:path>
              </a:pathLst>
            </a:custGeom>
            <a:blipFill>
              <a:blip r:embed="rId4"/>
              <a:stretch>
                <a:fillRect l="0" t="-19569" r="0" b="-19569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498275" y="539262"/>
            <a:ext cx="5993124" cy="978877"/>
          </a:xfrm>
          <a:custGeom>
            <a:avLst/>
            <a:gdLst/>
            <a:ahLst/>
            <a:cxnLst/>
            <a:rect r="r" b="b" t="t" l="l"/>
            <a:pathLst>
              <a:path h="978877" w="5993124">
                <a:moveTo>
                  <a:pt x="0" y="0"/>
                </a:moveTo>
                <a:lnTo>
                  <a:pt x="5993124" y="0"/>
                </a:lnTo>
                <a:lnTo>
                  <a:pt x="5993124" y="978876"/>
                </a:lnTo>
                <a:lnTo>
                  <a:pt x="0" y="9788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44975" y="1982183"/>
            <a:ext cx="8922925" cy="209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54"/>
              </a:lnSpc>
              <a:spcBef>
                <a:spcPct val="0"/>
              </a:spcBef>
            </a:pPr>
            <a:r>
              <a:rPr lang="en-US" b="true" sz="603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PROFESSIONAL SERVICES AT A GLANCE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05863" y="5040259"/>
            <a:ext cx="8836000" cy="104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Trusted 24/7 Support for All Your Lock and Key Emergencies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5863" y="6423808"/>
            <a:ext cx="8976313" cy="104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Complete Locksmith Solutions for Homes, Businesses, and Vehicles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3031" y="7995432"/>
            <a:ext cx="8865775" cy="104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11" indent="-323856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Expert Locksmith Support Designed for Your Safety and Convenience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97241" y="2287042"/>
            <a:ext cx="7011783" cy="6234142"/>
            <a:chOff x="0" y="0"/>
            <a:chExt cx="5212203" cy="46341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12204" cy="4634145"/>
            </a:xfrm>
            <a:custGeom>
              <a:avLst/>
              <a:gdLst/>
              <a:ahLst/>
              <a:cxnLst/>
              <a:rect r="r" b="b" t="t" l="l"/>
              <a:pathLst>
                <a:path h="4634145" w="5212204">
                  <a:moveTo>
                    <a:pt x="0" y="0"/>
                  </a:moveTo>
                  <a:lnTo>
                    <a:pt x="5212204" y="0"/>
                  </a:lnTo>
                  <a:lnTo>
                    <a:pt x="5212204" y="4634145"/>
                  </a:lnTo>
                  <a:lnTo>
                    <a:pt x="0" y="4634145"/>
                  </a:lnTo>
                  <a:close/>
                </a:path>
              </a:pathLst>
            </a:custGeom>
            <a:blipFill>
              <a:blip r:embed="rId2"/>
              <a:stretch>
                <a:fillRect l="-34896" t="0" r="-3489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1557236"/>
            <a:ext cx="9929719" cy="209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54"/>
              </a:lnSpc>
              <a:spcBef>
                <a:spcPct val="0"/>
              </a:spcBef>
            </a:pPr>
            <a:r>
              <a:rPr lang="en-US" b="true" sz="6038" spc="-5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YOUR TRUSTED SECURITY PARTNER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2477" y="4605139"/>
            <a:ext cx="9430009" cy="3258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38" indent="-399419" lvl="1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Quick response when you need it most</a:t>
            </a:r>
          </a:p>
          <a:p>
            <a:pPr algn="l" marL="798838" indent="-399419" lvl="1">
              <a:lnSpc>
                <a:spcPts val="5180"/>
              </a:lnSpc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Comprehensive locksmith services</a:t>
            </a:r>
          </a:p>
          <a:p>
            <a:pPr algn="l" marL="798838" indent="-399419" lvl="1">
              <a:lnSpc>
                <a:spcPts val="5180"/>
              </a:lnSpc>
              <a:spcBef>
                <a:spcPct val="0"/>
              </a:spcBef>
              <a:buFont typeface="Arial"/>
              <a:buChar char="•"/>
            </a:pPr>
            <a:r>
              <a:rPr lang="en-US" sz="37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Dedicated to your safety and convenience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DB3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753094" y="6152106"/>
            <a:ext cx="12781812" cy="3802566"/>
            <a:chOff x="0" y="0"/>
            <a:chExt cx="10983531" cy="32675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83531" cy="3267580"/>
            </a:xfrm>
            <a:custGeom>
              <a:avLst/>
              <a:gdLst/>
              <a:ahLst/>
              <a:cxnLst/>
              <a:rect r="r" b="b" t="t" l="l"/>
              <a:pathLst>
                <a:path h="3267580" w="10983531">
                  <a:moveTo>
                    <a:pt x="0" y="0"/>
                  </a:moveTo>
                  <a:lnTo>
                    <a:pt x="10983531" y="0"/>
                  </a:lnTo>
                  <a:lnTo>
                    <a:pt x="10983531" y="3267580"/>
                  </a:lnTo>
                  <a:lnTo>
                    <a:pt x="0" y="3267580"/>
                  </a:lnTo>
                  <a:close/>
                </a:path>
              </a:pathLst>
            </a:custGeom>
            <a:blipFill>
              <a:blip r:embed="rId2"/>
              <a:stretch>
                <a:fillRect l="0" t="-34034" r="0" b="-34034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416296" y="3498977"/>
            <a:ext cx="2888519" cy="1924141"/>
          </a:xfrm>
          <a:custGeom>
            <a:avLst/>
            <a:gdLst/>
            <a:ahLst/>
            <a:cxnLst/>
            <a:rect r="r" b="b" t="t" l="l"/>
            <a:pathLst>
              <a:path h="1924141" w="2888519">
                <a:moveTo>
                  <a:pt x="0" y="0"/>
                </a:moveTo>
                <a:lnTo>
                  <a:pt x="2888519" y="0"/>
                </a:lnTo>
                <a:lnTo>
                  <a:pt x="2888519" y="1924141"/>
                </a:lnTo>
                <a:lnTo>
                  <a:pt x="0" y="1924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617255" y="3157805"/>
            <a:ext cx="430794" cy="432366"/>
          </a:xfrm>
          <a:custGeom>
            <a:avLst/>
            <a:gdLst/>
            <a:ahLst/>
            <a:cxnLst/>
            <a:rect r="r" b="b" t="t" l="l"/>
            <a:pathLst>
              <a:path h="432366" w="430794">
                <a:moveTo>
                  <a:pt x="0" y="0"/>
                </a:moveTo>
                <a:lnTo>
                  <a:pt x="430794" y="0"/>
                </a:lnTo>
                <a:lnTo>
                  <a:pt x="430794" y="432366"/>
                </a:lnTo>
                <a:lnTo>
                  <a:pt x="0" y="432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73462" y="4765513"/>
            <a:ext cx="523118" cy="508851"/>
          </a:xfrm>
          <a:custGeom>
            <a:avLst/>
            <a:gdLst/>
            <a:ahLst/>
            <a:cxnLst/>
            <a:rect r="r" b="b" t="t" l="l"/>
            <a:pathLst>
              <a:path h="508851" w="523118">
                <a:moveTo>
                  <a:pt x="0" y="0"/>
                </a:moveTo>
                <a:lnTo>
                  <a:pt x="523117" y="0"/>
                </a:lnTo>
                <a:lnTo>
                  <a:pt x="523117" y="508850"/>
                </a:lnTo>
                <a:lnTo>
                  <a:pt x="0" y="5088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17255" y="3894971"/>
            <a:ext cx="565741" cy="565741"/>
          </a:xfrm>
          <a:custGeom>
            <a:avLst/>
            <a:gdLst/>
            <a:ahLst/>
            <a:cxnLst/>
            <a:rect r="r" b="b" t="t" l="l"/>
            <a:pathLst>
              <a:path h="565741" w="565741">
                <a:moveTo>
                  <a:pt x="0" y="0"/>
                </a:moveTo>
                <a:lnTo>
                  <a:pt x="565741" y="0"/>
                </a:lnTo>
                <a:lnTo>
                  <a:pt x="565741" y="565742"/>
                </a:lnTo>
                <a:lnTo>
                  <a:pt x="0" y="5657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768690" y="920914"/>
            <a:ext cx="6714313" cy="855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1"/>
              </a:lnSpc>
            </a:pPr>
            <a:r>
              <a:rPr lang="en-US" b="true" sz="4958" spc="495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CONTACT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69141" y="3017648"/>
            <a:ext cx="4771390" cy="481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03 9419 6922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78710" y="3837821"/>
            <a:ext cx="6645449" cy="497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info@amlock.com.au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65229" y="4608830"/>
            <a:ext cx="7312551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82 Smith Street Collingwood VIC 3066, Australia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416296" y="2157045"/>
            <a:ext cx="7169050" cy="629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10" tooltip="https://www.amlock.com.au"/>
              </a:rPr>
              <a:t>www.</a:t>
            </a:r>
            <a:r>
              <a:rPr lang="en-US" sz="36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11" tooltip="https://www.amlock.com.au"/>
              </a:rPr>
              <a:t>amlock.com.au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DAGzaZgWRUc</dc:identifier>
  <dcterms:modified xsi:type="dcterms:W3CDTF">2011-08-01T06:04:30Z</dcterms:modified>
  <cp:revision>1</cp:revision>
  <dc:title>Expert 24 Hour Locksmith Support for Urgent Lock and Key Needs</dc:title>
</cp:coreProperties>
</file>