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embeddedFontLst>
    <p:embeddedFont>
      <p:font typeface="Platypi Medium" charset="0"/>
      <p:regular r:id="rId10"/>
    </p:embeddedFont>
    <p:embeddedFont>
      <p:font typeface="Calibri" pitchFamily="34" charset="0"/>
      <p:regular r:id="rId11"/>
      <p:bold r:id="rId12"/>
      <p:italic r:id="rId13"/>
      <p:boldItalic r:id="rId14"/>
    </p:embeddedFont>
    <p:embeddedFont>
      <p:font typeface="Source Serif 4 Bold" charset="0"/>
      <p:regular r:id="rId15"/>
    </p:embeddedFont>
    <p:embeddedFont>
      <p:font typeface="Source Serif 4" charset="0"/>
      <p:regular r:id="rId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73" d="100"/>
          <a:sy n="73" d="100"/>
        </p:scale>
        <p:origin x="-60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F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-5-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-5-3.svg"/><Relationship Id="rId11" Type="http://schemas.openxmlformats.org/officeDocument/2006/relationships/image" Target="../media/image-5-11.svg"/><Relationship Id="rId5" Type="http://schemas.openxmlformats.org/officeDocument/2006/relationships/image" Target="../media/image-5-3.svg"/><Relationship Id="rId10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-5-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hyperlink" Target="http://www.slavablazer.com/event-photography-san-francisco-bay-area" TargetMode="External"/><Relationship Id="rId4" Type="http://schemas.openxmlformats.org/officeDocument/2006/relationships/hyperlink" Target="mailto:info@slavablazer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954709"/>
            <a:ext cx="6296860" cy="23625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Expert Corporate Event Photographer Services Across San Francisco and the Bay Area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4600773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504C49"/>
                </a:solidFill>
                <a:latin typeface="Source Serif 4 Bold" pitchFamily="34" charset="0"/>
                <a:ea typeface="Source Serif 4 Bold" pitchFamily="34" charset="-122"/>
                <a:cs typeface="Source Serif 4 Bold" pitchFamily="34" charset="-120"/>
              </a:rPr>
              <a:t>Slava Blazer Photography</a:t>
            </a:r>
            <a:r>
              <a:rPr lang="en-US" sz="14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— Creating Photos That Stand Out</a:t>
            </a:r>
            <a:endParaRPr lang="en-US" sz="1450" dirty="0"/>
          </a:p>
        </p:txBody>
      </p:sp>
      <p:sp>
        <p:nvSpPr>
          <p:cNvPr id="5" name="Rectangle 4"/>
          <p:cNvSpPr/>
          <p:nvPr/>
        </p:nvSpPr>
        <p:spPr>
          <a:xfrm>
            <a:off x="10972800" y="6505303"/>
            <a:ext cx="1167004" cy="3265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20899"/>
            <a:ext cx="10868745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7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Why Choose Professional Event Photography?</a:t>
            </a:r>
            <a:endParaRPr lang="en-US" sz="2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222" y="2095166"/>
            <a:ext cx="5207663" cy="337462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07700" y="2125551"/>
            <a:ext cx="4213063" cy="793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6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Your corporate event deserves more than snapshots. Professional photography captures authentic moments, builds brand credibility, and creates lasting memories that tell your company's story.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6807700" y="3707287"/>
            <a:ext cx="4213063" cy="16991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Preserve key moments from conferences, galas, and corporate gatherings</a:t>
            </a:r>
            <a:endParaRPr lang="en-US" sz="14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Showcase your brand through high-quality visual content</a:t>
            </a:r>
            <a:endParaRPr lang="en-US" sz="14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Create marketing assets for future campaigns and social media</a:t>
            </a:r>
            <a:endParaRPr lang="en-US" sz="1400" dirty="0"/>
          </a:p>
          <a:p>
            <a:pPr marL="223520" indent="-223520" algn="l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Document speaker presentations and panel discussions professionally</a:t>
            </a:r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>
            <a:off x="10972800" y="6505303"/>
            <a:ext cx="1167004" cy="3265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176" y="326574"/>
            <a:ext cx="8347166" cy="361841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4234414"/>
            <a:ext cx="10868745" cy="323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Our Event Photography Expertise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661475" y="4721970"/>
            <a:ext cx="11478330" cy="1283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With over </a:t>
            </a:r>
            <a:r>
              <a:rPr lang="en-US" sz="1400" b="1" dirty="0">
                <a:solidFill>
                  <a:srgbClr val="504C49"/>
                </a:solidFill>
                <a:latin typeface="Source Serif 4 Bold" pitchFamily="34" charset="0"/>
                <a:ea typeface="Source Serif 4 Bold" pitchFamily="34" charset="-122"/>
                <a:cs typeface="Source Serif 4 Bold" pitchFamily="34" charset="-120"/>
              </a:rPr>
              <a:t>190 five-star reviews</a:t>
            </a:r>
            <a:r>
              <a:rPr lang="en-US" sz="14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, Slava Blazer Photography specializes in capturing corporate events </a:t>
            </a:r>
            <a:r>
              <a:rPr lang="en-US" sz="1400" dirty="0" smtClean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that </a:t>
            </a:r>
            <a:r>
              <a:rPr lang="en-US" sz="14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matter — from </a:t>
            </a:r>
            <a:endParaRPr lang="en-US" sz="1400" dirty="0" smtClean="0">
              <a:solidFill>
                <a:srgbClr val="504C49"/>
              </a:solidFill>
              <a:latin typeface="Source Serif 4" pitchFamily="34" charset="0"/>
              <a:ea typeface="Source Serif 4" pitchFamily="34" charset="-122"/>
              <a:cs typeface="Source Serif 4" pitchFamily="34" charset="-120"/>
            </a:endParaRPr>
          </a:p>
          <a:p>
            <a:pPr marL="0" indent="0" algn="l">
              <a:lnSpc>
                <a:spcPct val="103000"/>
              </a:lnSpc>
              <a:buNone/>
            </a:pPr>
            <a:r>
              <a:rPr lang="en-US" sz="1400" dirty="0" smtClean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intimate </a:t>
            </a:r>
            <a:r>
              <a:rPr lang="en-US" sz="14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boardroom meetings to large-scale conferences.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661475" y="5332272"/>
            <a:ext cx="5405898" cy="531515"/>
          </a:xfrm>
          <a:prstGeom prst="roundRect">
            <a:avLst>
              <a:gd name="adj" fmla="val 2926"/>
            </a:avLst>
          </a:prstGeom>
          <a:solidFill>
            <a:srgbClr val="F9F7F7"/>
          </a:solidFill>
          <a:ln/>
        </p:spPr>
      </p:sp>
      <p:sp>
        <p:nvSpPr>
          <p:cNvPr id="6" name="Text 3"/>
          <p:cNvSpPr/>
          <p:nvPr/>
        </p:nvSpPr>
        <p:spPr>
          <a:xfrm>
            <a:off x="765057" y="5435857"/>
            <a:ext cx="5198734" cy="161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Conferences &amp; Summits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65057" y="5631814"/>
            <a:ext cx="5198734" cy="1283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0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Dynamic stage and audience coverage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6124223" y="5332272"/>
            <a:ext cx="5405997" cy="531515"/>
          </a:xfrm>
          <a:prstGeom prst="roundRect">
            <a:avLst>
              <a:gd name="adj" fmla="val 2926"/>
            </a:avLst>
          </a:prstGeom>
          <a:solidFill>
            <a:srgbClr val="F9F7F7"/>
          </a:solidFill>
          <a:ln/>
        </p:spPr>
      </p:sp>
      <p:sp>
        <p:nvSpPr>
          <p:cNvPr id="9" name="Text 6"/>
          <p:cNvSpPr/>
          <p:nvPr/>
        </p:nvSpPr>
        <p:spPr>
          <a:xfrm>
            <a:off x="6227805" y="5435857"/>
            <a:ext cx="5198833" cy="161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Panels &amp; Speakers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227805" y="5631814"/>
            <a:ext cx="5198833" cy="1283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0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Polished presentation documentation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61475" y="5920639"/>
            <a:ext cx="5405898" cy="531515"/>
          </a:xfrm>
          <a:prstGeom prst="roundRect">
            <a:avLst>
              <a:gd name="adj" fmla="val 2926"/>
            </a:avLst>
          </a:prstGeom>
          <a:solidFill>
            <a:srgbClr val="F9F7F7"/>
          </a:solidFill>
          <a:ln/>
        </p:spPr>
      </p:sp>
      <p:sp>
        <p:nvSpPr>
          <p:cNvPr id="12" name="Text 9"/>
          <p:cNvSpPr/>
          <p:nvPr/>
        </p:nvSpPr>
        <p:spPr>
          <a:xfrm>
            <a:off x="765057" y="6024224"/>
            <a:ext cx="5198734" cy="161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Galas &amp; Networking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765057" y="6220181"/>
            <a:ext cx="5198734" cy="1283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0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Candid and formal event moments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6124223" y="5920639"/>
            <a:ext cx="5405997" cy="531515"/>
          </a:xfrm>
          <a:prstGeom prst="roundRect">
            <a:avLst>
              <a:gd name="adj" fmla="val 2926"/>
            </a:avLst>
          </a:prstGeom>
          <a:solidFill>
            <a:srgbClr val="F9F7F7"/>
          </a:solidFill>
          <a:ln/>
        </p:spPr>
      </p:sp>
      <p:sp>
        <p:nvSpPr>
          <p:cNvPr id="15" name="Text 12"/>
          <p:cNvSpPr/>
          <p:nvPr/>
        </p:nvSpPr>
        <p:spPr>
          <a:xfrm>
            <a:off x="6227805" y="6024224"/>
            <a:ext cx="5198833" cy="161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Launches &amp; Activations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6227805" y="6220181"/>
            <a:ext cx="5198833" cy="1283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3000"/>
              </a:lnSpc>
              <a:buNone/>
            </a:pPr>
            <a:r>
              <a:rPr lang="en-US" sz="10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Brand and product storytelling</a:t>
            </a:r>
            <a:endParaRPr lang="en-US" sz="1050" dirty="0"/>
          </a:p>
        </p:txBody>
      </p:sp>
      <p:sp>
        <p:nvSpPr>
          <p:cNvPr id="17" name="Rectangle 16"/>
          <p:cNvSpPr/>
          <p:nvPr/>
        </p:nvSpPr>
        <p:spPr>
          <a:xfrm>
            <a:off x="10972800" y="6505303"/>
            <a:ext cx="1167004" cy="3265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7721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Trusted by Leading Bay Area Companies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140347"/>
            <a:ext cx="5430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Who We Serve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661475" y="2624634"/>
            <a:ext cx="5430305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Fortune 500 companies and innovative startups trust Slava Blazer Photography to document their most important events. Our portfolio includes work with </a:t>
            </a:r>
            <a:r>
              <a:rPr lang="en-US" sz="1450" b="1" dirty="0">
                <a:solidFill>
                  <a:srgbClr val="504C49"/>
                </a:solidFill>
                <a:latin typeface="Source Serif 4 Bold" pitchFamily="34" charset="0"/>
                <a:ea typeface="Source Serif 4 Bold" pitchFamily="34" charset="-122"/>
                <a:cs typeface="Source Serif 4 Bold" pitchFamily="34" charset="-120"/>
              </a:rPr>
              <a:t>Google, LinkedIn, Adobe, Microsoft, Salesforce</a:t>
            </a:r>
            <a:r>
              <a:rPr lang="en-US" sz="14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, and many more industry leaders.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661475" y="4306788"/>
            <a:ext cx="5430305" cy="1407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Tech industry leaders and innovation conferences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Financial services and corporate headquarters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Healthcare and biotechnology organizations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Media and entertainment companies</a:t>
            </a:r>
            <a:endParaRPr lang="en-US" sz="14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9287" y="2206923"/>
            <a:ext cx="4977184" cy="33181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972800" y="6505303"/>
            <a:ext cx="1167004" cy="3265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11783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What Sets Us Apart</a:t>
            </a:r>
            <a:endParaRPr lang="en-US" sz="2950" dirty="0"/>
          </a:p>
        </p:txBody>
      </p:sp>
      <p:sp>
        <p:nvSpPr>
          <p:cNvPr id="3" name="Text 1"/>
          <p:cNvSpPr/>
          <p:nvPr/>
        </p:nvSpPr>
        <p:spPr>
          <a:xfrm>
            <a:off x="661475" y="1326158"/>
            <a:ext cx="10868745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Professional event photography requires technical skill, creative vision, and the ability to anticipate moments before they happen. Slava Blazer brings all three to every assignment.</a:t>
            </a:r>
            <a:endParaRPr 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373226"/>
            <a:ext cx="5026121" cy="3349922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837091" y="2033588"/>
            <a:ext cx="2789168" cy="135076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083545" y="2203847"/>
            <a:ext cx="237245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Expert Coverage</a:t>
            </a:r>
            <a:endParaRPr lang="en-US" sz="1450" dirty="0"/>
          </a:p>
        </p:txBody>
      </p:sp>
      <p:sp>
        <p:nvSpPr>
          <p:cNvPr id="7" name="Text 3"/>
          <p:cNvSpPr/>
          <p:nvPr/>
        </p:nvSpPr>
        <p:spPr>
          <a:xfrm>
            <a:off x="6083545" y="2561034"/>
            <a:ext cx="2372459" cy="6530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Multiple photographers for comprehensive event documentation</a:t>
            </a:r>
            <a:endParaRPr lang="en-US" sz="11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747204" y="2033588"/>
            <a:ext cx="2789267" cy="135076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993657" y="2203847"/>
            <a:ext cx="237255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Fast Turnaround</a:t>
            </a:r>
            <a:endParaRPr lang="en-US" sz="1450" dirty="0"/>
          </a:p>
        </p:txBody>
      </p:sp>
      <p:sp>
        <p:nvSpPr>
          <p:cNvPr id="10" name="Text 5"/>
          <p:cNvSpPr/>
          <p:nvPr/>
        </p:nvSpPr>
        <p:spPr>
          <a:xfrm>
            <a:off x="8993657" y="2561034"/>
            <a:ext cx="2372559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Edited photos delivered within days of your event</a:t>
            </a:r>
            <a:endParaRPr lang="en-US" sz="11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837091" y="3505299"/>
            <a:ext cx="2789168" cy="135076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083545" y="3675559"/>
            <a:ext cx="237245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Versatile Styles</a:t>
            </a:r>
            <a:endParaRPr lang="en-US" sz="1450" dirty="0"/>
          </a:p>
        </p:txBody>
      </p:sp>
      <p:sp>
        <p:nvSpPr>
          <p:cNvPr id="13" name="Text 7"/>
          <p:cNvSpPr/>
          <p:nvPr/>
        </p:nvSpPr>
        <p:spPr>
          <a:xfrm>
            <a:off x="6083545" y="4032746"/>
            <a:ext cx="2372459" cy="6530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Candid moments, formal portraits, and dynamic action shots</a:t>
            </a:r>
            <a:endParaRPr lang="en-US" sz="11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747204" y="3505299"/>
            <a:ext cx="2789267" cy="1350764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8993657" y="3675559"/>
            <a:ext cx="237255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Professional Editing</a:t>
            </a:r>
            <a:endParaRPr lang="en-US" sz="1450" dirty="0"/>
          </a:p>
        </p:txBody>
      </p:sp>
      <p:sp>
        <p:nvSpPr>
          <p:cNvPr id="16" name="Text 9"/>
          <p:cNvSpPr/>
          <p:nvPr/>
        </p:nvSpPr>
        <p:spPr>
          <a:xfrm>
            <a:off x="8993657" y="4032746"/>
            <a:ext cx="2372559" cy="6530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Color correction and enhancement for polished final images</a:t>
            </a:r>
            <a:endParaRPr lang="en-US" sz="1150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5837091" y="4977011"/>
            <a:ext cx="2789168" cy="1133078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6083545" y="5147270"/>
            <a:ext cx="2372459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Digital Delivery</a:t>
            </a:r>
            <a:endParaRPr lang="en-US" sz="1450" dirty="0"/>
          </a:p>
        </p:txBody>
      </p:sp>
      <p:sp>
        <p:nvSpPr>
          <p:cNvPr id="19" name="Text 11"/>
          <p:cNvSpPr/>
          <p:nvPr/>
        </p:nvSpPr>
        <p:spPr>
          <a:xfrm>
            <a:off x="6083545" y="5504458"/>
            <a:ext cx="2372459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High-resolution files ready for print and digital use</a:t>
            </a:r>
            <a:endParaRPr lang="en-US" sz="1150" dirty="0"/>
          </a:p>
        </p:txBody>
      </p:sp>
      <p:sp>
        <p:nvSpPr>
          <p:cNvPr id="20" name="Rectangle 19"/>
          <p:cNvSpPr/>
          <p:nvPr/>
        </p:nvSpPr>
        <p:spPr>
          <a:xfrm>
            <a:off x="10972800" y="6505303"/>
            <a:ext cx="1167004" cy="3265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95848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57322" y="607417"/>
            <a:ext cx="4772898" cy="1004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Ready to Capture Your Next Event?</a:t>
            </a:r>
            <a:endParaRPr lang="en-US" sz="3150" dirty="0"/>
          </a:p>
        </p:txBody>
      </p:sp>
      <p:sp>
        <p:nvSpPr>
          <p:cNvPr id="4" name="Text 1"/>
          <p:cNvSpPr/>
          <p:nvPr/>
        </p:nvSpPr>
        <p:spPr>
          <a:xfrm>
            <a:off x="6757322" y="1803235"/>
            <a:ext cx="4772898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40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Let Slava Blazer Photography document your corporate event with the professionalism and creativity it deserves. Contact us today for a custom quote.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6757322" y="2683073"/>
            <a:ext cx="4772898" cy="3567509"/>
          </a:xfrm>
          <a:prstGeom prst="roundRect">
            <a:avLst>
              <a:gd name="adj" fmla="val 676"/>
            </a:avLst>
          </a:prstGeom>
          <a:solidFill>
            <a:srgbClr val="F9F7F7"/>
          </a:solidFill>
          <a:ln/>
        </p:spPr>
      </p:sp>
      <p:sp>
        <p:nvSpPr>
          <p:cNvPr id="6" name="Shape 3"/>
          <p:cNvSpPr/>
          <p:nvPr/>
        </p:nvSpPr>
        <p:spPr>
          <a:xfrm>
            <a:off x="6757322" y="2683073"/>
            <a:ext cx="4772898" cy="891877"/>
          </a:xfrm>
          <a:custGeom>
            <a:avLst/>
            <a:gdLst/>
            <a:ahLst/>
            <a:cxnLst/>
            <a:rect l="l" t="t" r="r" b="b"/>
            <a:pathLst>
              <a:path w="4772898" h="891877">
                <a:moveTo>
                  <a:pt x="20083" y="0"/>
                </a:moveTo>
                <a:lnTo>
                  <a:pt x="4752815" y="0"/>
                </a:lnTo>
                <a:arcTo wR="20083" hR="20084" stAng="16200000" swAng="5400000"/>
                <a:lnTo>
                  <a:pt x="4772898" y="891877"/>
                </a:lnTo>
                <a:lnTo>
                  <a:pt x="0" y="891877"/>
                </a:lnTo>
                <a:lnTo>
                  <a:pt x="0" y="20084"/>
                </a:lnTo>
                <a:arcTo wR="20083" hR="20084" stAng="10800000" swAng="5400000"/>
                <a:close/>
              </a:path>
            </a:pathLst>
          </a:custGeom>
          <a:solidFill>
            <a:srgbClr val="F9F7F7"/>
          </a:solidFill>
          <a:ln/>
        </p:spPr>
      </p:sp>
      <p:sp>
        <p:nvSpPr>
          <p:cNvPr id="7" name="Text 4"/>
          <p:cNvSpPr/>
          <p:nvPr/>
        </p:nvSpPr>
        <p:spPr>
          <a:xfrm>
            <a:off x="6917953" y="2843709"/>
            <a:ext cx="44516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Request a Quote</a:t>
            </a:r>
            <a:endParaRPr lang="en-US" sz="1550" dirty="0"/>
          </a:p>
        </p:txBody>
      </p:sp>
      <p:sp>
        <p:nvSpPr>
          <p:cNvPr id="8" name="Text 5"/>
          <p:cNvSpPr/>
          <p:nvPr/>
        </p:nvSpPr>
        <p:spPr>
          <a:xfrm>
            <a:off x="6917953" y="3176587"/>
            <a:ext cx="4451636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Visit our website to get started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757322" y="3574951"/>
            <a:ext cx="4772898" cy="891877"/>
          </a:xfrm>
          <a:prstGeom prst="rect">
            <a:avLst/>
          </a:prstGeom>
          <a:solidFill>
            <a:srgbClr val="F9F7F7"/>
          </a:solidFill>
          <a:ln/>
        </p:spPr>
      </p:sp>
      <p:sp>
        <p:nvSpPr>
          <p:cNvPr id="10" name="Shape 7"/>
          <p:cNvSpPr/>
          <p:nvPr/>
        </p:nvSpPr>
        <p:spPr>
          <a:xfrm>
            <a:off x="6757322" y="3574951"/>
            <a:ext cx="4772898" cy="19050"/>
          </a:xfrm>
          <a:prstGeom prst="roundRect">
            <a:avLst>
              <a:gd name="adj" fmla="val 49999"/>
            </a:avLst>
          </a:prstGeom>
          <a:solidFill>
            <a:srgbClr val="D8D4D4"/>
          </a:solidFill>
          <a:ln/>
        </p:spPr>
      </p:sp>
      <p:sp>
        <p:nvSpPr>
          <p:cNvPr id="11" name="Text 8"/>
          <p:cNvSpPr/>
          <p:nvPr/>
        </p:nvSpPr>
        <p:spPr>
          <a:xfrm>
            <a:off x="6917953" y="3735586"/>
            <a:ext cx="44516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View Our Portfolio</a:t>
            </a:r>
            <a:endParaRPr lang="en-US" sz="1550" dirty="0"/>
          </a:p>
        </p:txBody>
      </p:sp>
      <p:sp>
        <p:nvSpPr>
          <p:cNvPr id="12" name="Text 9"/>
          <p:cNvSpPr/>
          <p:nvPr/>
        </p:nvSpPr>
        <p:spPr>
          <a:xfrm>
            <a:off x="6917953" y="4068465"/>
            <a:ext cx="4451636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See examples of our event photography work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6757322" y="4466828"/>
            <a:ext cx="4772898" cy="891877"/>
          </a:xfrm>
          <a:prstGeom prst="rect">
            <a:avLst/>
          </a:prstGeom>
          <a:solidFill>
            <a:srgbClr val="F9F7F7"/>
          </a:solidFill>
          <a:ln/>
        </p:spPr>
      </p:sp>
      <p:sp>
        <p:nvSpPr>
          <p:cNvPr id="14" name="Shape 11"/>
          <p:cNvSpPr/>
          <p:nvPr/>
        </p:nvSpPr>
        <p:spPr>
          <a:xfrm>
            <a:off x="6757322" y="4466828"/>
            <a:ext cx="4772898" cy="19050"/>
          </a:xfrm>
          <a:prstGeom prst="roundRect">
            <a:avLst>
              <a:gd name="adj" fmla="val 49999"/>
            </a:avLst>
          </a:prstGeom>
          <a:solidFill>
            <a:srgbClr val="D8D4D4"/>
          </a:solidFill>
          <a:ln/>
        </p:spPr>
      </p:sp>
      <p:sp>
        <p:nvSpPr>
          <p:cNvPr id="15" name="Text 12"/>
          <p:cNvSpPr/>
          <p:nvPr/>
        </p:nvSpPr>
        <p:spPr>
          <a:xfrm>
            <a:off x="6917953" y="4627463"/>
            <a:ext cx="44516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Flexible Packages</a:t>
            </a:r>
            <a:endParaRPr lang="en-US" sz="1550" dirty="0"/>
          </a:p>
        </p:txBody>
      </p:sp>
      <p:sp>
        <p:nvSpPr>
          <p:cNvPr id="16" name="Text 13"/>
          <p:cNvSpPr/>
          <p:nvPr/>
        </p:nvSpPr>
        <p:spPr>
          <a:xfrm>
            <a:off x="6917953" y="4960342"/>
            <a:ext cx="4451636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Customized solutions for events of any size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6757322" y="5358705"/>
            <a:ext cx="4772898" cy="891877"/>
          </a:xfrm>
          <a:custGeom>
            <a:avLst/>
            <a:gdLst/>
            <a:ahLst/>
            <a:cxnLst/>
            <a:rect l="l" t="t" r="r" b="b"/>
            <a:pathLst>
              <a:path w="4772898" h="891877">
                <a:moveTo>
                  <a:pt x="0" y="0"/>
                </a:moveTo>
                <a:lnTo>
                  <a:pt x="4772898" y="0"/>
                </a:lnTo>
                <a:lnTo>
                  <a:pt x="4772898" y="871794"/>
                </a:lnTo>
                <a:arcTo wR="20083" hR="20084" stAng="0" swAng="5400000"/>
                <a:lnTo>
                  <a:pt x="20083" y="891877"/>
                </a:lnTo>
                <a:arcTo wR="20083" hR="20084" stAng="5400000" swAng="5400000"/>
                <a:lnTo>
                  <a:pt x="0" y="0"/>
                </a:lnTo>
                <a:close/>
              </a:path>
            </a:pathLst>
          </a:custGeom>
          <a:solidFill>
            <a:srgbClr val="F9F7F7"/>
          </a:solidFill>
          <a:ln/>
        </p:spPr>
      </p:sp>
      <p:sp>
        <p:nvSpPr>
          <p:cNvPr id="18" name="Shape 15"/>
          <p:cNvSpPr/>
          <p:nvPr/>
        </p:nvSpPr>
        <p:spPr>
          <a:xfrm>
            <a:off x="6757322" y="5358705"/>
            <a:ext cx="4772898" cy="19050"/>
          </a:xfrm>
          <a:prstGeom prst="roundRect">
            <a:avLst>
              <a:gd name="adj" fmla="val 49999"/>
            </a:avLst>
          </a:prstGeom>
          <a:solidFill>
            <a:srgbClr val="D8D4D4"/>
          </a:solidFill>
          <a:ln/>
        </p:spPr>
      </p:sp>
      <p:sp>
        <p:nvSpPr>
          <p:cNvPr id="19" name="Text 16"/>
          <p:cNvSpPr/>
          <p:nvPr/>
        </p:nvSpPr>
        <p:spPr>
          <a:xfrm>
            <a:off x="6917953" y="5519341"/>
            <a:ext cx="4451636" cy="2510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dirty="0">
                <a:solidFill>
                  <a:srgbClr val="504C49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Bay Area Coverage</a:t>
            </a:r>
            <a:endParaRPr lang="en-US" sz="1550" dirty="0"/>
          </a:p>
        </p:txBody>
      </p:sp>
      <p:sp>
        <p:nvSpPr>
          <p:cNvPr id="20" name="Text 17"/>
          <p:cNvSpPr/>
          <p:nvPr/>
        </p:nvSpPr>
        <p:spPr>
          <a:xfrm>
            <a:off x="6917953" y="5852220"/>
            <a:ext cx="4451636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Serving all major venues and locations</a:t>
            </a:r>
            <a:endParaRPr lang="en-US" sz="1250" dirty="0"/>
          </a:p>
        </p:txBody>
      </p:sp>
      <p:sp>
        <p:nvSpPr>
          <p:cNvPr id="21" name="Rectangle 20"/>
          <p:cNvSpPr/>
          <p:nvPr/>
        </p:nvSpPr>
        <p:spPr>
          <a:xfrm>
            <a:off x="10972800" y="6505303"/>
            <a:ext cx="1167004" cy="3265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0049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Contact Slava Blazer Photography</a:t>
            </a:r>
            <a:endParaRPr lang="en-US" sz="3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887240"/>
            <a:ext cx="3957439" cy="395753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086421" y="1894582"/>
            <a:ext cx="645005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dirty="0">
                <a:solidFill>
                  <a:srgbClr val="201B18"/>
                </a:solidFill>
                <a:latin typeface="Platypi Medium" pitchFamily="34" charset="0"/>
                <a:ea typeface="Platypi Medium" pitchFamily="34" charset="-122"/>
                <a:cs typeface="Platypi Medium" pitchFamily="34" charset="-120"/>
              </a:rPr>
              <a:t>Get In Touch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5086421" y="2378869"/>
            <a:ext cx="645005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504C49"/>
                </a:solidFill>
                <a:latin typeface="Source Serif 4 Bold" pitchFamily="34" charset="0"/>
                <a:ea typeface="Source Serif 4 Bold" pitchFamily="34" charset="-122"/>
                <a:cs typeface="Source Serif 4 Bold" pitchFamily="34" charset="-120"/>
              </a:rPr>
              <a:t>Slava Blazer Photography</a:t>
            </a:r>
            <a:endParaRPr lang="en-US" sz="1450" dirty="0"/>
          </a:p>
          <a:p>
            <a:pPr>
              <a:lnSpc>
                <a:spcPct val="133000"/>
              </a:lnSpc>
            </a:pPr>
            <a:r>
              <a:rPr lang="es-ES" sz="1450" dirty="0" smtClean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810 </a:t>
            </a:r>
            <a:r>
              <a:rPr lang="es-ES" sz="1450" dirty="0" err="1" smtClean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Gonzalez</a:t>
            </a:r>
            <a:r>
              <a:rPr lang="es-ES" sz="1450" dirty="0" smtClean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Drive, Suite 4F, San Francisco, CA, 94132, USA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5086421" y="3153767"/>
            <a:ext cx="6450050" cy="17103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504C49"/>
                </a:solidFill>
                <a:latin typeface="Source Serif 4 Bold" pitchFamily="34" charset="0"/>
                <a:ea typeface="Source Serif 4 Bold" pitchFamily="34" charset="-122"/>
                <a:cs typeface="Source Serif 4 Bold" pitchFamily="34" charset="-120"/>
              </a:rPr>
              <a:t>Email:</a:t>
            </a:r>
            <a:r>
              <a:rPr lang="en-US" sz="14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</a:t>
            </a:r>
            <a:r>
              <a:rPr lang="en-US" sz="1450" b="1" u="sng" dirty="0">
                <a:solidFill>
                  <a:srgbClr val="3E2513"/>
                </a:solidFill>
                <a:latin typeface="Source Serif 4 Bold" pitchFamily="34" charset="0"/>
                <a:ea typeface="Source Serif 4 Bold" pitchFamily="34" charset="-122"/>
                <a:cs typeface="Source Serif 4 Bold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info@slavablazer.com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504C49"/>
                </a:solidFill>
                <a:latin typeface="Source Serif 4 Bold" pitchFamily="34" charset="0"/>
                <a:ea typeface="Source Serif 4 Bold" pitchFamily="34" charset="-122"/>
                <a:cs typeface="Source Serif 4 Bold" pitchFamily="34" charset="-120"/>
              </a:rPr>
              <a:t>Phone:</a:t>
            </a:r>
            <a:r>
              <a:rPr lang="en-US" sz="14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415-269-6347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504C49"/>
                </a:solidFill>
                <a:latin typeface="Source Serif 4 Bold" pitchFamily="34" charset="0"/>
                <a:ea typeface="Source Serif 4 Bold" pitchFamily="34" charset="-122"/>
                <a:cs typeface="Source Serif 4 Bold" pitchFamily="34" charset="-120"/>
              </a:rPr>
              <a:t>Website:</a:t>
            </a:r>
            <a:r>
              <a:rPr lang="en-US" sz="14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www.slavablazer.com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504C49"/>
                </a:solidFill>
                <a:latin typeface="Source Serif 4 Bold" pitchFamily="34" charset="0"/>
                <a:ea typeface="Source Serif 4 Bold" pitchFamily="34" charset="-122"/>
                <a:cs typeface="Source Serif 4 Bold" pitchFamily="34" charset="-120"/>
              </a:rPr>
              <a:t>Event Photography:</a:t>
            </a:r>
            <a:r>
              <a:rPr lang="en-US" sz="1450" dirty="0">
                <a:solidFill>
                  <a:srgbClr val="504C49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</a:t>
            </a:r>
            <a:r>
              <a:rPr lang="en-US" sz="1450" b="1" u="sng" dirty="0">
                <a:solidFill>
                  <a:srgbClr val="3E2513"/>
                </a:solidFill>
                <a:latin typeface="Source Serif 4 Bold" pitchFamily="34" charset="0"/>
                <a:ea typeface="Source Serif 4 Bold" pitchFamily="34" charset="-122"/>
                <a:cs typeface="Source Serif 4 Bold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www.slavablazer.com/event-photography-san-francisco-bay-area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086421" y="5076726"/>
            <a:ext cx="6450050" cy="736997"/>
          </a:xfrm>
          <a:prstGeom prst="roundRect">
            <a:avLst>
              <a:gd name="adj" fmla="val 3847"/>
            </a:avLst>
          </a:prstGeom>
          <a:solidFill>
            <a:srgbClr val="F3E3D8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5428" y="5363468"/>
            <a:ext cx="236234" cy="18901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700669" y="5294015"/>
            <a:ext cx="625637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000000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Over 190 Five-Star Reviews on Yelp &amp; Google</a:t>
            </a:r>
            <a:endParaRPr lang="en-US" sz="1450" dirty="0"/>
          </a:p>
        </p:txBody>
      </p:sp>
      <p:sp>
        <p:nvSpPr>
          <p:cNvPr id="10" name="Rectangle 9"/>
          <p:cNvSpPr/>
          <p:nvPr/>
        </p:nvSpPr>
        <p:spPr>
          <a:xfrm>
            <a:off x="10972800" y="6505303"/>
            <a:ext cx="1167004" cy="3265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3E2513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417</Words>
  <Application>Microsoft Office PowerPoint</Application>
  <PresentationFormat>Custom</PresentationFormat>
  <Paragraphs>64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Platypi Medium</vt:lpstr>
      <vt:lpstr>Calibri</vt:lpstr>
      <vt:lpstr>Source Serif 4 Bold</vt:lpstr>
      <vt:lpstr>Source Serif 4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2</cp:revision>
  <dcterms:created xsi:type="dcterms:W3CDTF">2026-09-18T11:26:29Z</dcterms:created>
  <dcterms:modified xsi:type="dcterms:W3CDTF">2026-09-18T11:37:38Z</dcterms:modified>
</cp:coreProperties>
</file>