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rgiamaleperformance.com/peyronies-disease-treatmen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rgiamaleperformance.com/what-is-regenerative-cell-therap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hare.google/GohSgH0Sq3WsRmCDA" TargetMode="External"/><Relationship Id="rId4" Type="http://schemas.openxmlformats.org/officeDocument/2006/relationships/hyperlink" Target="https://www.georgiamaleperforman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9325" y="2979363"/>
            <a:ext cx="18288000" cy="5533912"/>
            <a:chOff x="0" y="0"/>
            <a:chExt cx="4816593" cy="145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57491"/>
            </a:xfrm>
            <a:custGeom>
              <a:avLst/>
              <a:gdLst/>
              <a:ahLst/>
              <a:cxnLst/>
              <a:rect l="l" t="t" r="r" b="b"/>
              <a:pathLst>
                <a:path w="4816592" h="1457491">
                  <a:moveTo>
                    <a:pt x="0" y="0"/>
                  </a:moveTo>
                  <a:lnTo>
                    <a:pt x="4816592" y="0"/>
                  </a:lnTo>
                  <a:lnTo>
                    <a:pt x="4816592" y="1457491"/>
                  </a:lnTo>
                  <a:lnTo>
                    <a:pt x="0" y="1457491"/>
                  </a:lnTo>
                  <a:close/>
                </a:path>
              </a:pathLst>
            </a:custGeom>
            <a:solidFill>
              <a:srgbClr val="4644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505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23023" y="3176972"/>
            <a:ext cx="7136276" cy="5138694"/>
            <a:chOff x="0" y="0"/>
            <a:chExt cx="1459135" cy="1148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9135" cy="1148491"/>
            </a:xfrm>
            <a:custGeom>
              <a:avLst/>
              <a:gdLst/>
              <a:ahLst/>
              <a:cxnLst/>
              <a:rect l="l" t="t" r="r" b="b"/>
              <a:pathLst>
                <a:path w="1459135" h="1148491">
                  <a:moveTo>
                    <a:pt x="38633" y="0"/>
                  </a:moveTo>
                  <a:lnTo>
                    <a:pt x="1420502" y="0"/>
                  </a:lnTo>
                  <a:cubicBezTo>
                    <a:pt x="1430749" y="0"/>
                    <a:pt x="1440575" y="4070"/>
                    <a:pt x="1447820" y="11315"/>
                  </a:cubicBezTo>
                  <a:cubicBezTo>
                    <a:pt x="1455065" y="18560"/>
                    <a:pt x="1459135" y="28387"/>
                    <a:pt x="1459135" y="38633"/>
                  </a:cubicBezTo>
                  <a:lnTo>
                    <a:pt x="1459135" y="1109858"/>
                  </a:lnTo>
                  <a:cubicBezTo>
                    <a:pt x="1459135" y="1120104"/>
                    <a:pt x="1455065" y="1129930"/>
                    <a:pt x="1447820" y="1137175"/>
                  </a:cubicBezTo>
                  <a:cubicBezTo>
                    <a:pt x="1440575" y="1144420"/>
                    <a:pt x="1430749" y="1148491"/>
                    <a:pt x="1420502" y="1148491"/>
                  </a:cubicBezTo>
                  <a:lnTo>
                    <a:pt x="38633" y="1148491"/>
                  </a:lnTo>
                  <a:cubicBezTo>
                    <a:pt x="28387" y="1148491"/>
                    <a:pt x="18560" y="1144420"/>
                    <a:pt x="11315" y="1137175"/>
                  </a:cubicBezTo>
                  <a:cubicBezTo>
                    <a:pt x="4070" y="1129930"/>
                    <a:pt x="0" y="1120104"/>
                    <a:pt x="0" y="1109858"/>
                  </a:cubicBezTo>
                  <a:lnTo>
                    <a:pt x="0" y="38633"/>
                  </a:lnTo>
                  <a:cubicBezTo>
                    <a:pt x="0" y="28387"/>
                    <a:pt x="4070" y="18560"/>
                    <a:pt x="11315" y="11315"/>
                  </a:cubicBezTo>
                  <a:cubicBezTo>
                    <a:pt x="18560" y="4070"/>
                    <a:pt x="28387" y="0"/>
                    <a:pt x="38633" y="0"/>
                  </a:cubicBezTo>
                  <a:close/>
                </a:path>
              </a:pathLst>
            </a:custGeom>
            <a:blipFill>
              <a:blip r:embed="rId2"/>
              <a:stretch>
                <a:fillRect l="-8666" r="-8666"/>
              </a:stretch>
            </a:blipFill>
            <a:ln w="142875" cap="rnd">
              <a:solidFill>
                <a:srgbClr val="464445"/>
              </a:solidFill>
              <a:prstDash val="solid"/>
              <a:round/>
            </a:ln>
          </p:spPr>
        </p:sp>
      </p:grpSp>
      <p:sp>
        <p:nvSpPr>
          <p:cNvPr id="7" name="AutoShape 7"/>
          <p:cNvSpPr/>
          <p:nvPr/>
        </p:nvSpPr>
        <p:spPr>
          <a:xfrm>
            <a:off x="1028700" y="8851056"/>
            <a:ext cx="1623060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079152" y="1522069"/>
            <a:ext cx="3394173" cy="596746"/>
            <a:chOff x="0" y="0"/>
            <a:chExt cx="893939" cy="1571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3939" cy="157168"/>
            </a:xfrm>
            <a:custGeom>
              <a:avLst/>
              <a:gdLst/>
              <a:ahLst/>
              <a:cxnLst/>
              <a:rect l="l" t="t" r="r" b="b"/>
              <a:pathLst>
                <a:path w="893939" h="157168">
                  <a:moveTo>
                    <a:pt x="0" y="0"/>
                  </a:moveTo>
                  <a:lnTo>
                    <a:pt x="893939" y="0"/>
                  </a:lnTo>
                  <a:lnTo>
                    <a:pt x="893939" y="157168"/>
                  </a:lnTo>
                  <a:lnTo>
                    <a:pt x="0" y="157168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93939" cy="20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1023938" y="2825485"/>
            <a:ext cx="0" cy="766680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31322" y="7438705"/>
            <a:ext cx="2227330" cy="2899369"/>
          </a:xfrm>
          <a:custGeom>
            <a:avLst/>
            <a:gdLst/>
            <a:ahLst/>
            <a:cxnLst/>
            <a:rect l="l" t="t" r="r" b="b"/>
            <a:pathLst>
              <a:path w="2227330" h="2899369">
                <a:moveTo>
                  <a:pt x="0" y="0"/>
                </a:moveTo>
                <a:lnTo>
                  <a:pt x="2227330" y="0"/>
                </a:lnTo>
                <a:lnTo>
                  <a:pt x="2227330" y="2899368"/>
                </a:lnTo>
                <a:lnTo>
                  <a:pt x="0" y="289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73326" flipH="1">
            <a:off x="16928430" y="436998"/>
            <a:ext cx="1719721" cy="1739925"/>
          </a:xfrm>
          <a:custGeom>
            <a:avLst/>
            <a:gdLst/>
            <a:ahLst/>
            <a:cxnLst/>
            <a:rect l="l" t="t" r="r" b="b"/>
            <a:pathLst>
              <a:path w="2332665" h="2488176">
                <a:moveTo>
                  <a:pt x="2332666" y="0"/>
                </a:moveTo>
                <a:lnTo>
                  <a:pt x="0" y="0"/>
                </a:lnTo>
                <a:lnTo>
                  <a:pt x="0" y="2488176"/>
                </a:lnTo>
                <a:lnTo>
                  <a:pt x="2332666" y="2488176"/>
                </a:lnTo>
                <a:lnTo>
                  <a:pt x="233266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3821099">
            <a:off x="16539044" y="-29161"/>
            <a:ext cx="1207179" cy="1137299"/>
          </a:xfrm>
          <a:custGeom>
            <a:avLst/>
            <a:gdLst/>
            <a:ahLst/>
            <a:cxnLst/>
            <a:rect l="l" t="t" r="r" b="b"/>
            <a:pathLst>
              <a:path w="1909211" h="2058257">
                <a:moveTo>
                  <a:pt x="0" y="0"/>
                </a:moveTo>
                <a:lnTo>
                  <a:pt x="1909211" y="0"/>
                </a:lnTo>
                <a:lnTo>
                  <a:pt x="1909211" y="2058257"/>
                </a:lnTo>
                <a:lnTo>
                  <a:pt x="0" y="205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15836" y="4077121"/>
            <a:ext cx="7434279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Find 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last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ing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el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ief with </a:t>
            </a:r>
            <a:r>
              <a:rPr lang="en-US" sz="3500" b="1" u="sng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  <a:hlinkClick r:id="rId6" tooltip="https://www.georgiamaleperformance.com/peyronies-disease-treatment/"/>
              </a:rPr>
              <a:t>Peyronie’s disease treatment in Tucker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. Advanced, safe solutions designed to improve penile curvature, comfort &amp; confidence naturally.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9952" y="795514"/>
            <a:ext cx="1680209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Peyronie’s Disease Treatment Tucker</a:t>
            </a:r>
          </a:p>
          <a:p>
            <a:pPr algn="ctr">
              <a:lnSpc>
                <a:spcPts val="7200"/>
              </a:lnSpc>
            </a:pPr>
            <a:endParaRPr lang="en-US" sz="72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97007"/>
            <a:ext cx="8835987" cy="7092987"/>
            <a:chOff x="0" y="0"/>
            <a:chExt cx="2327174" cy="1868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7173" cy="1868112"/>
            </a:xfrm>
            <a:custGeom>
              <a:avLst/>
              <a:gdLst/>
              <a:ahLst/>
              <a:cxnLst/>
              <a:rect l="l" t="t" r="r" b="b"/>
              <a:pathLst>
                <a:path w="2327173" h="1868112">
                  <a:moveTo>
                    <a:pt x="0" y="0"/>
                  </a:moveTo>
                  <a:lnTo>
                    <a:pt x="2327173" y="0"/>
                  </a:lnTo>
                  <a:lnTo>
                    <a:pt x="2327173" y="1868112"/>
                  </a:lnTo>
                  <a:lnTo>
                    <a:pt x="0" y="1868112"/>
                  </a:lnTo>
                  <a:close/>
                </a:path>
              </a:pathLst>
            </a:custGeom>
            <a:solidFill>
              <a:srgbClr val="4644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27174" cy="191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3343" y="2558072"/>
            <a:ext cx="6975957" cy="5945373"/>
            <a:chOff x="0" y="0"/>
            <a:chExt cx="1059908" cy="9033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9908" cy="903324"/>
            </a:xfrm>
            <a:custGeom>
              <a:avLst/>
              <a:gdLst/>
              <a:ahLst/>
              <a:cxnLst/>
              <a:rect l="l" t="t" r="r" b="b"/>
              <a:pathLst>
                <a:path w="1059908" h="903324">
                  <a:moveTo>
                    <a:pt x="57710" y="0"/>
                  </a:moveTo>
                  <a:lnTo>
                    <a:pt x="1002198" y="0"/>
                  </a:lnTo>
                  <a:cubicBezTo>
                    <a:pt x="1017504" y="0"/>
                    <a:pt x="1032182" y="6080"/>
                    <a:pt x="1043005" y="16903"/>
                  </a:cubicBezTo>
                  <a:cubicBezTo>
                    <a:pt x="1053828" y="27725"/>
                    <a:pt x="1059908" y="42404"/>
                    <a:pt x="1059908" y="57710"/>
                  </a:cubicBezTo>
                  <a:lnTo>
                    <a:pt x="1059908" y="845614"/>
                  </a:lnTo>
                  <a:cubicBezTo>
                    <a:pt x="1059908" y="860920"/>
                    <a:pt x="1053828" y="875598"/>
                    <a:pt x="1043005" y="886421"/>
                  </a:cubicBezTo>
                  <a:cubicBezTo>
                    <a:pt x="1032182" y="897244"/>
                    <a:pt x="1017504" y="903324"/>
                    <a:pt x="1002198" y="903324"/>
                  </a:cubicBezTo>
                  <a:lnTo>
                    <a:pt x="57710" y="903324"/>
                  </a:lnTo>
                  <a:cubicBezTo>
                    <a:pt x="42404" y="903324"/>
                    <a:pt x="27725" y="897244"/>
                    <a:pt x="16903" y="886421"/>
                  </a:cubicBezTo>
                  <a:cubicBezTo>
                    <a:pt x="6080" y="875598"/>
                    <a:pt x="0" y="860920"/>
                    <a:pt x="0" y="845614"/>
                  </a:cubicBezTo>
                  <a:lnTo>
                    <a:pt x="0" y="57710"/>
                  </a:lnTo>
                  <a:cubicBezTo>
                    <a:pt x="0" y="42404"/>
                    <a:pt x="6080" y="27725"/>
                    <a:pt x="16903" y="16903"/>
                  </a:cubicBezTo>
                  <a:cubicBezTo>
                    <a:pt x="27725" y="6080"/>
                    <a:pt x="42404" y="0"/>
                    <a:pt x="57710" y="0"/>
                  </a:cubicBezTo>
                  <a:close/>
                </a:path>
              </a:pathLst>
            </a:custGeom>
            <a:blipFill>
              <a:blip r:embed="rId2"/>
              <a:stretch>
                <a:fillRect l="-13919" r="-13919"/>
              </a:stretch>
            </a:blipFill>
            <a:ln w="142875" cap="rnd">
              <a:solidFill>
                <a:srgbClr val="464445"/>
              </a:solidFill>
              <a:prstDash val="solid"/>
              <a:round/>
            </a:ln>
          </p:spPr>
        </p:sp>
      </p:grpSp>
      <p:sp>
        <p:nvSpPr>
          <p:cNvPr id="7" name="AutoShape 7"/>
          <p:cNvSpPr/>
          <p:nvPr/>
        </p:nvSpPr>
        <p:spPr>
          <a:xfrm flipV="1">
            <a:off x="1023938" y="2825485"/>
            <a:ext cx="0" cy="766680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0" y="9263062"/>
            <a:ext cx="649224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 rot="-2274279" flipH="1">
            <a:off x="7286524" y="85151"/>
            <a:ext cx="1379569" cy="3023712"/>
          </a:xfrm>
          <a:custGeom>
            <a:avLst/>
            <a:gdLst/>
            <a:ahLst/>
            <a:cxnLst/>
            <a:rect l="l" t="t" r="r" b="b"/>
            <a:pathLst>
              <a:path w="1379569" h="3023712">
                <a:moveTo>
                  <a:pt x="1379569" y="0"/>
                </a:moveTo>
                <a:lnTo>
                  <a:pt x="0" y="0"/>
                </a:lnTo>
                <a:lnTo>
                  <a:pt x="0" y="3023711"/>
                </a:lnTo>
                <a:lnTo>
                  <a:pt x="1379569" y="3023711"/>
                </a:lnTo>
                <a:lnTo>
                  <a:pt x="137956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50445" y="5361228"/>
            <a:ext cx="7258521" cy="318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Restore sexual performance 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sa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ly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 w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it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 n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n-drug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 ED t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rea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tment.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 New, drug-free therapies help improve erections, boost confidence &amp; support lasting results.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0445" y="2341245"/>
            <a:ext cx="6725864" cy="280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Non-Drug ED Treatment</a:t>
            </a:r>
          </a:p>
          <a:p>
            <a:pPr algn="ctr">
              <a:lnSpc>
                <a:spcPts val="7200"/>
              </a:lnSpc>
            </a:pPr>
            <a:endParaRPr lang="en-US" sz="72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99890"/>
            <a:ext cx="18288000" cy="1887220"/>
            <a:chOff x="0" y="0"/>
            <a:chExt cx="4816593" cy="497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97046"/>
            </a:xfrm>
            <a:custGeom>
              <a:avLst/>
              <a:gdLst/>
              <a:ahLst/>
              <a:cxnLst/>
              <a:rect l="l" t="t" r="r" b="b"/>
              <a:pathLst>
                <a:path w="4816592" h="497046">
                  <a:moveTo>
                    <a:pt x="0" y="0"/>
                  </a:moveTo>
                  <a:lnTo>
                    <a:pt x="4816592" y="0"/>
                  </a:lnTo>
                  <a:lnTo>
                    <a:pt x="4816592" y="497046"/>
                  </a:lnTo>
                  <a:lnTo>
                    <a:pt x="0" y="497046"/>
                  </a:lnTo>
                  <a:close/>
                </a:path>
              </a:pathLst>
            </a:custGeom>
            <a:solidFill>
              <a:srgbClr val="46444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54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2041" y="1263557"/>
            <a:ext cx="8327184" cy="7759885"/>
            <a:chOff x="0" y="0"/>
            <a:chExt cx="1265210" cy="1179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210" cy="1179016"/>
            </a:xfrm>
            <a:custGeom>
              <a:avLst/>
              <a:gdLst/>
              <a:ahLst/>
              <a:cxnLst/>
              <a:rect l="l" t="t" r="r" b="b"/>
              <a:pathLst>
                <a:path w="1265210" h="1179016">
                  <a:moveTo>
                    <a:pt x="48345" y="0"/>
                  </a:moveTo>
                  <a:lnTo>
                    <a:pt x="1216864" y="0"/>
                  </a:lnTo>
                  <a:cubicBezTo>
                    <a:pt x="1243565" y="0"/>
                    <a:pt x="1265210" y="21645"/>
                    <a:pt x="1265210" y="48345"/>
                  </a:cubicBezTo>
                  <a:lnTo>
                    <a:pt x="1265210" y="1130671"/>
                  </a:lnTo>
                  <a:cubicBezTo>
                    <a:pt x="1265210" y="1157371"/>
                    <a:pt x="1243565" y="1179016"/>
                    <a:pt x="1216864" y="1179016"/>
                  </a:cubicBezTo>
                  <a:lnTo>
                    <a:pt x="48345" y="1179016"/>
                  </a:lnTo>
                  <a:cubicBezTo>
                    <a:pt x="35523" y="1179016"/>
                    <a:pt x="23226" y="1173922"/>
                    <a:pt x="14160" y="1164856"/>
                  </a:cubicBezTo>
                  <a:cubicBezTo>
                    <a:pt x="5094" y="1155789"/>
                    <a:pt x="0" y="1143493"/>
                    <a:pt x="0" y="1130671"/>
                  </a:cubicBezTo>
                  <a:lnTo>
                    <a:pt x="0" y="48345"/>
                  </a:lnTo>
                  <a:cubicBezTo>
                    <a:pt x="0" y="21645"/>
                    <a:pt x="21645" y="0"/>
                    <a:pt x="48345" y="0"/>
                  </a:cubicBezTo>
                  <a:close/>
                </a:path>
              </a:pathLst>
            </a:custGeom>
            <a:blipFill>
              <a:blip r:embed="rId2"/>
              <a:stretch>
                <a:fillRect t="-78" b="-78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 flipV="1">
            <a:off x="1023938" y="2825485"/>
            <a:ext cx="0" cy="766680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0429814" y="4444745"/>
            <a:ext cx="2125490" cy="1397510"/>
          </a:xfrm>
          <a:custGeom>
            <a:avLst/>
            <a:gdLst/>
            <a:ahLst/>
            <a:cxnLst/>
            <a:rect l="l" t="t" r="r" b="b"/>
            <a:pathLst>
              <a:path w="2125490" h="1397510">
                <a:moveTo>
                  <a:pt x="0" y="0"/>
                </a:moveTo>
                <a:lnTo>
                  <a:pt x="2125490" y="0"/>
                </a:lnTo>
                <a:lnTo>
                  <a:pt x="2125490" y="1397510"/>
                </a:lnTo>
                <a:lnTo>
                  <a:pt x="0" y="1397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825889" y="6102806"/>
            <a:ext cx="8024990" cy="326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hanc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e 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hea</a:t>
            </a:r>
            <a:r>
              <a:rPr lang="en-US" sz="3500" u="none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ing &amp; sexual health with </a:t>
            </a:r>
            <a:r>
              <a:rPr lang="en-US" sz="3500" b="1" u="sng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  <a:hlinkClick r:id="rId4" tooltip="https://www.georgiamaleperformance.com/what-is-regenerative-cell-therapy/"/>
              </a:rPr>
              <a:t>regenerative cell therapy</a:t>
            </a:r>
            <a:r>
              <a:rPr lang="en-US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. Cutting-edge treatments target tissue repair to support improved function &amp; long-term wellness.</a:t>
            </a:r>
          </a:p>
          <a:p>
            <a:pPr algn="l">
              <a:lnSpc>
                <a:spcPts val="4289"/>
              </a:lnSpc>
            </a:pPr>
            <a:endParaRPr lang="en-US" sz="3063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34204" y="1387382"/>
            <a:ext cx="7208361" cy="280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Regenerative Cell Therapy</a:t>
            </a:r>
          </a:p>
          <a:p>
            <a:pPr algn="ctr">
              <a:lnSpc>
                <a:spcPts val="7200"/>
              </a:lnSpc>
            </a:pPr>
            <a:endParaRPr lang="en-US" sz="72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263062"/>
            <a:ext cx="649224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2963"/>
            <a:ext cx="2116776" cy="211677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4120" y="0"/>
                  </a:moveTo>
                  <a:lnTo>
                    <a:pt x="728680" y="0"/>
                  </a:lnTo>
                  <a:cubicBezTo>
                    <a:pt x="775138" y="0"/>
                    <a:pt x="812800" y="37662"/>
                    <a:pt x="812800" y="84120"/>
                  </a:cubicBezTo>
                  <a:lnTo>
                    <a:pt x="812800" y="728680"/>
                  </a:lnTo>
                  <a:cubicBezTo>
                    <a:pt x="812800" y="775138"/>
                    <a:pt x="775138" y="812800"/>
                    <a:pt x="728680" y="812800"/>
                  </a:cubicBezTo>
                  <a:lnTo>
                    <a:pt x="84120" y="812800"/>
                  </a:lnTo>
                  <a:cubicBezTo>
                    <a:pt x="37662" y="812800"/>
                    <a:pt x="0" y="775138"/>
                    <a:pt x="0" y="728680"/>
                  </a:cubicBezTo>
                  <a:lnTo>
                    <a:pt x="0" y="84120"/>
                  </a:lnTo>
                  <a:cubicBezTo>
                    <a:pt x="0" y="37662"/>
                    <a:pt x="37662" y="0"/>
                    <a:pt x="8412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7656245">
            <a:off x="15134766" y="-657528"/>
            <a:ext cx="2381772" cy="3146884"/>
          </a:xfrm>
          <a:custGeom>
            <a:avLst/>
            <a:gdLst/>
            <a:ahLst/>
            <a:cxnLst/>
            <a:rect l="l" t="t" r="r" b="b"/>
            <a:pathLst>
              <a:path w="2381772" h="3146884">
                <a:moveTo>
                  <a:pt x="0" y="0"/>
                </a:moveTo>
                <a:lnTo>
                  <a:pt x="2381772" y="0"/>
                </a:lnTo>
                <a:lnTo>
                  <a:pt x="2381772" y="3146884"/>
                </a:lnTo>
                <a:lnTo>
                  <a:pt x="0" y="3146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68" b="-61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67400" y="970772"/>
            <a:ext cx="620043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Contact 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1824" y="3744909"/>
            <a:ext cx="13752916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b="1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About:  </a:t>
            </a:r>
            <a:r>
              <a:rPr lang="en-GB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Georgia Male Performance Clinic provides advanced, non-surgical men’s health treatments in Duluth, specializing in ED solutions, hormone therapy, </a:t>
            </a:r>
            <a:r>
              <a:rPr lang="en-GB" sz="3500" dirty="0" err="1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GAINSWave</a:t>
            </a:r>
            <a:r>
              <a:rPr lang="en-GB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®, &amp; personalized care to restore confidence</a:t>
            </a:r>
            <a:r>
              <a:rPr lang="en-GB" sz="3500" dirty="0" smtClean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>
              <a:lnSpc>
                <a:spcPts val="4200"/>
              </a:lnSpc>
            </a:pPr>
            <a:endParaRPr lang="en-US" sz="3500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ts val="4200"/>
              </a:lnSpc>
            </a:pPr>
            <a:r>
              <a:rPr lang="en-US" sz="3500" b="1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Address: </a:t>
            </a:r>
            <a:r>
              <a:rPr lang="en-GB" sz="3500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3635 Peachtree Industrial Blvd Suite 600 Duluth, GA 30096, Georgia, United </a:t>
            </a:r>
            <a:r>
              <a:rPr lang="en-GB" sz="3500" dirty="0" smtClean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States</a:t>
            </a:r>
          </a:p>
          <a:p>
            <a:pPr>
              <a:lnSpc>
                <a:spcPts val="4200"/>
              </a:lnSpc>
            </a:pPr>
            <a:endParaRPr lang="en-US" sz="3500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ts val="4200"/>
              </a:lnSpc>
            </a:pPr>
            <a:r>
              <a:rPr lang="en-US" sz="3500" b="1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</a:rPr>
              <a:t>Website: </a:t>
            </a:r>
            <a:r>
              <a:rPr lang="en-US" sz="3500" b="1" dirty="0">
                <a:solidFill>
                  <a:srgbClr val="D9D9D9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https://www.georgiamaleperformance.com/</a:t>
            </a:r>
            <a:endParaRPr lang="en-US" sz="3500" b="1" u="sng" dirty="0">
              <a:solidFill>
                <a:srgbClr val="D9D9D9"/>
              </a:solidFill>
              <a:latin typeface="Georgia"/>
              <a:ea typeface="Georgia"/>
              <a:cs typeface="Georgia"/>
              <a:sym typeface="Georgia"/>
              <a:hlinkClick r:id="rId5" tooltip="https://share.google/GohSgH0Sq3WsRmC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Peyronie’s Disease Treatment Tucker</dc:title>
  <cp:lastModifiedBy>SYS</cp:lastModifiedBy>
  <cp:revision>3</cp:revision>
  <dcterms:created xsi:type="dcterms:W3CDTF">2006-08-16T00:00:00Z</dcterms:created>
  <dcterms:modified xsi:type="dcterms:W3CDTF">2025-10-15T11:04:16Z</dcterms:modified>
  <dc:identifier>DAG1vFZrQ_s</dc:identifier>
</cp:coreProperties>
</file>