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lata" panose="020B0604020202020204" charset="0"/>
      <p:regular r:id="rId6"/>
    </p:embeddedFont>
    <p:embeddedFont>
      <p:font typeface="Regular Brush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conhaircare.com/product/elix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conhaircar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cd-anxiety.com" TargetMode="External"/><Relationship Id="rId4" Type="http://schemas.openxmlformats.org/officeDocument/2006/relationships/hyperlink" Target="https://iconhairca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07289" y="2905226"/>
            <a:ext cx="5873979" cy="6066645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27660" r="-2766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B84C6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0" y="350234"/>
            <a:ext cx="18288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269" dirty="0">
                <a:solidFill>
                  <a:srgbClr val="B84C65"/>
                </a:solidFill>
                <a:latin typeface="Regular Brush"/>
                <a:ea typeface="Regular Brush"/>
                <a:cs typeface="Regular Brush"/>
                <a:sym typeface="Regular Brush"/>
              </a:rPr>
              <a:t>Hair Growth Serums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77940" y="3079518"/>
            <a:ext cx="9192258" cy="529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Understand advanced care with our </a:t>
            </a:r>
            <a:r>
              <a:rPr lang="en-US" sz="5000" b="1" u="sng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  <a:hlinkClick r:id="rId4" tooltip="https://iconhaircare.com/product/elixir/"/>
              </a:rPr>
              <a:t>hair growth serums</a:t>
            </a:r>
            <a:r>
              <a:rPr lang="en-US" sz="5000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 that strengthen roots, stimulate healthy growth, reduce thinning, &amp; deliver visibly fuller or thicker hair.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07289" y="2905226"/>
            <a:ext cx="6151311" cy="6353074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27660" r="-2766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B84C6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0" y="350234"/>
            <a:ext cx="18288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269" dirty="0">
                <a:solidFill>
                  <a:srgbClr val="B84C65"/>
                </a:solidFill>
                <a:latin typeface="Regular Brush"/>
                <a:ea typeface="Regular Brush"/>
                <a:cs typeface="Regular Brush"/>
                <a:sym typeface="Regular Brush"/>
              </a:rPr>
              <a:t>Anti Frizz Shampoo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77940" y="3079518"/>
            <a:ext cx="9192258" cy="529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Embrace smoother hair with anti frizz shampoo that tames unruly strands, locks in moisture, reduces static, &amp; leaves every hair type silky, soft, or manageable.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07289" y="2905226"/>
            <a:ext cx="6151311" cy="6353074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27660" r="-2766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B84C6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0" y="350234"/>
            <a:ext cx="18288000" cy="170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269" dirty="0">
                <a:solidFill>
                  <a:srgbClr val="B84C65"/>
                </a:solidFill>
                <a:latin typeface="Regular Brush"/>
                <a:ea typeface="Regular Brush"/>
                <a:cs typeface="Regular Brush"/>
                <a:sym typeface="Regular Brush"/>
              </a:rPr>
              <a:t>Natural Hair Care Products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77940" y="3079518"/>
            <a:ext cx="9192258" cy="529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Indulge in gentle beauty with </a:t>
            </a:r>
            <a:r>
              <a:rPr lang="en-US" sz="5000" b="1" u="sng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  <a:hlinkClick r:id="rId4" tooltip="https://iconhaircare.com"/>
              </a:rPr>
              <a:t>natural hair care products</a:t>
            </a:r>
            <a:r>
              <a:rPr lang="en-US" sz="5000" spc="135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 enriched with botanicals that nourish deeply, protect health, enhance shine, &amp; respect the environment.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07289" y="2905226"/>
            <a:ext cx="6151311" cy="6353074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1679" r="-167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B84C6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0" y="350234"/>
            <a:ext cx="182879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269" dirty="0">
                <a:solidFill>
                  <a:srgbClr val="B84C65"/>
                </a:solidFill>
                <a:latin typeface="Regular Brush"/>
                <a:ea typeface="Regular Brush"/>
                <a:cs typeface="Regular Brush"/>
                <a:sym typeface="Regular Brush"/>
              </a:rPr>
              <a:t>Contact 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77940" y="2737100"/>
            <a:ext cx="955286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GB" sz="3999" spc="107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I.C.O.N. Hair Care delivers vegan, eco-friendly, and innovative products for healthy, beautiful hair, using sustainable packaging and natural ingredients.</a:t>
            </a:r>
            <a:endParaRPr lang="en-US" sz="3999" spc="107" dirty="0">
              <a:solidFill>
                <a:srgbClr val="B84C6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01001" y="6771803"/>
            <a:ext cx="1028699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GB" sz="3999" b="1" spc="107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Address: </a:t>
            </a:r>
            <a:r>
              <a:rPr lang="en-GB" sz="3999" spc="107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86 - 90 Paul Street Shoreditch London EC2A 4NE</a:t>
            </a:r>
            <a:endParaRPr lang="en-US" sz="3999" spc="107" dirty="0">
              <a:solidFill>
                <a:srgbClr val="B84C6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03828" y="8880508"/>
            <a:ext cx="10340481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07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Website</a:t>
            </a:r>
            <a:r>
              <a:rPr lang="en-US" sz="3999" b="1" spc="107" dirty="0" smtClean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</a:rPr>
              <a:t>: </a:t>
            </a:r>
            <a:r>
              <a:rPr lang="en-US" sz="3999" b="1" spc="107" dirty="0" smtClean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  <a:hlinkClick r:id="rId4"/>
              </a:rPr>
              <a:t>https</a:t>
            </a:r>
            <a:r>
              <a:rPr lang="en-US" sz="3999" b="1" spc="107" dirty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  <a:hlinkClick r:id="rId4"/>
              </a:rPr>
              <a:t>://</a:t>
            </a:r>
            <a:r>
              <a:rPr lang="en-US" sz="3999" b="1" spc="107" dirty="0" smtClean="0">
                <a:solidFill>
                  <a:srgbClr val="B84C65"/>
                </a:solidFill>
                <a:latin typeface="Alata"/>
                <a:ea typeface="Alata"/>
                <a:cs typeface="Alata"/>
                <a:sym typeface="Alata"/>
                <a:hlinkClick r:id="rId4"/>
              </a:rPr>
              <a:t>iconhaircare.com</a:t>
            </a:r>
            <a:endParaRPr lang="en-US" sz="3999" b="1" u="sng" spc="107" dirty="0">
              <a:solidFill>
                <a:srgbClr val="B84C65"/>
              </a:solidFill>
              <a:latin typeface="Alata"/>
              <a:ea typeface="Alata"/>
              <a:cs typeface="Alata"/>
              <a:sym typeface="Alata"/>
              <a:hlinkClick r:id="rId5" tooltip="https://www.ocd-anxiety.co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Alata</vt:lpstr>
      <vt:lpstr>Arial</vt:lpstr>
      <vt:lpstr>Regular Brush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Growth Serums</dc:title>
  <dc:creator>SYS</dc:creator>
  <cp:lastModifiedBy>SYS</cp:lastModifiedBy>
  <cp:revision>4</cp:revision>
  <dcterms:created xsi:type="dcterms:W3CDTF">2006-08-16T00:00:00Z</dcterms:created>
  <dcterms:modified xsi:type="dcterms:W3CDTF">2025-09-29T04:53:24Z</dcterms:modified>
  <dc:identifier>DAG0KXZxzMk</dc:identifier>
</cp:coreProperties>
</file>