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jpg" ContentType="image/jpg"/>
  <Default Extension="png" ContentType="image/pn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x="18288000" cy="10287000"/>
  <p:notesSz cx="18288000" cy="102870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Relationship Id="rId3" Type="http://schemas.openxmlformats.org/officeDocument/2006/relationships/image" Target="../media/image2.jpg"/><Relationship Id="rId4" Type="http://schemas.openxmlformats.org/officeDocument/2006/relationships/image" Target="../media/image3.pn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71600" y="3188970"/>
            <a:ext cx="15544800" cy="21602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300" b="0" i="0">
                <a:solidFill>
                  <a:srgbClr val="2D67A5"/>
                </a:solidFill>
                <a:latin typeface="Arial Black"/>
                <a:cs typeface="Arial Black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100" b="0" i="0">
                <a:solidFill>
                  <a:srgbClr val="2D67A5"/>
                </a:solidFill>
                <a:latin typeface="Lucida Sans Unicode"/>
                <a:cs typeface="Lucida Sans Unicode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300" b="0" i="0">
                <a:solidFill>
                  <a:srgbClr val="2D67A5"/>
                </a:solidFill>
                <a:latin typeface="Arial Black"/>
                <a:cs typeface="Arial Black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100" b="0" i="0">
                <a:solidFill>
                  <a:srgbClr val="2D67A5"/>
                </a:solidFill>
                <a:latin typeface="Lucida Sans Unicode"/>
                <a:cs typeface="Lucida Sans Unicode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300" b="0" i="0">
                <a:solidFill>
                  <a:srgbClr val="2D67A5"/>
                </a:solidFill>
                <a:latin typeface="Arial Black"/>
                <a:cs typeface="Arial Black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300" b="0" i="0">
                <a:solidFill>
                  <a:srgbClr val="2D67A5"/>
                </a:solidFill>
                <a:latin typeface="Arial Black"/>
                <a:cs typeface="Arial Black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FAFD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bg object 17"/>
          <p:cNvSpPr/>
          <p:nvPr/>
        </p:nvSpPr>
        <p:spPr>
          <a:xfrm>
            <a:off x="3713" y="0"/>
            <a:ext cx="8104505" cy="6795134"/>
          </a:xfrm>
          <a:custGeom>
            <a:avLst/>
            <a:gdLst/>
            <a:ahLst/>
            <a:cxnLst/>
            <a:rect l="l" t="t" r="r" b="b"/>
            <a:pathLst>
              <a:path w="8104505" h="6795134">
                <a:moveTo>
                  <a:pt x="2575" y="4360270"/>
                </a:moveTo>
                <a:lnTo>
                  <a:pt x="0" y="6794819"/>
                </a:lnTo>
                <a:lnTo>
                  <a:pt x="100919" y="6755905"/>
                </a:lnTo>
                <a:lnTo>
                  <a:pt x="189630" y="6713450"/>
                </a:lnTo>
                <a:lnTo>
                  <a:pt x="290747" y="6673726"/>
                </a:lnTo>
                <a:lnTo>
                  <a:pt x="468483" y="6587520"/>
                </a:lnTo>
                <a:lnTo>
                  <a:pt x="569783" y="6547040"/>
                </a:lnTo>
                <a:lnTo>
                  <a:pt x="658799" y="6503327"/>
                </a:lnTo>
                <a:lnTo>
                  <a:pt x="1015410" y="6326219"/>
                </a:lnTo>
                <a:lnTo>
                  <a:pt x="1462288" y="6100239"/>
                </a:lnTo>
                <a:lnTo>
                  <a:pt x="1539455" y="6051501"/>
                </a:lnTo>
                <a:lnTo>
                  <a:pt x="1718593" y="5959516"/>
                </a:lnTo>
                <a:lnTo>
                  <a:pt x="1795877" y="5910295"/>
                </a:lnTo>
                <a:lnTo>
                  <a:pt x="1885539" y="5863919"/>
                </a:lnTo>
                <a:lnTo>
                  <a:pt x="1962893" y="5814407"/>
                </a:lnTo>
                <a:lnTo>
                  <a:pt x="2052623" y="5767754"/>
                </a:lnTo>
                <a:lnTo>
                  <a:pt x="2130041" y="5717978"/>
                </a:lnTo>
                <a:lnTo>
                  <a:pt x="2219831" y="5671074"/>
                </a:lnTo>
                <a:lnTo>
                  <a:pt x="2529890" y="5470385"/>
                </a:lnTo>
                <a:lnTo>
                  <a:pt x="2619805" y="5422966"/>
                </a:lnTo>
                <a:lnTo>
                  <a:pt x="2852640" y="5271249"/>
                </a:lnTo>
                <a:lnTo>
                  <a:pt x="2917943" y="5217545"/>
                </a:lnTo>
                <a:lnTo>
                  <a:pt x="3228647" y="5014194"/>
                </a:lnTo>
                <a:lnTo>
                  <a:pt x="3294005" y="4960266"/>
                </a:lnTo>
                <a:lnTo>
                  <a:pt x="3449420" y="4858328"/>
                </a:lnTo>
                <a:lnTo>
                  <a:pt x="3514792" y="4804343"/>
                </a:lnTo>
                <a:lnTo>
                  <a:pt x="3592506" y="4753346"/>
                </a:lnTo>
                <a:lnTo>
                  <a:pt x="3657879" y="4699354"/>
                </a:lnTo>
                <a:lnTo>
                  <a:pt x="3735592" y="4648364"/>
                </a:lnTo>
                <a:lnTo>
                  <a:pt x="3866323" y="4540442"/>
                </a:lnTo>
                <a:lnTo>
                  <a:pt x="3944022" y="4489511"/>
                </a:lnTo>
                <a:lnTo>
                  <a:pt x="4727236" y="3846802"/>
                </a:lnTo>
                <a:lnTo>
                  <a:pt x="4780026" y="3790810"/>
                </a:lnTo>
                <a:lnTo>
                  <a:pt x="4910203" y="3685172"/>
                </a:lnTo>
                <a:lnTo>
                  <a:pt x="4962903" y="3629550"/>
                </a:lnTo>
                <a:lnTo>
                  <a:pt x="5027912" y="3577058"/>
                </a:lnTo>
                <a:lnTo>
                  <a:pt x="5080544" y="3521714"/>
                </a:lnTo>
                <a:lnTo>
                  <a:pt x="5145482" y="3469514"/>
                </a:lnTo>
                <a:lnTo>
                  <a:pt x="5198041" y="3414474"/>
                </a:lnTo>
                <a:lnTo>
                  <a:pt x="5262902" y="3362591"/>
                </a:lnTo>
                <a:lnTo>
                  <a:pt x="5367817" y="3253346"/>
                </a:lnTo>
                <a:lnTo>
                  <a:pt x="5432551" y="3201987"/>
                </a:lnTo>
                <a:lnTo>
                  <a:pt x="5589448" y="3040079"/>
                </a:lnTo>
                <a:lnTo>
                  <a:pt x="5653991" y="2989509"/>
                </a:lnTo>
                <a:lnTo>
                  <a:pt x="5966052" y="2672834"/>
                </a:lnTo>
                <a:lnTo>
                  <a:pt x="6005516" y="2617906"/>
                </a:lnTo>
                <a:lnTo>
                  <a:pt x="6212093" y="2412822"/>
                </a:lnTo>
                <a:lnTo>
                  <a:pt x="6251227" y="2359252"/>
                </a:lnTo>
                <a:lnTo>
                  <a:pt x="6353965" y="2258980"/>
                </a:lnTo>
                <a:lnTo>
                  <a:pt x="6392882" y="2206302"/>
                </a:lnTo>
                <a:lnTo>
                  <a:pt x="6444066" y="2156929"/>
                </a:lnTo>
                <a:lnTo>
                  <a:pt x="6482831" y="2104879"/>
                </a:lnTo>
                <a:lnTo>
                  <a:pt x="6533859" y="2056146"/>
                </a:lnTo>
                <a:lnTo>
                  <a:pt x="6572466" y="2004749"/>
                </a:lnTo>
                <a:lnTo>
                  <a:pt x="6623333" y="1956682"/>
                </a:lnTo>
                <a:lnTo>
                  <a:pt x="6700131" y="1855594"/>
                </a:lnTo>
                <a:lnTo>
                  <a:pt x="6750744" y="1808575"/>
                </a:lnTo>
                <a:lnTo>
                  <a:pt x="6865024" y="1660732"/>
                </a:lnTo>
                <a:lnTo>
                  <a:pt x="6915276" y="1615200"/>
                </a:lnTo>
                <a:lnTo>
                  <a:pt x="7065959" y="1425038"/>
                </a:lnTo>
                <a:lnTo>
                  <a:pt x="7252043" y="1196693"/>
                </a:lnTo>
                <a:lnTo>
                  <a:pt x="7276599" y="1149341"/>
                </a:lnTo>
                <a:lnTo>
                  <a:pt x="7423080" y="976504"/>
                </a:lnTo>
                <a:lnTo>
                  <a:pt x="7447071" y="931480"/>
                </a:lnTo>
                <a:lnTo>
                  <a:pt x="7519385" y="848882"/>
                </a:lnTo>
                <a:lnTo>
                  <a:pt x="7543019" y="805332"/>
                </a:lnTo>
                <a:lnTo>
                  <a:pt x="7578873" y="765280"/>
                </a:lnTo>
                <a:lnTo>
                  <a:pt x="7602261" y="722745"/>
                </a:lnTo>
                <a:lnTo>
                  <a:pt x="7637866" y="683721"/>
                </a:lnTo>
                <a:lnTo>
                  <a:pt x="7661001" y="642226"/>
                </a:lnTo>
                <a:lnTo>
                  <a:pt x="7696350" y="604256"/>
                </a:lnTo>
                <a:lnTo>
                  <a:pt x="7719227" y="563828"/>
                </a:lnTo>
                <a:lnTo>
                  <a:pt x="7754314" y="526937"/>
                </a:lnTo>
                <a:lnTo>
                  <a:pt x="7799403" y="448821"/>
                </a:lnTo>
                <a:lnTo>
                  <a:pt x="7834085" y="413598"/>
                </a:lnTo>
                <a:lnTo>
                  <a:pt x="7900273" y="302384"/>
                </a:lnTo>
                <a:lnTo>
                  <a:pt x="7934394" y="269475"/>
                </a:lnTo>
                <a:lnTo>
                  <a:pt x="7956029" y="234165"/>
                </a:lnTo>
                <a:lnTo>
                  <a:pt x="8020052" y="131871"/>
                </a:lnTo>
                <a:lnTo>
                  <a:pt x="8082721" y="35160"/>
                </a:lnTo>
                <a:lnTo>
                  <a:pt x="8104320" y="0"/>
                </a:lnTo>
                <a:lnTo>
                  <a:pt x="7829670" y="875"/>
                </a:lnTo>
                <a:lnTo>
                  <a:pt x="7828524" y="5598"/>
                </a:lnTo>
                <a:lnTo>
                  <a:pt x="7760161" y="71917"/>
                </a:lnTo>
                <a:lnTo>
                  <a:pt x="7713637" y="102083"/>
                </a:lnTo>
                <a:lnTo>
                  <a:pt x="7576911" y="234717"/>
                </a:lnTo>
                <a:lnTo>
                  <a:pt x="7530388" y="264876"/>
                </a:lnTo>
                <a:lnTo>
                  <a:pt x="7427853" y="364315"/>
                </a:lnTo>
                <a:lnTo>
                  <a:pt x="7381334" y="394457"/>
                </a:lnTo>
                <a:lnTo>
                  <a:pt x="7278814" y="493831"/>
                </a:lnTo>
                <a:lnTo>
                  <a:pt x="7232302" y="523947"/>
                </a:lnTo>
                <a:lnTo>
                  <a:pt x="7163968" y="590144"/>
                </a:lnTo>
                <a:lnTo>
                  <a:pt x="7117463" y="620234"/>
                </a:lnTo>
                <a:lnTo>
                  <a:pt x="7083302" y="653308"/>
                </a:lnTo>
                <a:lnTo>
                  <a:pt x="7036801" y="683378"/>
                </a:lnTo>
                <a:lnTo>
                  <a:pt x="6968492" y="749472"/>
                </a:lnTo>
                <a:lnTo>
                  <a:pt x="6922000" y="779506"/>
                </a:lnTo>
                <a:lnTo>
                  <a:pt x="6887853" y="812522"/>
                </a:lnTo>
                <a:lnTo>
                  <a:pt x="6841367" y="842530"/>
                </a:lnTo>
                <a:lnTo>
                  <a:pt x="6807227" y="875519"/>
                </a:lnTo>
                <a:lnTo>
                  <a:pt x="6760749" y="905498"/>
                </a:lnTo>
                <a:lnTo>
                  <a:pt x="6726616" y="938456"/>
                </a:lnTo>
                <a:lnTo>
                  <a:pt x="6680145" y="968403"/>
                </a:lnTo>
                <a:lnTo>
                  <a:pt x="6646020" y="1001329"/>
                </a:lnTo>
                <a:lnTo>
                  <a:pt x="6599557" y="1031243"/>
                </a:lnTo>
                <a:lnTo>
                  <a:pt x="6565440" y="1064134"/>
                </a:lnTo>
                <a:lnTo>
                  <a:pt x="6518986" y="1094011"/>
                </a:lnTo>
                <a:lnTo>
                  <a:pt x="6484879" y="1126865"/>
                </a:lnTo>
                <a:lnTo>
                  <a:pt x="6438434" y="1156704"/>
                </a:lnTo>
                <a:lnTo>
                  <a:pt x="6404336" y="1189517"/>
                </a:lnTo>
                <a:lnTo>
                  <a:pt x="6311472" y="1249092"/>
                </a:lnTo>
                <a:lnTo>
                  <a:pt x="6277390" y="1281841"/>
                </a:lnTo>
                <a:lnTo>
                  <a:pt x="6184558" y="1341282"/>
                </a:lnTo>
                <a:lnTo>
                  <a:pt x="6150493" y="1373962"/>
                </a:lnTo>
                <a:lnTo>
                  <a:pt x="6057696" y="1433258"/>
                </a:lnTo>
                <a:lnTo>
                  <a:pt x="6023649" y="1465862"/>
                </a:lnTo>
                <a:lnTo>
                  <a:pt x="5930890" y="1525002"/>
                </a:lnTo>
                <a:lnTo>
                  <a:pt x="5896863" y="1557525"/>
                </a:lnTo>
                <a:lnTo>
                  <a:pt x="5711454" y="1675355"/>
                </a:lnTo>
                <a:lnTo>
                  <a:pt x="5677462" y="1707732"/>
                </a:lnTo>
                <a:lnTo>
                  <a:pt x="5399623" y="1883353"/>
                </a:lnTo>
                <a:lnTo>
                  <a:pt x="5365687" y="1915499"/>
                </a:lnTo>
                <a:lnTo>
                  <a:pt x="4718763" y="2319638"/>
                </a:lnTo>
                <a:lnTo>
                  <a:pt x="4660287" y="2345202"/>
                </a:lnTo>
                <a:lnTo>
                  <a:pt x="4429783" y="2487312"/>
                </a:lnTo>
                <a:lnTo>
                  <a:pt x="4371374" y="2512600"/>
                </a:lnTo>
                <a:lnTo>
                  <a:pt x="4187225" y="2625241"/>
                </a:lnTo>
                <a:lnTo>
                  <a:pt x="4128876" y="2650282"/>
                </a:lnTo>
                <a:lnTo>
                  <a:pt x="4036899" y="2706199"/>
                </a:lnTo>
                <a:lnTo>
                  <a:pt x="3978587" y="2731085"/>
                </a:lnTo>
                <a:lnTo>
                  <a:pt x="3886687" y="2786686"/>
                </a:lnTo>
                <a:lnTo>
                  <a:pt x="3828415" y="2811411"/>
                </a:lnTo>
                <a:lnTo>
                  <a:pt x="3736594" y="2866685"/>
                </a:lnTo>
                <a:lnTo>
                  <a:pt x="3678362" y="2891244"/>
                </a:lnTo>
                <a:lnTo>
                  <a:pt x="3632486" y="2918741"/>
                </a:lnTo>
                <a:lnTo>
                  <a:pt x="3574281" y="2943186"/>
                </a:lnTo>
                <a:lnTo>
                  <a:pt x="3482598" y="2997892"/>
                </a:lnTo>
                <a:lnTo>
                  <a:pt x="3424436" y="3022162"/>
                </a:lnTo>
                <a:lnTo>
                  <a:pt x="3378631" y="3049367"/>
                </a:lnTo>
                <a:lnTo>
                  <a:pt x="3320498" y="3073517"/>
                </a:lnTo>
                <a:lnTo>
                  <a:pt x="3274722" y="3100601"/>
                </a:lnTo>
                <a:lnTo>
                  <a:pt x="3158530" y="3148595"/>
                </a:lnTo>
                <a:lnTo>
                  <a:pt x="3112799" y="3175493"/>
                </a:lnTo>
                <a:lnTo>
                  <a:pt x="3054742" y="3199333"/>
                </a:lnTo>
                <a:lnTo>
                  <a:pt x="3009041" y="3226103"/>
                </a:lnTo>
                <a:lnTo>
                  <a:pt x="2951015" y="3249815"/>
                </a:lnTo>
                <a:lnTo>
                  <a:pt x="2905346" y="3276456"/>
                </a:lnTo>
                <a:lnTo>
                  <a:pt x="2789373" y="3323552"/>
                </a:lnTo>
                <a:lnTo>
                  <a:pt x="2743752" y="3349994"/>
                </a:lnTo>
                <a:lnTo>
                  <a:pt x="2569963" y="3419930"/>
                </a:lnTo>
                <a:lnTo>
                  <a:pt x="2524409" y="3446098"/>
                </a:lnTo>
                <a:lnTo>
                  <a:pt x="2350823" y="3515199"/>
                </a:lnTo>
                <a:lnTo>
                  <a:pt x="2305338" y="3541084"/>
                </a:lnTo>
                <a:lnTo>
                  <a:pt x="2074206" y="3631918"/>
                </a:lnTo>
                <a:lnTo>
                  <a:pt x="2028809" y="3657436"/>
                </a:lnTo>
                <a:lnTo>
                  <a:pt x="1682770" y="3790970"/>
                </a:lnTo>
                <a:lnTo>
                  <a:pt x="1394930" y="3900081"/>
                </a:lnTo>
                <a:lnTo>
                  <a:pt x="1107587" y="4007141"/>
                </a:lnTo>
                <a:lnTo>
                  <a:pt x="1037838" y="4025306"/>
                </a:lnTo>
                <a:lnTo>
                  <a:pt x="808418" y="4109080"/>
                </a:lnTo>
                <a:lnTo>
                  <a:pt x="738774" y="4126811"/>
                </a:lnTo>
                <a:lnTo>
                  <a:pt x="566998" y="4188450"/>
                </a:lnTo>
                <a:lnTo>
                  <a:pt x="497442" y="4205822"/>
                </a:lnTo>
                <a:lnTo>
                  <a:pt x="383078" y="4246280"/>
                </a:lnTo>
                <a:lnTo>
                  <a:pt x="313588" y="4263377"/>
                </a:lnTo>
                <a:lnTo>
                  <a:pt x="199360" y="4303280"/>
                </a:lnTo>
                <a:lnTo>
                  <a:pt x="129938" y="4320096"/>
                </a:lnTo>
                <a:lnTo>
                  <a:pt x="15847" y="4359431"/>
                </a:lnTo>
                <a:lnTo>
                  <a:pt x="2575" y="4360270"/>
                </a:lnTo>
                <a:close/>
              </a:path>
            </a:pathLst>
          </a:custGeom>
          <a:solidFill>
            <a:srgbClr val="254BBF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8" name="bg object 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057773" y="756902"/>
            <a:ext cx="6200988" cy="5239118"/>
          </a:xfrm>
          <a:prstGeom prst="rect">
            <a:avLst/>
          </a:prstGeom>
        </p:spPr>
      </p:pic>
      <p:sp>
        <p:nvSpPr>
          <p:cNvPr id="19" name="bg object 19"/>
          <p:cNvSpPr/>
          <p:nvPr/>
        </p:nvSpPr>
        <p:spPr>
          <a:xfrm>
            <a:off x="11057812" y="756902"/>
            <a:ext cx="6202045" cy="5239385"/>
          </a:xfrm>
          <a:custGeom>
            <a:avLst/>
            <a:gdLst/>
            <a:ahLst/>
            <a:cxnLst/>
            <a:rect l="l" t="t" r="r" b="b"/>
            <a:pathLst>
              <a:path w="6202044" h="5239385">
                <a:moveTo>
                  <a:pt x="0" y="0"/>
                </a:moveTo>
                <a:lnTo>
                  <a:pt x="6201442" y="0"/>
                </a:lnTo>
                <a:lnTo>
                  <a:pt x="6201442" y="5239047"/>
                </a:lnTo>
                <a:lnTo>
                  <a:pt x="0" y="5239047"/>
                </a:lnTo>
                <a:lnTo>
                  <a:pt x="0" y="0"/>
                </a:lnTo>
                <a:close/>
              </a:path>
            </a:pathLst>
          </a:custGeom>
          <a:ln w="209550">
            <a:solidFill>
              <a:srgbClr val="66A23D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20" name="bg object 2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481221" y="2584389"/>
            <a:ext cx="4978438" cy="3923410"/>
          </a:xfrm>
          <a:prstGeom prst="rect">
            <a:avLst/>
          </a:prstGeom>
        </p:spPr>
      </p:pic>
      <p:sp>
        <p:nvSpPr>
          <p:cNvPr id="21" name="bg object 21"/>
          <p:cNvSpPr/>
          <p:nvPr/>
        </p:nvSpPr>
        <p:spPr>
          <a:xfrm>
            <a:off x="7481220" y="2584442"/>
            <a:ext cx="4978400" cy="3923665"/>
          </a:xfrm>
          <a:custGeom>
            <a:avLst/>
            <a:gdLst/>
            <a:ahLst/>
            <a:cxnLst/>
            <a:rect l="l" t="t" r="r" b="b"/>
            <a:pathLst>
              <a:path w="4978400" h="3923665">
                <a:moveTo>
                  <a:pt x="0" y="0"/>
                </a:moveTo>
                <a:lnTo>
                  <a:pt x="4978300" y="0"/>
                </a:lnTo>
                <a:lnTo>
                  <a:pt x="4978300" y="3923301"/>
                </a:lnTo>
                <a:lnTo>
                  <a:pt x="0" y="3923301"/>
                </a:lnTo>
                <a:lnTo>
                  <a:pt x="0" y="0"/>
                </a:lnTo>
                <a:close/>
              </a:path>
            </a:pathLst>
          </a:custGeom>
          <a:ln w="209549">
            <a:solidFill>
              <a:srgbClr val="254BB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bg object 22"/>
          <p:cNvSpPr/>
          <p:nvPr/>
        </p:nvSpPr>
        <p:spPr>
          <a:xfrm>
            <a:off x="16549730" y="5174820"/>
            <a:ext cx="1733550" cy="1642745"/>
          </a:xfrm>
          <a:custGeom>
            <a:avLst/>
            <a:gdLst/>
            <a:ahLst/>
            <a:cxnLst/>
            <a:rect l="l" t="t" r="r" b="b"/>
            <a:pathLst>
              <a:path w="1733550" h="1642745">
                <a:moveTo>
                  <a:pt x="33221" y="67069"/>
                </a:moveTo>
                <a:lnTo>
                  <a:pt x="20361" y="64434"/>
                </a:lnTo>
                <a:lnTo>
                  <a:pt x="9794" y="57275"/>
                </a:lnTo>
                <a:lnTo>
                  <a:pt x="2634" y="46707"/>
                </a:lnTo>
                <a:lnTo>
                  <a:pt x="0" y="33848"/>
                </a:lnTo>
                <a:lnTo>
                  <a:pt x="2634" y="20988"/>
                </a:lnTo>
                <a:lnTo>
                  <a:pt x="9794" y="10420"/>
                </a:lnTo>
                <a:lnTo>
                  <a:pt x="20361" y="3261"/>
                </a:lnTo>
                <a:lnTo>
                  <a:pt x="33221" y="626"/>
                </a:lnTo>
                <a:lnTo>
                  <a:pt x="46345" y="3261"/>
                </a:lnTo>
                <a:lnTo>
                  <a:pt x="56883" y="10420"/>
                </a:lnTo>
                <a:lnTo>
                  <a:pt x="63896" y="20988"/>
                </a:lnTo>
                <a:lnTo>
                  <a:pt x="66442" y="33848"/>
                </a:lnTo>
                <a:lnTo>
                  <a:pt x="63808" y="46707"/>
                </a:lnTo>
                <a:lnTo>
                  <a:pt x="56648" y="57275"/>
                </a:lnTo>
                <a:lnTo>
                  <a:pt x="46080" y="64434"/>
                </a:lnTo>
                <a:lnTo>
                  <a:pt x="33221" y="67069"/>
                </a:lnTo>
                <a:close/>
              </a:path>
              <a:path w="1733550" h="1642745">
                <a:moveTo>
                  <a:pt x="451308" y="66442"/>
                </a:moveTo>
                <a:lnTo>
                  <a:pt x="438448" y="63808"/>
                </a:lnTo>
                <a:lnTo>
                  <a:pt x="427881" y="56648"/>
                </a:lnTo>
                <a:lnTo>
                  <a:pt x="420721" y="46080"/>
                </a:lnTo>
                <a:lnTo>
                  <a:pt x="418087" y="33221"/>
                </a:lnTo>
                <a:lnTo>
                  <a:pt x="420721" y="20361"/>
                </a:lnTo>
                <a:lnTo>
                  <a:pt x="427881" y="9794"/>
                </a:lnTo>
                <a:lnTo>
                  <a:pt x="438448" y="2634"/>
                </a:lnTo>
                <a:lnTo>
                  <a:pt x="451308" y="0"/>
                </a:lnTo>
                <a:lnTo>
                  <a:pt x="464167" y="2634"/>
                </a:lnTo>
                <a:lnTo>
                  <a:pt x="474735" y="9794"/>
                </a:lnTo>
                <a:lnTo>
                  <a:pt x="481895" y="20361"/>
                </a:lnTo>
                <a:lnTo>
                  <a:pt x="484529" y="33221"/>
                </a:lnTo>
                <a:lnTo>
                  <a:pt x="481895" y="46080"/>
                </a:lnTo>
                <a:lnTo>
                  <a:pt x="474735" y="56648"/>
                </a:lnTo>
                <a:lnTo>
                  <a:pt x="464167" y="63808"/>
                </a:lnTo>
                <a:lnTo>
                  <a:pt x="451308" y="66442"/>
                </a:lnTo>
                <a:close/>
              </a:path>
              <a:path w="1733550" h="1642745">
                <a:moveTo>
                  <a:pt x="868768" y="66442"/>
                </a:moveTo>
                <a:lnTo>
                  <a:pt x="855908" y="63808"/>
                </a:lnTo>
                <a:lnTo>
                  <a:pt x="845341" y="56648"/>
                </a:lnTo>
                <a:lnTo>
                  <a:pt x="838181" y="46080"/>
                </a:lnTo>
                <a:lnTo>
                  <a:pt x="835547" y="33221"/>
                </a:lnTo>
                <a:lnTo>
                  <a:pt x="838181" y="20361"/>
                </a:lnTo>
                <a:lnTo>
                  <a:pt x="845341" y="9794"/>
                </a:lnTo>
                <a:lnTo>
                  <a:pt x="855908" y="2634"/>
                </a:lnTo>
                <a:lnTo>
                  <a:pt x="868768" y="0"/>
                </a:lnTo>
                <a:lnTo>
                  <a:pt x="881892" y="2634"/>
                </a:lnTo>
                <a:lnTo>
                  <a:pt x="892430" y="9794"/>
                </a:lnTo>
                <a:lnTo>
                  <a:pt x="899443" y="20361"/>
                </a:lnTo>
                <a:lnTo>
                  <a:pt x="901989" y="33221"/>
                </a:lnTo>
                <a:lnTo>
                  <a:pt x="899355" y="46080"/>
                </a:lnTo>
                <a:lnTo>
                  <a:pt x="892195" y="56648"/>
                </a:lnTo>
                <a:lnTo>
                  <a:pt x="881628" y="63808"/>
                </a:lnTo>
                <a:lnTo>
                  <a:pt x="868768" y="66442"/>
                </a:lnTo>
                <a:close/>
              </a:path>
              <a:path w="1733550" h="1642745">
                <a:moveTo>
                  <a:pt x="1286855" y="66442"/>
                </a:moveTo>
                <a:lnTo>
                  <a:pt x="1273996" y="63808"/>
                </a:lnTo>
                <a:lnTo>
                  <a:pt x="1263428" y="56648"/>
                </a:lnTo>
                <a:lnTo>
                  <a:pt x="1256268" y="46080"/>
                </a:lnTo>
                <a:lnTo>
                  <a:pt x="1253634" y="33221"/>
                </a:lnTo>
                <a:lnTo>
                  <a:pt x="1256268" y="20361"/>
                </a:lnTo>
                <a:lnTo>
                  <a:pt x="1263428" y="9794"/>
                </a:lnTo>
                <a:lnTo>
                  <a:pt x="1273996" y="2634"/>
                </a:lnTo>
                <a:lnTo>
                  <a:pt x="1286855" y="0"/>
                </a:lnTo>
                <a:lnTo>
                  <a:pt x="1299715" y="2634"/>
                </a:lnTo>
                <a:lnTo>
                  <a:pt x="1310282" y="9794"/>
                </a:lnTo>
                <a:lnTo>
                  <a:pt x="1317442" y="20361"/>
                </a:lnTo>
                <a:lnTo>
                  <a:pt x="1320076" y="33221"/>
                </a:lnTo>
                <a:lnTo>
                  <a:pt x="1317442" y="46080"/>
                </a:lnTo>
                <a:lnTo>
                  <a:pt x="1310282" y="56648"/>
                </a:lnTo>
                <a:lnTo>
                  <a:pt x="1299715" y="63808"/>
                </a:lnTo>
                <a:lnTo>
                  <a:pt x="1286855" y="66442"/>
                </a:lnTo>
                <a:close/>
              </a:path>
              <a:path w="1733550" h="1642745">
                <a:moveTo>
                  <a:pt x="1704315" y="67069"/>
                </a:moveTo>
                <a:lnTo>
                  <a:pt x="1691456" y="64434"/>
                </a:lnTo>
                <a:lnTo>
                  <a:pt x="1680888" y="57275"/>
                </a:lnTo>
                <a:lnTo>
                  <a:pt x="1673729" y="46707"/>
                </a:lnTo>
                <a:lnTo>
                  <a:pt x="1671094" y="33848"/>
                </a:lnTo>
                <a:lnTo>
                  <a:pt x="1673729" y="20988"/>
                </a:lnTo>
                <a:lnTo>
                  <a:pt x="1680888" y="10420"/>
                </a:lnTo>
                <a:lnTo>
                  <a:pt x="1691456" y="3261"/>
                </a:lnTo>
                <a:lnTo>
                  <a:pt x="1704315" y="626"/>
                </a:lnTo>
                <a:lnTo>
                  <a:pt x="1717175" y="3261"/>
                </a:lnTo>
                <a:lnTo>
                  <a:pt x="1727743" y="10420"/>
                </a:lnTo>
                <a:lnTo>
                  <a:pt x="1733549" y="18992"/>
                </a:lnTo>
                <a:lnTo>
                  <a:pt x="1733549" y="48704"/>
                </a:lnTo>
                <a:lnTo>
                  <a:pt x="1727743" y="57275"/>
                </a:lnTo>
                <a:lnTo>
                  <a:pt x="1717175" y="64434"/>
                </a:lnTo>
                <a:lnTo>
                  <a:pt x="1704315" y="67069"/>
                </a:lnTo>
                <a:close/>
              </a:path>
              <a:path w="1733550" h="1642745">
                <a:moveTo>
                  <a:pt x="33221" y="451935"/>
                </a:moveTo>
                <a:lnTo>
                  <a:pt x="20361" y="449300"/>
                </a:lnTo>
                <a:lnTo>
                  <a:pt x="9794" y="442141"/>
                </a:lnTo>
                <a:lnTo>
                  <a:pt x="2634" y="431573"/>
                </a:lnTo>
                <a:lnTo>
                  <a:pt x="0" y="418713"/>
                </a:lnTo>
                <a:lnTo>
                  <a:pt x="2634" y="405854"/>
                </a:lnTo>
                <a:lnTo>
                  <a:pt x="9794" y="395286"/>
                </a:lnTo>
                <a:lnTo>
                  <a:pt x="20361" y="388127"/>
                </a:lnTo>
                <a:lnTo>
                  <a:pt x="33221" y="385492"/>
                </a:lnTo>
                <a:lnTo>
                  <a:pt x="46433" y="388127"/>
                </a:lnTo>
                <a:lnTo>
                  <a:pt x="57118" y="395286"/>
                </a:lnTo>
                <a:lnTo>
                  <a:pt x="64160" y="405854"/>
                </a:lnTo>
                <a:lnTo>
                  <a:pt x="66442" y="418713"/>
                </a:lnTo>
                <a:lnTo>
                  <a:pt x="63808" y="431573"/>
                </a:lnTo>
                <a:lnTo>
                  <a:pt x="56648" y="442141"/>
                </a:lnTo>
                <a:lnTo>
                  <a:pt x="46080" y="449300"/>
                </a:lnTo>
                <a:lnTo>
                  <a:pt x="33221" y="451935"/>
                </a:lnTo>
                <a:close/>
              </a:path>
              <a:path w="1733550" h="1642745">
                <a:moveTo>
                  <a:pt x="451308" y="451935"/>
                </a:moveTo>
                <a:lnTo>
                  <a:pt x="438448" y="449300"/>
                </a:lnTo>
                <a:lnTo>
                  <a:pt x="427881" y="442141"/>
                </a:lnTo>
                <a:lnTo>
                  <a:pt x="420721" y="431573"/>
                </a:lnTo>
                <a:lnTo>
                  <a:pt x="418087" y="418713"/>
                </a:lnTo>
                <a:lnTo>
                  <a:pt x="420721" y="405854"/>
                </a:lnTo>
                <a:lnTo>
                  <a:pt x="427881" y="395286"/>
                </a:lnTo>
                <a:lnTo>
                  <a:pt x="438448" y="388127"/>
                </a:lnTo>
                <a:lnTo>
                  <a:pt x="451308" y="385492"/>
                </a:lnTo>
                <a:lnTo>
                  <a:pt x="464167" y="388127"/>
                </a:lnTo>
                <a:lnTo>
                  <a:pt x="474735" y="395286"/>
                </a:lnTo>
                <a:lnTo>
                  <a:pt x="481895" y="405854"/>
                </a:lnTo>
                <a:lnTo>
                  <a:pt x="484529" y="418713"/>
                </a:lnTo>
                <a:lnTo>
                  <a:pt x="481895" y="431573"/>
                </a:lnTo>
                <a:lnTo>
                  <a:pt x="474735" y="442141"/>
                </a:lnTo>
                <a:lnTo>
                  <a:pt x="464167" y="449300"/>
                </a:lnTo>
                <a:lnTo>
                  <a:pt x="451308" y="451935"/>
                </a:lnTo>
                <a:close/>
              </a:path>
              <a:path w="1733550" h="1642745">
                <a:moveTo>
                  <a:pt x="868768" y="451935"/>
                </a:moveTo>
                <a:lnTo>
                  <a:pt x="855908" y="449300"/>
                </a:lnTo>
                <a:lnTo>
                  <a:pt x="845341" y="442141"/>
                </a:lnTo>
                <a:lnTo>
                  <a:pt x="838181" y="431573"/>
                </a:lnTo>
                <a:lnTo>
                  <a:pt x="835547" y="418713"/>
                </a:lnTo>
                <a:lnTo>
                  <a:pt x="838181" y="405854"/>
                </a:lnTo>
                <a:lnTo>
                  <a:pt x="845341" y="395286"/>
                </a:lnTo>
                <a:lnTo>
                  <a:pt x="855909" y="388127"/>
                </a:lnTo>
                <a:lnTo>
                  <a:pt x="868768" y="385492"/>
                </a:lnTo>
                <a:lnTo>
                  <a:pt x="881980" y="388127"/>
                </a:lnTo>
                <a:lnTo>
                  <a:pt x="892665" y="395286"/>
                </a:lnTo>
                <a:lnTo>
                  <a:pt x="899707" y="405854"/>
                </a:lnTo>
                <a:lnTo>
                  <a:pt x="901989" y="418713"/>
                </a:lnTo>
                <a:lnTo>
                  <a:pt x="899355" y="431573"/>
                </a:lnTo>
                <a:lnTo>
                  <a:pt x="892195" y="442141"/>
                </a:lnTo>
                <a:lnTo>
                  <a:pt x="881628" y="449300"/>
                </a:lnTo>
                <a:lnTo>
                  <a:pt x="868768" y="451935"/>
                </a:lnTo>
                <a:close/>
              </a:path>
              <a:path w="1733550" h="1642745">
                <a:moveTo>
                  <a:pt x="1286855" y="451935"/>
                </a:moveTo>
                <a:lnTo>
                  <a:pt x="1273996" y="449300"/>
                </a:lnTo>
                <a:lnTo>
                  <a:pt x="1263428" y="442141"/>
                </a:lnTo>
                <a:lnTo>
                  <a:pt x="1256268" y="431573"/>
                </a:lnTo>
                <a:lnTo>
                  <a:pt x="1253634" y="418713"/>
                </a:lnTo>
                <a:lnTo>
                  <a:pt x="1256268" y="405854"/>
                </a:lnTo>
                <a:lnTo>
                  <a:pt x="1263428" y="395286"/>
                </a:lnTo>
                <a:lnTo>
                  <a:pt x="1273996" y="388127"/>
                </a:lnTo>
                <a:lnTo>
                  <a:pt x="1286855" y="385492"/>
                </a:lnTo>
                <a:lnTo>
                  <a:pt x="1299979" y="388127"/>
                </a:lnTo>
                <a:lnTo>
                  <a:pt x="1310517" y="395286"/>
                </a:lnTo>
                <a:lnTo>
                  <a:pt x="1317530" y="405854"/>
                </a:lnTo>
                <a:lnTo>
                  <a:pt x="1320076" y="418713"/>
                </a:lnTo>
                <a:lnTo>
                  <a:pt x="1317442" y="431573"/>
                </a:lnTo>
                <a:lnTo>
                  <a:pt x="1310282" y="442141"/>
                </a:lnTo>
                <a:lnTo>
                  <a:pt x="1299715" y="449300"/>
                </a:lnTo>
                <a:lnTo>
                  <a:pt x="1286855" y="451935"/>
                </a:lnTo>
                <a:close/>
              </a:path>
              <a:path w="1733550" h="1642745">
                <a:moveTo>
                  <a:pt x="1704942" y="451935"/>
                </a:moveTo>
                <a:lnTo>
                  <a:pt x="1692083" y="449300"/>
                </a:lnTo>
                <a:lnTo>
                  <a:pt x="1681515" y="442141"/>
                </a:lnTo>
                <a:lnTo>
                  <a:pt x="1674355" y="431573"/>
                </a:lnTo>
                <a:lnTo>
                  <a:pt x="1671721" y="418713"/>
                </a:lnTo>
                <a:lnTo>
                  <a:pt x="1674355" y="405854"/>
                </a:lnTo>
                <a:lnTo>
                  <a:pt x="1681515" y="395286"/>
                </a:lnTo>
                <a:lnTo>
                  <a:pt x="1692083" y="388127"/>
                </a:lnTo>
                <a:lnTo>
                  <a:pt x="1704942" y="385492"/>
                </a:lnTo>
                <a:lnTo>
                  <a:pt x="1717802" y="388127"/>
                </a:lnTo>
                <a:lnTo>
                  <a:pt x="1728369" y="395286"/>
                </a:lnTo>
                <a:lnTo>
                  <a:pt x="1733549" y="402932"/>
                </a:lnTo>
                <a:lnTo>
                  <a:pt x="1733549" y="434494"/>
                </a:lnTo>
                <a:lnTo>
                  <a:pt x="1728369" y="442141"/>
                </a:lnTo>
                <a:lnTo>
                  <a:pt x="1717802" y="449300"/>
                </a:lnTo>
                <a:lnTo>
                  <a:pt x="1704942" y="451935"/>
                </a:lnTo>
                <a:close/>
              </a:path>
              <a:path w="1733550" h="1642745">
                <a:moveTo>
                  <a:pt x="33221" y="848710"/>
                </a:moveTo>
                <a:lnTo>
                  <a:pt x="20361" y="846075"/>
                </a:lnTo>
                <a:lnTo>
                  <a:pt x="9794" y="838916"/>
                </a:lnTo>
                <a:lnTo>
                  <a:pt x="2634" y="828348"/>
                </a:lnTo>
                <a:lnTo>
                  <a:pt x="0" y="815489"/>
                </a:lnTo>
                <a:lnTo>
                  <a:pt x="2634" y="802629"/>
                </a:lnTo>
                <a:lnTo>
                  <a:pt x="9794" y="792061"/>
                </a:lnTo>
                <a:lnTo>
                  <a:pt x="20361" y="784902"/>
                </a:lnTo>
                <a:lnTo>
                  <a:pt x="33221" y="782267"/>
                </a:lnTo>
                <a:lnTo>
                  <a:pt x="46433" y="784902"/>
                </a:lnTo>
                <a:lnTo>
                  <a:pt x="57118" y="792061"/>
                </a:lnTo>
                <a:lnTo>
                  <a:pt x="64160" y="802629"/>
                </a:lnTo>
                <a:lnTo>
                  <a:pt x="66442" y="815489"/>
                </a:lnTo>
                <a:lnTo>
                  <a:pt x="63808" y="828348"/>
                </a:lnTo>
                <a:lnTo>
                  <a:pt x="56648" y="838916"/>
                </a:lnTo>
                <a:lnTo>
                  <a:pt x="46080" y="846075"/>
                </a:lnTo>
                <a:lnTo>
                  <a:pt x="33221" y="848710"/>
                </a:lnTo>
                <a:close/>
              </a:path>
              <a:path w="1733550" h="1642745">
                <a:moveTo>
                  <a:pt x="451308" y="848710"/>
                </a:moveTo>
                <a:lnTo>
                  <a:pt x="438448" y="846075"/>
                </a:lnTo>
                <a:lnTo>
                  <a:pt x="427881" y="838916"/>
                </a:lnTo>
                <a:lnTo>
                  <a:pt x="420721" y="828348"/>
                </a:lnTo>
                <a:lnTo>
                  <a:pt x="418087" y="815489"/>
                </a:lnTo>
                <a:lnTo>
                  <a:pt x="420721" y="802629"/>
                </a:lnTo>
                <a:lnTo>
                  <a:pt x="427881" y="792061"/>
                </a:lnTo>
                <a:lnTo>
                  <a:pt x="438448" y="784902"/>
                </a:lnTo>
                <a:lnTo>
                  <a:pt x="451308" y="782267"/>
                </a:lnTo>
                <a:lnTo>
                  <a:pt x="464167" y="784902"/>
                </a:lnTo>
                <a:lnTo>
                  <a:pt x="474735" y="792061"/>
                </a:lnTo>
                <a:lnTo>
                  <a:pt x="481895" y="802629"/>
                </a:lnTo>
                <a:lnTo>
                  <a:pt x="484529" y="815489"/>
                </a:lnTo>
                <a:lnTo>
                  <a:pt x="481895" y="828348"/>
                </a:lnTo>
                <a:lnTo>
                  <a:pt x="474735" y="838916"/>
                </a:lnTo>
                <a:lnTo>
                  <a:pt x="464167" y="846075"/>
                </a:lnTo>
                <a:lnTo>
                  <a:pt x="451308" y="848710"/>
                </a:lnTo>
                <a:close/>
              </a:path>
              <a:path w="1733550" h="1642745">
                <a:moveTo>
                  <a:pt x="869395" y="848710"/>
                </a:moveTo>
                <a:lnTo>
                  <a:pt x="856535" y="846075"/>
                </a:lnTo>
                <a:lnTo>
                  <a:pt x="845968" y="838916"/>
                </a:lnTo>
                <a:lnTo>
                  <a:pt x="838808" y="828348"/>
                </a:lnTo>
                <a:lnTo>
                  <a:pt x="836174" y="815489"/>
                </a:lnTo>
                <a:lnTo>
                  <a:pt x="838808" y="802629"/>
                </a:lnTo>
                <a:lnTo>
                  <a:pt x="845968" y="792061"/>
                </a:lnTo>
                <a:lnTo>
                  <a:pt x="856535" y="784902"/>
                </a:lnTo>
                <a:lnTo>
                  <a:pt x="869395" y="782267"/>
                </a:lnTo>
                <a:lnTo>
                  <a:pt x="882254" y="784902"/>
                </a:lnTo>
                <a:lnTo>
                  <a:pt x="892822" y="792061"/>
                </a:lnTo>
                <a:lnTo>
                  <a:pt x="899982" y="802629"/>
                </a:lnTo>
                <a:lnTo>
                  <a:pt x="902616" y="815489"/>
                </a:lnTo>
                <a:lnTo>
                  <a:pt x="899982" y="828348"/>
                </a:lnTo>
                <a:lnTo>
                  <a:pt x="892822" y="838916"/>
                </a:lnTo>
                <a:lnTo>
                  <a:pt x="882254" y="846075"/>
                </a:lnTo>
                <a:lnTo>
                  <a:pt x="869395" y="848710"/>
                </a:lnTo>
                <a:close/>
              </a:path>
              <a:path w="1733550" h="1642745">
                <a:moveTo>
                  <a:pt x="1286855" y="848710"/>
                </a:moveTo>
                <a:lnTo>
                  <a:pt x="1273996" y="846075"/>
                </a:lnTo>
                <a:lnTo>
                  <a:pt x="1263428" y="838916"/>
                </a:lnTo>
                <a:lnTo>
                  <a:pt x="1256268" y="828348"/>
                </a:lnTo>
                <a:lnTo>
                  <a:pt x="1253634" y="815489"/>
                </a:lnTo>
                <a:lnTo>
                  <a:pt x="1256268" y="802629"/>
                </a:lnTo>
                <a:lnTo>
                  <a:pt x="1263428" y="792061"/>
                </a:lnTo>
                <a:lnTo>
                  <a:pt x="1273996" y="784902"/>
                </a:lnTo>
                <a:lnTo>
                  <a:pt x="1286855" y="782267"/>
                </a:lnTo>
                <a:lnTo>
                  <a:pt x="1299979" y="784902"/>
                </a:lnTo>
                <a:lnTo>
                  <a:pt x="1310517" y="792061"/>
                </a:lnTo>
                <a:lnTo>
                  <a:pt x="1317530" y="802629"/>
                </a:lnTo>
                <a:lnTo>
                  <a:pt x="1320076" y="815489"/>
                </a:lnTo>
                <a:lnTo>
                  <a:pt x="1317442" y="828348"/>
                </a:lnTo>
                <a:lnTo>
                  <a:pt x="1310282" y="838916"/>
                </a:lnTo>
                <a:lnTo>
                  <a:pt x="1299715" y="846075"/>
                </a:lnTo>
                <a:lnTo>
                  <a:pt x="1286855" y="848710"/>
                </a:lnTo>
                <a:close/>
              </a:path>
              <a:path w="1733550" h="1642745">
                <a:moveTo>
                  <a:pt x="1704942" y="848710"/>
                </a:moveTo>
                <a:lnTo>
                  <a:pt x="1692083" y="846075"/>
                </a:lnTo>
                <a:lnTo>
                  <a:pt x="1681515" y="838916"/>
                </a:lnTo>
                <a:lnTo>
                  <a:pt x="1674355" y="828348"/>
                </a:lnTo>
                <a:lnTo>
                  <a:pt x="1671721" y="815489"/>
                </a:lnTo>
                <a:lnTo>
                  <a:pt x="1674355" y="802629"/>
                </a:lnTo>
                <a:lnTo>
                  <a:pt x="1681515" y="792061"/>
                </a:lnTo>
                <a:lnTo>
                  <a:pt x="1692083" y="784902"/>
                </a:lnTo>
                <a:lnTo>
                  <a:pt x="1704942" y="782267"/>
                </a:lnTo>
                <a:lnTo>
                  <a:pt x="1717802" y="784902"/>
                </a:lnTo>
                <a:lnTo>
                  <a:pt x="1728369" y="792061"/>
                </a:lnTo>
                <a:lnTo>
                  <a:pt x="1733549" y="799707"/>
                </a:lnTo>
                <a:lnTo>
                  <a:pt x="1733549" y="831270"/>
                </a:lnTo>
                <a:lnTo>
                  <a:pt x="1728369" y="838916"/>
                </a:lnTo>
                <a:lnTo>
                  <a:pt x="1717802" y="846075"/>
                </a:lnTo>
                <a:lnTo>
                  <a:pt x="1704942" y="848710"/>
                </a:lnTo>
                <a:close/>
              </a:path>
              <a:path w="1733550" h="1642745">
                <a:moveTo>
                  <a:pt x="33848" y="1234203"/>
                </a:moveTo>
                <a:lnTo>
                  <a:pt x="20988" y="1231568"/>
                </a:lnTo>
                <a:lnTo>
                  <a:pt x="10420" y="1224409"/>
                </a:lnTo>
                <a:lnTo>
                  <a:pt x="3261" y="1213841"/>
                </a:lnTo>
                <a:lnTo>
                  <a:pt x="626" y="1200981"/>
                </a:lnTo>
                <a:lnTo>
                  <a:pt x="3261" y="1188122"/>
                </a:lnTo>
                <a:lnTo>
                  <a:pt x="10420" y="1177554"/>
                </a:lnTo>
                <a:lnTo>
                  <a:pt x="20988" y="1170394"/>
                </a:lnTo>
                <a:lnTo>
                  <a:pt x="33848" y="1167760"/>
                </a:lnTo>
                <a:lnTo>
                  <a:pt x="46707" y="1170394"/>
                </a:lnTo>
                <a:lnTo>
                  <a:pt x="57275" y="1177554"/>
                </a:lnTo>
                <a:lnTo>
                  <a:pt x="64434" y="1188122"/>
                </a:lnTo>
                <a:lnTo>
                  <a:pt x="67069" y="1200981"/>
                </a:lnTo>
                <a:lnTo>
                  <a:pt x="64434" y="1213841"/>
                </a:lnTo>
                <a:lnTo>
                  <a:pt x="57275" y="1224409"/>
                </a:lnTo>
                <a:lnTo>
                  <a:pt x="46707" y="1231568"/>
                </a:lnTo>
                <a:lnTo>
                  <a:pt x="33848" y="1234203"/>
                </a:lnTo>
                <a:close/>
              </a:path>
              <a:path w="1733550" h="1642745">
                <a:moveTo>
                  <a:pt x="451308" y="1234203"/>
                </a:moveTo>
                <a:lnTo>
                  <a:pt x="438448" y="1231568"/>
                </a:lnTo>
                <a:lnTo>
                  <a:pt x="427881" y="1224408"/>
                </a:lnTo>
                <a:lnTo>
                  <a:pt x="420721" y="1213841"/>
                </a:lnTo>
                <a:lnTo>
                  <a:pt x="418087" y="1200981"/>
                </a:lnTo>
                <a:lnTo>
                  <a:pt x="420721" y="1188122"/>
                </a:lnTo>
                <a:lnTo>
                  <a:pt x="427881" y="1177554"/>
                </a:lnTo>
                <a:lnTo>
                  <a:pt x="438448" y="1170394"/>
                </a:lnTo>
                <a:lnTo>
                  <a:pt x="451308" y="1167760"/>
                </a:lnTo>
                <a:lnTo>
                  <a:pt x="464432" y="1170394"/>
                </a:lnTo>
                <a:lnTo>
                  <a:pt x="474970" y="1177554"/>
                </a:lnTo>
                <a:lnTo>
                  <a:pt x="481983" y="1188122"/>
                </a:lnTo>
                <a:lnTo>
                  <a:pt x="484529" y="1200981"/>
                </a:lnTo>
                <a:lnTo>
                  <a:pt x="481895" y="1213841"/>
                </a:lnTo>
                <a:lnTo>
                  <a:pt x="474735" y="1224408"/>
                </a:lnTo>
                <a:lnTo>
                  <a:pt x="464167" y="1231568"/>
                </a:lnTo>
                <a:lnTo>
                  <a:pt x="451308" y="1234203"/>
                </a:lnTo>
                <a:close/>
              </a:path>
              <a:path w="1733550" h="1642745">
                <a:moveTo>
                  <a:pt x="869395" y="1234203"/>
                </a:moveTo>
                <a:lnTo>
                  <a:pt x="856535" y="1231568"/>
                </a:lnTo>
                <a:lnTo>
                  <a:pt x="845968" y="1224408"/>
                </a:lnTo>
                <a:lnTo>
                  <a:pt x="838808" y="1213841"/>
                </a:lnTo>
                <a:lnTo>
                  <a:pt x="836174" y="1200981"/>
                </a:lnTo>
                <a:lnTo>
                  <a:pt x="838808" y="1188122"/>
                </a:lnTo>
                <a:lnTo>
                  <a:pt x="845968" y="1177554"/>
                </a:lnTo>
                <a:lnTo>
                  <a:pt x="856535" y="1170394"/>
                </a:lnTo>
                <a:lnTo>
                  <a:pt x="869395" y="1167760"/>
                </a:lnTo>
                <a:lnTo>
                  <a:pt x="882254" y="1170394"/>
                </a:lnTo>
                <a:lnTo>
                  <a:pt x="892822" y="1177554"/>
                </a:lnTo>
                <a:lnTo>
                  <a:pt x="899982" y="1188122"/>
                </a:lnTo>
                <a:lnTo>
                  <a:pt x="902616" y="1200981"/>
                </a:lnTo>
                <a:lnTo>
                  <a:pt x="899982" y="1213841"/>
                </a:lnTo>
                <a:lnTo>
                  <a:pt x="892822" y="1224408"/>
                </a:lnTo>
                <a:lnTo>
                  <a:pt x="882254" y="1231568"/>
                </a:lnTo>
                <a:lnTo>
                  <a:pt x="869395" y="1234203"/>
                </a:lnTo>
                <a:close/>
              </a:path>
              <a:path w="1733550" h="1642745">
                <a:moveTo>
                  <a:pt x="1286855" y="1234203"/>
                </a:moveTo>
                <a:lnTo>
                  <a:pt x="1273996" y="1231568"/>
                </a:lnTo>
                <a:lnTo>
                  <a:pt x="1263428" y="1224408"/>
                </a:lnTo>
                <a:lnTo>
                  <a:pt x="1256268" y="1213841"/>
                </a:lnTo>
                <a:lnTo>
                  <a:pt x="1253634" y="1200981"/>
                </a:lnTo>
                <a:lnTo>
                  <a:pt x="1256268" y="1188122"/>
                </a:lnTo>
                <a:lnTo>
                  <a:pt x="1263428" y="1177554"/>
                </a:lnTo>
                <a:lnTo>
                  <a:pt x="1273996" y="1170394"/>
                </a:lnTo>
                <a:lnTo>
                  <a:pt x="1286855" y="1167760"/>
                </a:lnTo>
                <a:lnTo>
                  <a:pt x="1300067" y="1170394"/>
                </a:lnTo>
                <a:lnTo>
                  <a:pt x="1310753" y="1177554"/>
                </a:lnTo>
                <a:lnTo>
                  <a:pt x="1317794" y="1188122"/>
                </a:lnTo>
                <a:lnTo>
                  <a:pt x="1320076" y="1200981"/>
                </a:lnTo>
                <a:lnTo>
                  <a:pt x="1317442" y="1213841"/>
                </a:lnTo>
                <a:lnTo>
                  <a:pt x="1310282" y="1224408"/>
                </a:lnTo>
                <a:lnTo>
                  <a:pt x="1299715" y="1231568"/>
                </a:lnTo>
                <a:lnTo>
                  <a:pt x="1286855" y="1234203"/>
                </a:lnTo>
                <a:close/>
              </a:path>
              <a:path w="1733550" h="1642745">
                <a:moveTo>
                  <a:pt x="1704942" y="1234203"/>
                </a:moveTo>
                <a:lnTo>
                  <a:pt x="1692083" y="1231568"/>
                </a:lnTo>
                <a:lnTo>
                  <a:pt x="1681515" y="1224408"/>
                </a:lnTo>
                <a:lnTo>
                  <a:pt x="1674355" y="1213841"/>
                </a:lnTo>
                <a:lnTo>
                  <a:pt x="1671721" y="1200981"/>
                </a:lnTo>
                <a:lnTo>
                  <a:pt x="1674355" y="1188122"/>
                </a:lnTo>
                <a:lnTo>
                  <a:pt x="1681515" y="1177554"/>
                </a:lnTo>
                <a:lnTo>
                  <a:pt x="1692083" y="1170394"/>
                </a:lnTo>
                <a:lnTo>
                  <a:pt x="1704942" y="1167760"/>
                </a:lnTo>
                <a:lnTo>
                  <a:pt x="1717802" y="1170394"/>
                </a:lnTo>
                <a:lnTo>
                  <a:pt x="1728369" y="1177554"/>
                </a:lnTo>
                <a:lnTo>
                  <a:pt x="1733549" y="1185200"/>
                </a:lnTo>
                <a:lnTo>
                  <a:pt x="1733549" y="1216762"/>
                </a:lnTo>
                <a:lnTo>
                  <a:pt x="1728369" y="1224408"/>
                </a:lnTo>
                <a:lnTo>
                  <a:pt x="1717802" y="1231568"/>
                </a:lnTo>
                <a:lnTo>
                  <a:pt x="1704942" y="1234203"/>
                </a:lnTo>
                <a:close/>
              </a:path>
              <a:path w="1733550" h="1642745">
                <a:moveTo>
                  <a:pt x="33848" y="1642260"/>
                </a:moveTo>
                <a:lnTo>
                  <a:pt x="20988" y="1639626"/>
                </a:lnTo>
                <a:lnTo>
                  <a:pt x="10420" y="1632466"/>
                </a:lnTo>
                <a:lnTo>
                  <a:pt x="3261" y="1621899"/>
                </a:lnTo>
                <a:lnTo>
                  <a:pt x="626" y="1609039"/>
                </a:lnTo>
                <a:lnTo>
                  <a:pt x="3261" y="1596180"/>
                </a:lnTo>
                <a:lnTo>
                  <a:pt x="10420" y="1585612"/>
                </a:lnTo>
                <a:lnTo>
                  <a:pt x="20988" y="1578452"/>
                </a:lnTo>
                <a:lnTo>
                  <a:pt x="33848" y="1575818"/>
                </a:lnTo>
                <a:lnTo>
                  <a:pt x="46707" y="1578452"/>
                </a:lnTo>
                <a:lnTo>
                  <a:pt x="57275" y="1585612"/>
                </a:lnTo>
                <a:lnTo>
                  <a:pt x="64434" y="1596180"/>
                </a:lnTo>
                <a:lnTo>
                  <a:pt x="67069" y="1609039"/>
                </a:lnTo>
                <a:lnTo>
                  <a:pt x="64434" y="1621899"/>
                </a:lnTo>
                <a:lnTo>
                  <a:pt x="57275" y="1632466"/>
                </a:lnTo>
                <a:lnTo>
                  <a:pt x="46707" y="1639626"/>
                </a:lnTo>
                <a:lnTo>
                  <a:pt x="33848" y="1642260"/>
                </a:lnTo>
                <a:close/>
              </a:path>
              <a:path w="1733550" h="1642745">
                <a:moveTo>
                  <a:pt x="451308" y="1642260"/>
                </a:moveTo>
                <a:lnTo>
                  <a:pt x="438448" y="1639626"/>
                </a:lnTo>
                <a:lnTo>
                  <a:pt x="427881" y="1632466"/>
                </a:lnTo>
                <a:lnTo>
                  <a:pt x="420721" y="1621899"/>
                </a:lnTo>
                <a:lnTo>
                  <a:pt x="418087" y="1609039"/>
                </a:lnTo>
                <a:lnTo>
                  <a:pt x="420721" y="1596180"/>
                </a:lnTo>
                <a:lnTo>
                  <a:pt x="427881" y="1585612"/>
                </a:lnTo>
                <a:lnTo>
                  <a:pt x="438448" y="1578452"/>
                </a:lnTo>
                <a:lnTo>
                  <a:pt x="451308" y="1575818"/>
                </a:lnTo>
                <a:lnTo>
                  <a:pt x="464520" y="1578452"/>
                </a:lnTo>
                <a:lnTo>
                  <a:pt x="475205" y="1585612"/>
                </a:lnTo>
                <a:lnTo>
                  <a:pt x="482247" y="1596180"/>
                </a:lnTo>
                <a:lnTo>
                  <a:pt x="484529" y="1609039"/>
                </a:lnTo>
                <a:lnTo>
                  <a:pt x="481895" y="1621899"/>
                </a:lnTo>
                <a:lnTo>
                  <a:pt x="474735" y="1632466"/>
                </a:lnTo>
                <a:lnTo>
                  <a:pt x="464167" y="1639626"/>
                </a:lnTo>
                <a:lnTo>
                  <a:pt x="451308" y="1642260"/>
                </a:lnTo>
                <a:close/>
              </a:path>
              <a:path w="1733550" h="1642745">
                <a:moveTo>
                  <a:pt x="869395" y="1642260"/>
                </a:moveTo>
                <a:lnTo>
                  <a:pt x="856535" y="1639626"/>
                </a:lnTo>
                <a:lnTo>
                  <a:pt x="845968" y="1632466"/>
                </a:lnTo>
                <a:lnTo>
                  <a:pt x="838808" y="1621899"/>
                </a:lnTo>
                <a:lnTo>
                  <a:pt x="836174" y="1609039"/>
                </a:lnTo>
                <a:lnTo>
                  <a:pt x="838808" y="1596180"/>
                </a:lnTo>
                <a:lnTo>
                  <a:pt x="845968" y="1585612"/>
                </a:lnTo>
                <a:lnTo>
                  <a:pt x="856535" y="1578452"/>
                </a:lnTo>
                <a:lnTo>
                  <a:pt x="869395" y="1575818"/>
                </a:lnTo>
                <a:lnTo>
                  <a:pt x="882254" y="1578452"/>
                </a:lnTo>
                <a:lnTo>
                  <a:pt x="892822" y="1585612"/>
                </a:lnTo>
                <a:lnTo>
                  <a:pt x="899982" y="1596180"/>
                </a:lnTo>
                <a:lnTo>
                  <a:pt x="902616" y="1609039"/>
                </a:lnTo>
                <a:lnTo>
                  <a:pt x="899982" y="1621899"/>
                </a:lnTo>
                <a:lnTo>
                  <a:pt x="892822" y="1632466"/>
                </a:lnTo>
                <a:lnTo>
                  <a:pt x="882254" y="1639626"/>
                </a:lnTo>
                <a:lnTo>
                  <a:pt x="869395" y="1642260"/>
                </a:lnTo>
                <a:close/>
              </a:path>
              <a:path w="1733550" h="1642745">
                <a:moveTo>
                  <a:pt x="1286855" y="1642260"/>
                </a:moveTo>
                <a:lnTo>
                  <a:pt x="1273996" y="1639626"/>
                </a:lnTo>
                <a:lnTo>
                  <a:pt x="1263428" y="1632466"/>
                </a:lnTo>
                <a:lnTo>
                  <a:pt x="1256268" y="1621899"/>
                </a:lnTo>
                <a:lnTo>
                  <a:pt x="1253634" y="1609039"/>
                </a:lnTo>
                <a:lnTo>
                  <a:pt x="1256268" y="1596180"/>
                </a:lnTo>
                <a:lnTo>
                  <a:pt x="1263428" y="1585612"/>
                </a:lnTo>
                <a:lnTo>
                  <a:pt x="1273996" y="1578452"/>
                </a:lnTo>
                <a:lnTo>
                  <a:pt x="1286855" y="1575818"/>
                </a:lnTo>
                <a:lnTo>
                  <a:pt x="1300067" y="1578452"/>
                </a:lnTo>
                <a:lnTo>
                  <a:pt x="1310753" y="1585612"/>
                </a:lnTo>
                <a:lnTo>
                  <a:pt x="1317794" y="1596180"/>
                </a:lnTo>
                <a:lnTo>
                  <a:pt x="1320076" y="1609039"/>
                </a:lnTo>
                <a:lnTo>
                  <a:pt x="1317442" y="1621899"/>
                </a:lnTo>
                <a:lnTo>
                  <a:pt x="1310282" y="1632466"/>
                </a:lnTo>
                <a:lnTo>
                  <a:pt x="1299715" y="1639626"/>
                </a:lnTo>
                <a:lnTo>
                  <a:pt x="1286855" y="1642260"/>
                </a:lnTo>
                <a:close/>
              </a:path>
              <a:path w="1733550" h="1642745">
                <a:moveTo>
                  <a:pt x="1704942" y="1642260"/>
                </a:moveTo>
                <a:lnTo>
                  <a:pt x="1692083" y="1639626"/>
                </a:lnTo>
                <a:lnTo>
                  <a:pt x="1681515" y="1632466"/>
                </a:lnTo>
                <a:lnTo>
                  <a:pt x="1674355" y="1621899"/>
                </a:lnTo>
                <a:lnTo>
                  <a:pt x="1671721" y="1609039"/>
                </a:lnTo>
                <a:lnTo>
                  <a:pt x="1674355" y="1596180"/>
                </a:lnTo>
                <a:lnTo>
                  <a:pt x="1681515" y="1585612"/>
                </a:lnTo>
                <a:lnTo>
                  <a:pt x="1692083" y="1578452"/>
                </a:lnTo>
                <a:lnTo>
                  <a:pt x="1704942" y="1575818"/>
                </a:lnTo>
                <a:lnTo>
                  <a:pt x="1717802" y="1578452"/>
                </a:lnTo>
                <a:lnTo>
                  <a:pt x="1728369" y="1585612"/>
                </a:lnTo>
                <a:lnTo>
                  <a:pt x="1733549" y="1593258"/>
                </a:lnTo>
                <a:lnTo>
                  <a:pt x="1733549" y="1624820"/>
                </a:lnTo>
                <a:lnTo>
                  <a:pt x="1728369" y="1632466"/>
                </a:lnTo>
                <a:lnTo>
                  <a:pt x="1717802" y="1639626"/>
                </a:lnTo>
                <a:lnTo>
                  <a:pt x="1704942" y="1642260"/>
                </a:lnTo>
                <a:close/>
              </a:path>
            </a:pathLst>
          </a:custGeom>
          <a:solidFill>
            <a:srgbClr val="66A23D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23" name="bg object 2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58571" y="431294"/>
            <a:ext cx="3324224" cy="119062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FAFD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30334" y="2334002"/>
            <a:ext cx="16427331" cy="213217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300" b="0" i="0">
                <a:solidFill>
                  <a:srgbClr val="2D67A5"/>
                </a:solidFill>
                <a:latin typeface="Arial Black"/>
                <a:cs typeface="Arial Black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414467" y="4815087"/>
            <a:ext cx="8062594" cy="33686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100" b="0" i="0">
                <a:solidFill>
                  <a:srgbClr val="2D67A5"/>
                </a:solidFill>
                <a:latin typeface="Lucida Sans Unicode"/>
                <a:cs typeface="Lucida Sans Unicode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3.png"/><Relationship Id="rId5" Type="http://schemas.openxmlformats.org/officeDocument/2006/relationships/hyperlink" Target="https://qsg.com/" TargetMode="External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Relationship Id="rId3" Type="http://schemas.openxmlformats.org/officeDocument/2006/relationships/image" Target="../media/image3.png"/><Relationship Id="rId4" Type="http://schemas.openxmlformats.org/officeDocument/2006/relationships/hyperlink" Target="https://qsg.com/" TargetMode="External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Relationship Id="rId3" Type="http://schemas.openxmlformats.org/officeDocument/2006/relationships/image" Target="../media/image8.jpg"/><Relationship Id="rId4" Type="http://schemas.openxmlformats.org/officeDocument/2006/relationships/image" Target="../media/image3.png"/><Relationship Id="rId5" Type="http://schemas.openxmlformats.org/officeDocument/2006/relationships/hyperlink" Target="https://qsg.com/" TargetMode="External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Relationship Id="rId3" Type="http://schemas.openxmlformats.org/officeDocument/2006/relationships/image" Target="../media/image3.png"/><Relationship Id="rId4" Type="http://schemas.openxmlformats.org/officeDocument/2006/relationships/hyperlink" Target="https://qsg.com/" TargetMode="External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Relationship Id="rId3" Type="http://schemas.openxmlformats.org/officeDocument/2006/relationships/image" Target="../media/image3.png"/><Relationship Id="rId4" Type="http://schemas.openxmlformats.org/officeDocument/2006/relationships/hyperlink" Target="https://qsg.com/" TargetMode="External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s://qsg.com/" TargetMode="External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Relationship Id="rId3" Type="http://schemas.openxmlformats.org/officeDocument/2006/relationships/image" Target="../media/image3.png"/><Relationship Id="rId4" Type="http://schemas.openxmlformats.org/officeDocument/2006/relationships/hyperlink" Target="mailto:info@qsg.com" TargetMode="External"/><Relationship Id="rId5" Type="http://schemas.openxmlformats.org/officeDocument/2006/relationships/hyperlink" Target="https://qsg.com/" TargetMode="Externa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18288000" cy="10292080"/>
            <a:chOff x="0" y="0"/>
            <a:chExt cx="18288000" cy="10292080"/>
          </a:xfrm>
        </p:grpSpPr>
        <p:sp>
          <p:nvSpPr>
            <p:cNvPr id="3" name="object 3" descr=""/>
            <p:cNvSpPr/>
            <p:nvPr/>
          </p:nvSpPr>
          <p:spPr>
            <a:xfrm>
              <a:off x="0" y="11"/>
              <a:ext cx="14231619" cy="10292080"/>
            </a:xfrm>
            <a:custGeom>
              <a:avLst/>
              <a:gdLst/>
              <a:ahLst/>
              <a:cxnLst/>
              <a:rect l="l" t="t" r="r" b="b"/>
              <a:pathLst>
                <a:path w="14231619" h="10292080">
                  <a:moveTo>
                    <a:pt x="14231303" y="5499"/>
                  </a:moveTo>
                  <a:lnTo>
                    <a:pt x="12040553" y="3543"/>
                  </a:lnTo>
                  <a:lnTo>
                    <a:pt x="12040743" y="0"/>
                  </a:lnTo>
                  <a:lnTo>
                    <a:pt x="0" y="0"/>
                  </a:lnTo>
                  <a:lnTo>
                    <a:pt x="0" y="10287000"/>
                  </a:lnTo>
                  <a:lnTo>
                    <a:pt x="10801553" y="10287000"/>
                  </a:lnTo>
                  <a:lnTo>
                    <a:pt x="11223460" y="10291953"/>
                  </a:lnTo>
                  <a:lnTo>
                    <a:pt x="11223333" y="10287000"/>
                  </a:lnTo>
                  <a:lnTo>
                    <a:pt x="11502949" y="10287000"/>
                  </a:lnTo>
                  <a:lnTo>
                    <a:pt x="11680596" y="6888759"/>
                  </a:lnTo>
                  <a:lnTo>
                    <a:pt x="11693182" y="6840080"/>
                  </a:lnTo>
                  <a:lnTo>
                    <a:pt x="11699989" y="6778904"/>
                  </a:lnTo>
                  <a:lnTo>
                    <a:pt x="11752898" y="6575476"/>
                  </a:lnTo>
                  <a:lnTo>
                    <a:pt x="11759806" y="6514452"/>
                  </a:lnTo>
                  <a:lnTo>
                    <a:pt x="11813045" y="6311544"/>
                  </a:lnTo>
                  <a:lnTo>
                    <a:pt x="11820068" y="6250698"/>
                  </a:lnTo>
                  <a:lnTo>
                    <a:pt x="11909501" y="5913666"/>
                  </a:lnTo>
                  <a:lnTo>
                    <a:pt x="11916702" y="5853125"/>
                  </a:lnTo>
                  <a:lnTo>
                    <a:pt x="12098261" y="5183365"/>
                  </a:lnTo>
                  <a:lnTo>
                    <a:pt x="12127395" y="5109984"/>
                  </a:lnTo>
                  <a:lnTo>
                    <a:pt x="12238215" y="4711154"/>
                  </a:lnTo>
                  <a:lnTo>
                    <a:pt x="12267603" y="4638192"/>
                  </a:lnTo>
                  <a:lnTo>
                    <a:pt x="12323636" y="4439780"/>
                  </a:lnTo>
                  <a:lnTo>
                    <a:pt x="12353176" y="4367060"/>
                  </a:lnTo>
                  <a:lnTo>
                    <a:pt x="12390819" y="4235234"/>
                  </a:lnTo>
                  <a:lnTo>
                    <a:pt x="12420473" y="4162717"/>
                  </a:lnTo>
                  <a:lnTo>
                    <a:pt x="12458357" y="4031284"/>
                  </a:lnTo>
                  <a:lnTo>
                    <a:pt x="12488151" y="3958958"/>
                  </a:lnTo>
                  <a:lnTo>
                    <a:pt x="12507189" y="3893413"/>
                  </a:lnTo>
                  <a:lnTo>
                    <a:pt x="12537059" y="3821226"/>
                  </a:lnTo>
                  <a:lnTo>
                    <a:pt x="12556198" y="3755821"/>
                  </a:lnTo>
                  <a:lnTo>
                    <a:pt x="12586157" y="3683774"/>
                  </a:lnTo>
                  <a:lnTo>
                    <a:pt x="12605385" y="3618509"/>
                  </a:lnTo>
                  <a:lnTo>
                    <a:pt x="12635433" y="3546614"/>
                  </a:lnTo>
                  <a:lnTo>
                    <a:pt x="12654737" y="3481489"/>
                  </a:lnTo>
                  <a:lnTo>
                    <a:pt x="12684874" y="3409734"/>
                  </a:lnTo>
                  <a:lnTo>
                    <a:pt x="12704280" y="3344761"/>
                  </a:lnTo>
                  <a:lnTo>
                    <a:pt x="12764783" y="3201619"/>
                  </a:lnTo>
                  <a:lnTo>
                    <a:pt x="12784328" y="3136862"/>
                  </a:lnTo>
                  <a:lnTo>
                    <a:pt x="12814707" y="3065475"/>
                  </a:lnTo>
                  <a:lnTo>
                    <a:pt x="12834341" y="3000883"/>
                  </a:lnTo>
                  <a:lnTo>
                    <a:pt x="12925882" y="2787434"/>
                  </a:lnTo>
                  <a:lnTo>
                    <a:pt x="12945720" y="2723146"/>
                  </a:lnTo>
                  <a:lnTo>
                    <a:pt x="13037871" y="2510663"/>
                  </a:lnTo>
                  <a:lnTo>
                    <a:pt x="13057899" y="2446705"/>
                  </a:lnTo>
                  <a:lnTo>
                    <a:pt x="13212763" y="2094623"/>
                  </a:lnTo>
                  <a:lnTo>
                    <a:pt x="13368973" y="1744687"/>
                  </a:lnTo>
                  <a:lnTo>
                    <a:pt x="13526567" y="1396987"/>
                  </a:lnTo>
                  <a:lnTo>
                    <a:pt x="13590003" y="1258544"/>
                  </a:lnTo>
                  <a:lnTo>
                    <a:pt x="13632599" y="1182763"/>
                  </a:lnTo>
                  <a:lnTo>
                    <a:pt x="13728370" y="976096"/>
                  </a:lnTo>
                  <a:lnTo>
                    <a:pt x="13771194" y="900696"/>
                  </a:lnTo>
                  <a:lnTo>
                    <a:pt x="13867689" y="695198"/>
                  </a:lnTo>
                  <a:lnTo>
                    <a:pt x="13910767" y="620179"/>
                  </a:lnTo>
                  <a:lnTo>
                    <a:pt x="13943114" y="551980"/>
                  </a:lnTo>
                  <a:lnTo>
                    <a:pt x="13986307" y="477164"/>
                  </a:lnTo>
                  <a:lnTo>
                    <a:pt x="14051331" y="341261"/>
                  </a:lnTo>
                  <a:lnTo>
                    <a:pt x="14094714" y="266763"/>
                  </a:lnTo>
                  <a:lnTo>
                    <a:pt x="14127379" y="199072"/>
                  </a:lnTo>
                  <a:lnTo>
                    <a:pt x="14170889" y="124764"/>
                  </a:lnTo>
                  <a:lnTo>
                    <a:pt x="14203693" y="57277"/>
                  </a:lnTo>
                  <a:lnTo>
                    <a:pt x="14231303" y="5499"/>
                  </a:lnTo>
                  <a:close/>
                </a:path>
              </a:pathLst>
            </a:custGeom>
            <a:solidFill>
              <a:srgbClr val="254BB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11740994" y="1272"/>
              <a:ext cx="6542405" cy="10288270"/>
            </a:xfrm>
            <a:custGeom>
              <a:avLst/>
              <a:gdLst/>
              <a:ahLst/>
              <a:cxnLst/>
              <a:rect l="l" t="t" r="r" b="b"/>
              <a:pathLst>
                <a:path w="6542405" h="10288270">
                  <a:moveTo>
                    <a:pt x="6542177" y="0"/>
                  </a:moveTo>
                  <a:lnTo>
                    <a:pt x="3652766" y="343"/>
                  </a:lnTo>
                  <a:lnTo>
                    <a:pt x="3613802" y="51818"/>
                  </a:lnTo>
                  <a:lnTo>
                    <a:pt x="3352975" y="457328"/>
                  </a:lnTo>
                  <a:lnTo>
                    <a:pt x="3300174" y="555944"/>
                  </a:lnTo>
                  <a:lnTo>
                    <a:pt x="3105198" y="862520"/>
                  </a:lnTo>
                  <a:lnTo>
                    <a:pt x="3052569" y="961785"/>
                  </a:lnTo>
                  <a:lnTo>
                    <a:pt x="2987696" y="1064432"/>
                  </a:lnTo>
                  <a:lnTo>
                    <a:pt x="2935140" y="1163975"/>
                  </a:lnTo>
                  <a:lnTo>
                    <a:pt x="2870337" y="1266883"/>
                  </a:lnTo>
                  <a:lnTo>
                    <a:pt x="2765383" y="1466571"/>
                  </a:lnTo>
                  <a:lnTo>
                    <a:pt x="2700667" y="1569812"/>
                  </a:lnTo>
                  <a:lnTo>
                    <a:pt x="2334205" y="2272045"/>
                  </a:lnTo>
                  <a:lnTo>
                    <a:pt x="2294191" y="2369347"/>
                  </a:lnTo>
                  <a:lnTo>
                    <a:pt x="2137352" y="2671123"/>
                  </a:lnTo>
                  <a:lnTo>
                    <a:pt x="2097359" y="2768503"/>
                  </a:lnTo>
                  <a:lnTo>
                    <a:pt x="2045086" y="2869120"/>
                  </a:lnTo>
                  <a:lnTo>
                    <a:pt x="2005091" y="2966491"/>
                  </a:lnTo>
                  <a:lnTo>
                    <a:pt x="1952811" y="3067084"/>
                  </a:lnTo>
                  <a:lnTo>
                    <a:pt x="1832766" y="3358970"/>
                  </a:lnTo>
                  <a:lnTo>
                    <a:pt x="1780449" y="3459418"/>
                  </a:lnTo>
                  <a:lnTo>
                    <a:pt x="1499655" y="4137872"/>
                  </a:lnTo>
                  <a:lnTo>
                    <a:pt x="1471720" y="4231173"/>
                  </a:lnTo>
                  <a:lnTo>
                    <a:pt x="1391195" y="4423883"/>
                  </a:lnTo>
                  <a:lnTo>
                    <a:pt x="1363159" y="4516801"/>
                  </a:lnTo>
                  <a:lnTo>
                    <a:pt x="1322806" y="4612814"/>
                  </a:lnTo>
                  <a:lnTo>
                    <a:pt x="1294693" y="4705436"/>
                  </a:lnTo>
                  <a:lnTo>
                    <a:pt x="1254258" y="4801138"/>
                  </a:lnTo>
                  <a:lnTo>
                    <a:pt x="1226059" y="4893434"/>
                  </a:lnTo>
                  <a:lnTo>
                    <a:pt x="1185533" y="4988793"/>
                  </a:lnTo>
                  <a:lnTo>
                    <a:pt x="1100499" y="5264024"/>
                  </a:lnTo>
                  <a:lnTo>
                    <a:pt x="1059767" y="5358602"/>
                  </a:lnTo>
                  <a:lnTo>
                    <a:pt x="887795" y="5901847"/>
                  </a:lnTo>
                  <a:lnTo>
                    <a:pt x="871183" y="5988277"/>
                  </a:lnTo>
                  <a:lnTo>
                    <a:pt x="784070" y="6255624"/>
                  </a:lnTo>
                  <a:lnTo>
                    <a:pt x="767160" y="6340923"/>
                  </a:lnTo>
                  <a:lnTo>
                    <a:pt x="708538" y="6517081"/>
                  </a:lnTo>
                  <a:lnTo>
                    <a:pt x="674140" y="6685490"/>
                  </a:lnTo>
                  <a:lnTo>
                    <a:pt x="644530" y="6772435"/>
                  </a:lnTo>
                  <a:lnTo>
                    <a:pt x="627110" y="6855800"/>
                  </a:lnTo>
                  <a:lnTo>
                    <a:pt x="597317" y="6942053"/>
                  </a:lnTo>
                  <a:lnTo>
                    <a:pt x="526302" y="7270449"/>
                  </a:lnTo>
                  <a:lnTo>
                    <a:pt x="496016" y="7354831"/>
                  </a:lnTo>
                  <a:lnTo>
                    <a:pt x="404372" y="7754424"/>
                  </a:lnTo>
                  <a:lnTo>
                    <a:pt x="397986" y="7829824"/>
                  </a:lnTo>
                  <a:lnTo>
                    <a:pt x="341272" y="8063031"/>
                  </a:lnTo>
                  <a:lnTo>
                    <a:pt x="334403" y="8136600"/>
                  </a:lnTo>
                  <a:lnTo>
                    <a:pt x="295725" y="8288774"/>
                  </a:lnTo>
                  <a:lnTo>
                    <a:pt x="288472" y="8360887"/>
                  </a:lnTo>
                  <a:lnTo>
                    <a:pt x="268807" y="8435737"/>
                  </a:lnTo>
                  <a:lnTo>
                    <a:pt x="261288" y="8506840"/>
                  </a:lnTo>
                  <a:lnTo>
                    <a:pt x="241352" y="8580663"/>
                  </a:lnTo>
                  <a:lnTo>
                    <a:pt x="225623" y="8720251"/>
                  </a:lnTo>
                  <a:lnTo>
                    <a:pt x="205265" y="8792475"/>
                  </a:lnTo>
                  <a:lnTo>
                    <a:pt x="188674" y="8928793"/>
                  </a:lnTo>
                  <a:lnTo>
                    <a:pt x="167875" y="8999347"/>
                  </a:lnTo>
                  <a:lnTo>
                    <a:pt x="150384" y="9132251"/>
                  </a:lnTo>
                  <a:lnTo>
                    <a:pt x="113522" y="9390932"/>
                  </a:lnTo>
                  <a:lnTo>
                    <a:pt x="74042" y="9639685"/>
                  </a:lnTo>
                  <a:lnTo>
                    <a:pt x="76028" y="9697025"/>
                  </a:lnTo>
                  <a:lnTo>
                    <a:pt x="44091" y="9874763"/>
                  </a:lnTo>
                  <a:lnTo>
                    <a:pt x="45367" y="9929414"/>
                  </a:lnTo>
                  <a:lnTo>
                    <a:pt x="22810" y="10043107"/>
                  </a:lnTo>
                  <a:lnTo>
                    <a:pt x="23533" y="10095657"/>
                  </a:lnTo>
                  <a:lnTo>
                    <a:pt x="11787" y="10150730"/>
                  </a:lnTo>
                  <a:lnTo>
                    <a:pt x="12130" y="10201840"/>
                  </a:lnTo>
                  <a:lnTo>
                    <a:pt x="0" y="10255457"/>
                  </a:lnTo>
                  <a:lnTo>
                    <a:pt x="7981" y="10285726"/>
                  </a:lnTo>
                  <a:lnTo>
                    <a:pt x="323809" y="10288038"/>
                  </a:lnTo>
                  <a:lnTo>
                    <a:pt x="341743" y="10256433"/>
                  </a:lnTo>
                  <a:lnTo>
                    <a:pt x="353599" y="10201775"/>
                  </a:lnTo>
                  <a:lnTo>
                    <a:pt x="401872" y="10085988"/>
                  </a:lnTo>
                  <a:lnTo>
                    <a:pt x="413729" y="10031335"/>
                  </a:lnTo>
                  <a:lnTo>
                    <a:pt x="510289" y="9799813"/>
                  </a:lnTo>
                  <a:lnTo>
                    <a:pt x="522152" y="9745184"/>
                  </a:lnTo>
                  <a:lnTo>
                    <a:pt x="691220" y="9340353"/>
                  </a:lnTo>
                  <a:lnTo>
                    <a:pt x="703103" y="9285801"/>
                  </a:lnTo>
                  <a:lnTo>
                    <a:pt x="896553" y="8824008"/>
                  </a:lnTo>
                  <a:lnTo>
                    <a:pt x="933035" y="8763123"/>
                  </a:lnTo>
                  <a:lnTo>
                    <a:pt x="1102602" y="8360187"/>
                  </a:lnTo>
                  <a:lnTo>
                    <a:pt x="1139131" y="8299480"/>
                  </a:lnTo>
                  <a:lnTo>
                    <a:pt x="1211918" y="8127231"/>
                  </a:lnTo>
                  <a:lnTo>
                    <a:pt x="1248475" y="8066631"/>
                  </a:lnTo>
                  <a:lnTo>
                    <a:pt x="1297051" y="7951994"/>
                  </a:lnTo>
                  <a:lnTo>
                    <a:pt x="1333631" y="7891482"/>
                  </a:lnTo>
                  <a:lnTo>
                    <a:pt x="1382256" y="7777028"/>
                  </a:lnTo>
                  <a:lnTo>
                    <a:pt x="1418861" y="7716611"/>
                  </a:lnTo>
                  <a:lnTo>
                    <a:pt x="1467537" y="7602353"/>
                  </a:lnTo>
                  <a:lnTo>
                    <a:pt x="1504169" y="7542037"/>
                  </a:lnTo>
                  <a:lnTo>
                    <a:pt x="1528530" y="7484995"/>
                  </a:lnTo>
                  <a:lnTo>
                    <a:pt x="1565181" y="7424751"/>
                  </a:lnTo>
                  <a:lnTo>
                    <a:pt x="1589561" y="7367781"/>
                  </a:lnTo>
                  <a:lnTo>
                    <a:pt x="1626232" y="7307612"/>
                  </a:lnTo>
                  <a:lnTo>
                    <a:pt x="1650632" y="7250718"/>
                  </a:lnTo>
                  <a:lnTo>
                    <a:pt x="1687323" y="7190626"/>
                  </a:lnTo>
                  <a:lnTo>
                    <a:pt x="1711744" y="7133811"/>
                  </a:lnTo>
                  <a:lnTo>
                    <a:pt x="1748456" y="7073799"/>
                  </a:lnTo>
                  <a:lnTo>
                    <a:pt x="1772899" y="7017066"/>
                  </a:lnTo>
                  <a:lnTo>
                    <a:pt x="1809632" y="6957138"/>
                  </a:lnTo>
                  <a:lnTo>
                    <a:pt x="1834097" y="6900490"/>
                  </a:lnTo>
                  <a:lnTo>
                    <a:pt x="1907623" y="6780849"/>
                  </a:lnTo>
                  <a:lnTo>
                    <a:pt x="1932123" y="6724334"/>
                  </a:lnTo>
                  <a:lnTo>
                    <a:pt x="1968915" y="6664626"/>
                  </a:lnTo>
                  <a:lnTo>
                    <a:pt x="1993439" y="6608204"/>
                  </a:lnTo>
                  <a:lnTo>
                    <a:pt x="2103929" y="6429507"/>
                  </a:lnTo>
                  <a:lnTo>
                    <a:pt x="2128504" y="6373278"/>
                  </a:lnTo>
                  <a:lnTo>
                    <a:pt x="2239151" y="6195180"/>
                  </a:lnTo>
                  <a:lnTo>
                    <a:pt x="2263781" y="6139156"/>
                  </a:lnTo>
                  <a:lnTo>
                    <a:pt x="2782081" y="5315417"/>
                  </a:lnTo>
                  <a:lnTo>
                    <a:pt x="3005186" y="4966087"/>
                  </a:lnTo>
                  <a:lnTo>
                    <a:pt x="3054712" y="4904862"/>
                  </a:lnTo>
                  <a:lnTo>
                    <a:pt x="3203879" y="4673608"/>
                  </a:lnTo>
                  <a:lnTo>
                    <a:pt x="3253498" y="4612734"/>
                  </a:lnTo>
                  <a:lnTo>
                    <a:pt x="3328233" y="4497682"/>
                  </a:lnTo>
                  <a:lnTo>
                    <a:pt x="3377910" y="4437028"/>
                  </a:lnTo>
                  <a:lnTo>
                    <a:pt x="3452763" y="4322422"/>
                  </a:lnTo>
                  <a:lnTo>
                    <a:pt x="3502499" y="4261996"/>
                  </a:lnTo>
                  <a:lnTo>
                    <a:pt x="3539976" y="4204884"/>
                  </a:lnTo>
                  <a:lnTo>
                    <a:pt x="3589754" y="4144612"/>
                  </a:lnTo>
                  <a:lnTo>
                    <a:pt x="3627272" y="4087657"/>
                  </a:lnTo>
                  <a:lnTo>
                    <a:pt x="3677091" y="4027543"/>
                  </a:lnTo>
                  <a:lnTo>
                    <a:pt x="3752233" y="3914033"/>
                  </a:lnTo>
                  <a:lnTo>
                    <a:pt x="3852021" y="3794372"/>
                  </a:lnTo>
                  <a:lnTo>
                    <a:pt x="3889668" y="3737904"/>
                  </a:lnTo>
                  <a:lnTo>
                    <a:pt x="3939616" y="3678282"/>
                  </a:lnTo>
                  <a:lnTo>
                    <a:pt x="3977307" y="3621983"/>
                  </a:lnTo>
                  <a:lnTo>
                    <a:pt x="4027301" y="3562530"/>
                  </a:lnTo>
                  <a:lnTo>
                    <a:pt x="4065037" y="3506402"/>
                  </a:lnTo>
                  <a:lnTo>
                    <a:pt x="4165139" y="3387931"/>
                  </a:lnTo>
                  <a:lnTo>
                    <a:pt x="4202944" y="3332065"/>
                  </a:lnTo>
                  <a:lnTo>
                    <a:pt x="4353343" y="3155292"/>
                  </a:lnTo>
                  <a:lnTo>
                    <a:pt x="4391243" y="3099787"/>
                  </a:lnTo>
                  <a:lnTo>
                    <a:pt x="4642515" y="2807467"/>
                  </a:lnTo>
                  <a:lnTo>
                    <a:pt x="4680564" y="2752526"/>
                  </a:lnTo>
                  <a:lnTo>
                    <a:pt x="4932596" y="2463090"/>
                  </a:lnTo>
                  <a:lnTo>
                    <a:pt x="5185289" y="2176160"/>
                  </a:lnTo>
                  <a:lnTo>
                    <a:pt x="5235909" y="2119082"/>
                  </a:lnTo>
                  <a:lnTo>
                    <a:pt x="5298837" y="2058872"/>
                  </a:lnTo>
                  <a:lnTo>
                    <a:pt x="5501707" y="1832044"/>
                  </a:lnTo>
                  <a:lnTo>
                    <a:pt x="5552496" y="1775606"/>
                  </a:lnTo>
                  <a:lnTo>
                    <a:pt x="5615594" y="1716040"/>
                  </a:lnTo>
                  <a:lnTo>
                    <a:pt x="5768221" y="1547717"/>
                  </a:lnTo>
                  <a:lnTo>
                    <a:pt x="5831436" y="1488594"/>
                  </a:lnTo>
                  <a:lnTo>
                    <a:pt x="5933394" y="1377165"/>
                  </a:lnTo>
                  <a:lnTo>
                    <a:pt x="5996699" y="1318384"/>
                  </a:lnTo>
                  <a:lnTo>
                    <a:pt x="6047754" y="1262955"/>
                  </a:lnTo>
                  <a:lnTo>
                    <a:pt x="6111119" y="1204405"/>
                  </a:lnTo>
                  <a:lnTo>
                    <a:pt x="6162235" y="1149209"/>
                  </a:lnTo>
                  <a:lnTo>
                    <a:pt x="6225663" y="1090893"/>
                  </a:lnTo>
                  <a:lnTo>
                    <a:pt x="6276841" y="1035933"/>
                  </a:lnTo>
                  <a:lnTo>
                    <a:pt x="6340331" y="977853"/>
                  </a:lnTo>
                  <a:lnTo>
                    <a:pt x="6391572" y="923132"/>
                  </a:lnTo>
                  <a:lnTo>
                    <a:pt x="6455125" y="865292"/>
                  </a:lnTo>
                  <a:lnTo>
                    <a:pt x="6506430" y="810812"/>
                  </a:lnTo>
                  <a:lnTo>
                    <a:pt x="6537856" y="780564"/>
                  </a:lnTo>
                  <a:lnTo>
                    <a:pt x="6542177" y="0"/>
                  </a:lnTo>
                  <a:close/>
                </a:path>
              </a:pathLst>
            </a:custGeom>
            <a:solidFill>
              <a:srgbClr val="66A23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356497" y="1195501"/>
              <a:ext cx="7902802" cy="7899399"/>
            </a:xfrm>
            <a:prstGeom prst="rect">
              <a:avLst/>
            </a:prstGeom>
          </p:spPr>
        </p:pic>
        <p:sp>
          <p:nvSpPr>
            <p:cNvPr id="6" name="object 6" descr=""/>
            <p:cNvSpPr/>
            <p:nvPr/>
          </p:nvSpPr>
          <p:spPr>
            <a:xfrm>
              <a:off x="9356506" y="3938279"/>
              <a:ext cx="7903209" cy="5156835"/>
            </a:xfrm>
            <a:custGeom>
              <a:avLst/>
              <a:gdLst/>
              <a:ahLst/>
              <a:cxnLst/>
              <a:rect l="l" t="t" r="r" b="b"/>
              <a:pathLst>
                <a:path w="7903209" h="5156834">
                  <a:moveTo>
                    <a:pt x="3633470" y="5143921"/>
                  </a:moveTo>
                  <a:lnTo>
                    <a:pt x="3710668" y="5149380"/>
                  </a:lnTo>
                  <a:lnTo>
                    <a:pt x="3758518" y="5151967"/>
                  </a:lnTo>
                  <a:lnTo>
                    <a:pt x="3806517" y="5153986"/>
                  </a:lnTo>
                  <a:lnTo>
                    <a:pt x="3854661" y="5155431"/>
                  </a:lnTo>
                  <a:lnTo>
                    <a:pt x="3902949" y="5156301"/>
                  </a:lnTo>
                  <a:lnTo>
                    <a:pt x="3951376" y="5156621"/>
                  </a:lnTo>
                  <a:lnTo>
                    <a:pt x="3999802" y="5156301"/>
                  </a:lnTo>
                  <a:lnTo>
                    <a:pt x="4048090" y="5155431"/>
                  </a:lnTo>
                  <a:lnTo>
                    <a:pt x="4096235" y="5153986"/>
                  </a:lnTo>
                  <a:lnTo>
                    <a:pt x="4144234" y="5151967"/>
                  </a:lnTo>
                  <a:lnTo>
                    <a:pt x="4192083" y="5149380"/>
                  </a:lnTo>
                  <a:lnTo>
                    <a:pt x="4239780" y="5146227"/>
                  </a:lnTo>
                  <a:lnTo>
                    <a:pt x="4269281" y="5143921"/>
                  </a:lnTo>
                </a:path>
                <a:path w="7903209" h="5156834">
                  <a:moveTo>
                    <a:pt x="3501740" y="5131221"/>
                  </a:moveTo>
                  <a:lnTo>
                    <a:pt x="3520829" y="5133405"/>
                  </a:lnTo>
                  <a:lnTo>
                    <a:pt x="3568048" y="5138236"/>
                  </a:lnTo>
                  <a:lnTo>
                    <a:pt x="3615430" y="5142511"/>
                  </a:lnTo>
                  <a:lnTo>
                    <a:pt x="3633470" y="5143921"/>
                  </a:lnTo>
                </a:path>
                <a:path w="7903209" h="5156834">
                  <a:moveTo>
                    <a:pt x="4269281" y="5143921"/>
                  </a:moveTo>
                  <a:lnTo>
                    <a:pt x="4287321" y="5142511"/>
                  </a:lnTo>
                  <a:lnTo>
                    <a:pt x="4334703" y="5138236"/>
                  </a:lnTo>
                  <a:lnTo>
                    <a:pt x="4381923" y="5133405"/>
                  </a:lnTo>
                  <a:lnTo>
                    <a:pt x="4401012" y="5131221"/>
                  </a:lnTo>
                </a:path>
                <a:path w="7903209" h="5156834">
                  <a:moveTo>
                    <a:pt x="3401170" y="5118521"/>
                  </a:moveTo>
                  <a:lnTo>
                    <a:pt x="3426890" y="5122089"/>
                  </a:lnTo>
                  <a:lnTo>
                    <a:pt x="3473775" y="5128022"/>
                  </a:lnTo>
                  <a:lnTo>
                    <a:pt x="3501740" y="5131221"/>
                  </a:lnTo>
                </a:path>
                <a:path w="7903209" h="5156834">
                  <a:moveTo>
                    <a:pt x="4401012" y="5131221"/>
                  </a:moveTo>
                  <a:lnTo>
                    <a:pt x="4428976" y="5128022"/>
                  </a:lnTo>
                  <a:lnTo>
                    <a:pt x="4475861" y="5122089"/>
                  </a:lnTo>
                  <a:lnTo>
                    <a:pt x="4501581" y="5118521"/>
                  </a:lnTo>
                </a:path>
                <a:path w="7903209" h="5156834">
                  <a:moveTo>
                    <a:pt x="3242203" y="5093121"/>
                  </a:moveTo>
                  <a:lnTo>
                    <a:pt x="3287284" y="5101027"/>
                  </a:lnTo>
                  <a:lnTo>
                    <a:pt x="3333642" y="5108588"/>
                  </a:lnTo>
                  <a:lnTo>
                    <a:pt x="3380178" y="5115610"/>
                  </a:lnTo>
                  <a:lnTo>
                    <a:pt x="3401170" y="5118521"/>
                  </a:lnTo>
                </a:path>
                <a:path w="7903209" h="5156834">
                  <a:moveTo>
                    <a:pt x="4501581" y="5118521"/>
                  </a:moveTo>
                  <a:lnTo>
                    <a:pt x="4522573" y="5115610"/>
                  </a:lnTo>
                  <a:lnTo>
                    <a:pt x="4569110" y="5108588"/>
                  </a:lnTo>
                  <a:lnTo>
                    <a:pt x="4615467" y="5101027"/>
                  </a:lnTo>
                  <a:lnTo>
                    <a:pt x="4660548" y="5093121"/>
                  </a:lnTo>
                </a:path>
                <a:path w="7903209" h="5156834">
                  <a:moveTo>
                    <a:pt x="3114388" y="5067721"/>
                  </a:moveTo>
                  <a:lnTo>
                    <a:pt x="3149319" y="5075140"/>
                  </a:lnTo>
                  <a:lnTo>
                    <a:pt x="3195120" y="5084299"/>
                  </a:lnTo>
                  <a:lnTo>
                    <a:pt x="3241109" y="5092929"/>
                  </a:lnTo>
                  <a:lnTo>
                    <a:pt x="3242203" y="5093121"/>
                  </a:lnTo>
                </a:path>
                <a:path w="7903209" h="5156834">
                  <a:moveTo>
                    <a:pt x="4660548" y="5093121"/>
                  </a:moveTo>
                  <a:lnTo>
                    <a:pt x="4661642" y="5092929"/>
                  </a:lnTo>
                  <a:lnTo>
                    <a:pt x="4707632" y="5084299"/>
                  </a:lnTo>
                  <a:lnTo>
                    <a:pt x="4753432" y="5075140"/>
                  </a:lnTo>
                  <a:lnTo>
                    <a:pt x="4788363" y="5067721"/>
                  </a:lnTo>
                </a:path>
                <a:path w="7903209" h="5156834">
                  <a:moveTo>
                    <a:pt x="112121" y="266930"/>
                  </a:moveTo>
                  <a:lnTo>
                    <a:pt x="112075" y="267124"/>
                  </a:lnTo>
                </a:path>
                <a:path w="7903209" h="5156834">
                  <a:moveTo>
                    <a:pt x="23240" y="774667"/>
                  </a:moveTo>
                  <a:lnTo>
                    <a:pt x="23193" y="775123"/>
                  </a:lnTo>
                </a:path>
                <a:path w="7903209" h="5156834">
                  <a:moveTo>
                    <a:pt x="7293" y="964506"/>
                  </a:moveTo>
                  <a:lnTo>
                    <a:pt x="7231" y="965623"/>
                  </a:lnTo>
                </a:path>
                <a:path w="7903209" h="5156834">
                  <a:moveTo>
                    <a:pt x="208" y="1168821"/>
                  </a:moveTo>
                  <a:lnTo>
                    <a:pt x="0" y="1205205"/>
                  </a:lnTo>
                  <a:lnTo>
                    <a:pt x="9" y="1206921"/>
                  </a:lnTo>
                  <a:lnTo>
                    <a:pt x="259" y="1253632"/>
                  </a:lnTo>
                  <a:lnTo>
                    <a:pt x="334" y="1257721"/>
                  </a:lnTo>
                  <a:lnTo>
                    <a:pt x="1044" y="1301921"/>
                  </a:lnTo>
                  <a:lnTo>
                    <a:pt x="1257" y="1308518"/>
                  </a:lnTo>
                  <a:lnTo>
                    <a:pt x="2595" y="1350064"/>
                  </a:lnTo>
                  <a:lnTo>
                    <a:pt x="4614" y="1398063"/>
                  </a:lnTo>
                  <a:lnTo>
                    <a:pt x="7201" y="1445913"/>
                  </a:lnTo>
                  <a:lnTo>
                    <a:pt x="10354" y="1493610"/>
                  </a:lnTo>
                  <a:lnTo>
                    <a:pt x="14070" y="1541151"/>
                  </a:lnTo>
                  <a:lnTo>
                    <a:pt x="18345" y="1588533"/>
                  </a:lnTo>
                  <a:lnTo>
                    <a:pt x="23176" y="1635752"/>
                  </a:lnTo>
                  <a:lnTo>
                    <a:pt x="28559" y="1682806"/>
                  </a:lnTo>
                  <a:lnTo>
                    <a:pt x="34492" y="1729691"/>
                  </a:lnTo>
                  <a:lnTo>
                    <a:pt x="40971" y="1776403"/>
                  </a:lnTo>
                  <a:lnTo>
                    <a:pt x="47993" y="1822939"/>
                  </a:lnTo>
                  <a:lnTo>
                    <a:pt x="55554" y="1869297"/>
                  </a:lnTo>
                  <a:lnTo>
                    <a:pt x="63652" y="1915472"/>
                  </a:lnTo>
                  <a:lnTo>
                    <a:pt x="72282" y="1961462"/>
                  </a:lnTo>
                  <a:lnTo>
                    <a:pt x="81441" y="2007262"/>
                  </a:lnTo>
                  <a:lnTo>
                    <a:pt x="91127" y="2052870"/>
                  </a:lnTo>
                  <a:lnTo>
                    <a:pt x="101336" y="2098283"/>
                  </a:lnTo>
                  <a:lnTo>
                    <a:pt x="112064" y="2143497"/>
                  </a:lnTo>
                  <a:lnTo>
                    <a:pt x="123309" y="2188509"/>
                  </a:lnTo>
                  <a:lnTo>
                    <a:pt x="135067" y="2233315"/>
                  </a:lnTo>
                  <a:lnTo>
                    <a:pt x="147334" y="2277913"/>
                  </a:lnTo>
                  <a:lnTo>
                    <a:pt x="160108" y="2322298"/>
                  </a:lnTo>
                  <a:lnTo>
                    <a:pt x="173384" y="2366468"/>
                  </a:lnTo>
                  <a:lnTo>
                    <a:pt x="187161" y="2410420"/>
                  </a:lnTo>
                  <a:lnTo>
                    <a:pt x="201434" y="2454149"/>
                  </a:lnTo>
                  <a:lnTo>
                    <a:pt x="216200" y="2497653"/>
                  </a:lnTo>
                  <a:lnTo>
                    <a:pt x="231456" y="2540929"/>
                  </a:lnTo>
                  <a:lnTo>
                    <a:pt x="247198" y="2583972"/>
                  </a:lnTo>
                  <a:lnTo>
                    <a:pt x="263424" y="2626780"/>
                  </a:lnTo>
                  <a:lnTo>
                    <a:pt x="280129" y="2669350"/>
                  </a:lnTo>
                  <a:lnTo>
                    <a:pt x="297312" y="2711678"/>
                  </a:lnTo>
                  <a:lnTo>
                    <a:pt x="314967" y="2753761"/>
                  </a:lnTo>
                  <a:lnTo>
                    <a:pt x="333093" y="2795595"/>
                  </a:lnTo>
                  <a:lnTo>
                    <a:pt x="351685" y="2837178"/>
                  </a:lnTo>
                  <a:lnTo>
                    <a:pt x="370740" y="2878505"/>
                  </a:lnTo>
                  <a:lnTo>
                    <a:pt x="390256" y="2919574"/>
                  </a:lnTo>
                  <a:lnTo>
                    <a:pt x="410228" y="2960382"/>
                  </a:lnTo>
                  <a:lnTo>
                    <a:pt x="430654" y="3000924"/>
                  </a:lnTo>
                  <a:lnTo>
                    <a:pt x="451530" y="3041198"/>
                  </a:lnTo>
                  <a:lnTo>
                    <a:pt x="472853" y="3081201"/>
                  </a:lnTo>
                  <a:lnTo>
                    <a:pt x="494619" y="3120928"/>
                  </a:lnTo>
                  <a:lnTo>
                    <a:pt x="516826" y="3160378"/>
                  </a:lnTo>
                  <a:lnTo>
                    <a:pt x="539470" y="3199546"/>
                  </a:lnTo>
                  <a:lnTo>
                    <a:pt x="562547" y="3238429"/>
                  </a:lnTo>
                  <a:lnTo>
                    <a:pt x="586054" y="3277024"/>
                  </a:lnTo>
                  <a:lnTo>
                    <a:pt x="609989" y="3315327"/>
                  </a:lnTo>
                  <a:lnTo>
                    <a:pt x="634347" y="3353336"/>
                  </a:lnTo>
                  <a:lnTo>
                    <a:pt x="659126" y="3391047"/>
                  </a:lnTo>
                  <a:lnTo>
                    <a:pt x="684321" y="3428456"/>
                  </a:lnTo>
                  <a:lnTo>
                    <a:pt x="709931" y="3465561"/>
                  </a:lnTo>
                  <a:lnTo>
                    <a:pt x="735951" y="3502357"/>
                  </a:lnTo>
                  <a:lnTo>
                    <a:pt x="762378" y="3538843"/>
                  </a:lnTo>
                  <a:lnTo>
                    <a:pt x="789209" y="3575014"/>
                  </a:lnTo>
                  <a:lnTo>
                    <a:pt x="816440" y="3610867"/>
                  </a:lnTo>
                  <a:lnTo>
                    <a:pt x="844069" y="3646398"/>
                  </a:lnTo>
                  <a:lnTo>
                    <a:pt x="872092" y="3681605"/>
                  </a:lnTo>
                  <a:lnTo>
                    <a:pt x="900505" y="3716485"/>
                  </a:lnTo>
                  <a:lnTo>
                    <a:pt x="929306" y="3751033"/>
                  </a:lnTo>
                  <a:lnTo>
                    <a:pt x="958491" y="3785247"/>
                  </a:lnTo>
                  <a:lnTo>
                    <a:pt x="988056" y="3819123"/>
                  </a:lnTo>
                  <a:lnTo>
                    <a:pt x="1017999" y="3852658"/>
                  </a:lnTo>
                  <a:lnTo>
                    <a:pt x="1048316" y="3885849"/>
                  </a:lnTo>
                  <a:lnTo>
                    <a:pt x="1079004" y="3918692"/>
                  </a:lnTo>
                  <a:lnTo>
                    <a:pt x="1110059" y="3951184"/>
                  </a:lnTo>
                  <a:lnTo>
                    <a:pt x="1141478" y="3983322"/>
                  </a:lnTo>
                  <a:lnTo>
                    <a:pt x="1173259" y="4015103"/>
                  </a:lnTo>
                  <a:lnTo>
                    <a:pt x="1205397" y="4046522"/>
                  </a:lnTo>
                  <a:lnTo>
                    <a:pt x="1237889" y="4077577"/>
                  </a:lnTo>
                  <a:lnTo>
                    <a:pt x="1270732" y="4108265"/>
                  </a:lnTo>
                  <a:lnTo>
                    <a:pt x="1303923" y="4138582"/>
                  </a:lnTo>
                  <a:lnTo>
                    <a:pt x="1337458" y="4168525"/>
                  </a:lnTo>
                  <a:lnTo>
                    <a:pt x="1371334" y="4198090"/>
                  </a:lnTo>
                  <a:lnTo>
                    <a:pt x="1405548" y="4227275"/>
                  </a:lnTo>
                  <a:lnTo>
                    <a:pt x="1440096" y="4256076"/>
                  </a:lnTo>
                  <a:lnTo>
                    <a:pt x="1474976" y="4284489"/>
                  </a:lnTo>
                  <a:lnTo>
                    <a:pt x="1510183" y="4312512"/>
                  </a:lnTo>
                  <a:lnTo>
                    <a:pt x="1545715" y="4340141"/>
                  </a:lnTo>
                  <a:lnTo>
                    <a:pt x="1581567" y="4367372"/>
                  </a:lnTo>
                  <a:lnTo>
                    <a:pt x="1617738" y="4394203"/>
                  </a:lnTo>
                  <a:lnTo>
                    <a:pt x="1654224" y="4420630"/>
                  </a:lnTo>
                  <a:lnTo>
                    <a:pt x="1691020" y="4446650"/>
                  </a:lnTo>
                  <a:lnTo>
                    <a:pt x="1728125" y="4472260"/>
                  </a:lnTo>
                  <a:lnTo>
                    <a:pt x="1765534" y="4497456"/>
                  </a:lnTo>
                  <a:lnTo>
                    <a:pt x="1803245" y="4522234"/>
                  </a:lnTo>
                  <a:lnTo>
                    <a:pt x="1841254" y="4546592"/>
                  </a:lnTo>
                  <a:lnTo>
                    <a:pt x="1879557" y="4570527"/>
                  </a:lnTo>
                  <a:lnTo>
                    <a:pt x="1918152" y="4594034"/>
                  </a:lnTo>
                  <a:lnTo>
                    <a:pt x="1957035" y="4617112"/>
                  </a:lnTo>
                  <a:lnTo>
                    <a:pt x="1996203" y="4639755"/>
                  </a:lnTo>
                  <a:lnTo>
                    <a:pt x="2035653" y="4661962"/>
                  </a:lnTo>
                  <a:lnTo>
                    <a:pt x="2075380" y="4683728"/>
                  </a:lnTo>
                  <a:lnTo>
                    <a:pt x="2115383" y="4705051"/>
                  </a:lnTo>
                  <a:lnTo>
                    <a:pt x="2155657" y="4725927"/>
                  </a:lnTo>
                  <a:lnTo>
                    <a:pt x="2196199" y="4746353"/>
                  </a:lnTo>
                  <a:lnTo>
                    <a:pt x="2237007" y="4766325"/>
                  </a:lnTo>
                  <a:lnTo>
                    <a:pt x="2278076" y="4785841"/>
                  </a:lnTo>
                  <a:lnTo>
                    <a:pt x="2319403" y="4804896"/>
                  </a:lnTo>
                  <a:lnTo>
                    <a:pt x="2360986" y="4823489"/>
                  </a:lnTo>
                  <a:lnTo>
                    <a:pt x="2402820" y="4841614"/>
                  </a:lnTo>
                  <a:lnTo>
                    <a:pt x="2444903" y="4859269"/>
                  </a:lnTo>
                  <a:lnTo>
                    <a:pt x="2487231" y="4876452"/>
                  </a:lnTo>
                  <a:lnTo>
                    <a:pt x="2529801" y="4893157"/>
                  </a:lnTo>
                  <a:lnTo>
                    <a:pt x="2572609" y="4909383"/>
                  </a:lnTo>
                  <a:lnTo>
                    <a:pt x="2615653" y="4925125"/>
                  </a:lnTo>
                  <a:lnTo>
                    <a:pt x="2658928" y="4940381"/>
                  </a:lnTo>
                  <a:lnTo>
                    <a:pt x="2702432" y="4955147"/>
                  </a:lnTo>
                  <a:lnTo>
                    <a:pt x="2746161" y="4969420"/>
                  </a:lnTo>
                  <a:lnTo>
                    <a:pt x="2790113" y="4983197"/>
                  </a:lnTo>
                  <a:lnTo>
                    <a:pt x="2834283" y="4996473"/>
                  </a:lnTo>
                  <a:lnTo>
                    <a:pt x="2878668" y="5009247"/>
                  </a:lnTo>
                  <a:lnTo>
                    <a:pt x="2923266" y="5021514"/>
                  </a:lnTo>
                  <a:lnTo>
                    <a:pt x="2968072" y="5033272"/>
                  </a:lnTo>
                  <a:lnTo>
                    <a:pt x="3013084" y="5044517"/>
                  </a:lnTo>
                  <a:lnTo>
                    <a:pt x="3058298" y="5055245"/>
                  </a:lnTo>
                  <a:lnTo>
                    <a:pt x="3103711" y="5065454"/>
                  </a:lnTo>
                  <a:lnTo>
                    <a:pt x="3114388" y="5067721"/>
                  </a:lnTo>
                </a:path>
                <a:path w="7903209" h="5156834">
                  <a:moveTo>
                    <a:pt x="4788363" y="5067721"/>
                  </a:moveTo>
                  <a:lnTo>
                    <a:pt x="4844454" y="5055245"/>
                  </a:lnTo>
                  <a:lnTo>
                    <a:pt x="4889668" y="5044517"/>
                  </a:lnTo>
                  <a:lnTo>
                    <a:pt x="4934679" y="5033272"/>
                  </a:lnTo>
                  <a:lnTo>
                    <a:pt x="4979486" y="5021514"/>
                  </a:lnTo>
                  <a:lnTo>
                    <a:pt x="5024083" y="5009247"/>
                  </a:lnTo>
                  <a:lnTo>
                    <a:pt x="5068469" y="4996473"/>
                  </a:lnTo>
                  <a:lnTo>
                    <a:pt x="5112639" y="4983197"/>
                  </a:lnTo>
                  <a:lnTo>
                    <a:pt x="5156590" y="4969420"/>
                  </a:lnTo>
                  <a:lnTo>
                    <a:pt x="5200319" y="4955147"/>
                  </a:lnTo>
                  <a:lnTo>
                    <a:pt x="5243823" y="4940381"/>
                  </a:lnTo>
                  <a:lnTo>
                    <a:pt x="5287099" y="4925125"/>
                  </a:lnTo>
                  <a:lnTo>
                    <a:pt x="5330142" y="4909383"/>
                  </a:lnTo>
                  <a:lnTo>
                    <a:pt x="5372951" y="4893157"/>
                  </a:lnTo>
                  <a:lnTo>
                    <a:pt x="5415520" y="4876452"/>
                  </a:lnTo>
                  <a:lnTo>
                    <a:pt x="5457848" y="4859269"/>
                  </a:lnTo>
                  <a:lnTo>
                    <a:pt x="5499931" y="4841614"/>
                  </a:lnTo>
                  <a:lnTo>
                    <a:pt x="5541765" y="4823489"/>
                  </a:lnTo>
                  <a:lnTo>
                    <a:pt x="5583348" y="4804896"/>
                  </a:lnTo>
                  <a:lnTo>
                    <a:pt x="5624675" y="4785841"/>
                  </a:lnTo>
                  <a:lnTo>
                    <a:pt x="5665745" y="4766325"/>
                  </a:lnTo>
                  <a:lnTo>
                    <a:pt x="5706552" y="4746353"/>
                  </a:lnTo>
                  <a:lnTo>
                    <a:pt x="5747094" y="4725927"/>
                  </a:lnTo>
                  <a:lnTo>
                    <a:pt x="5787369" y="4705051"/>
                  </a:lnTo>
                  <a:lnTo>
                    <a:pt x="5827371" y="4683728"/>
                  </a:lnTo>
                  <a:lnTo>
                    <a:pt x="5867099" y="4661962"/>
                  </a:lnTo>
                  <a:lnTo>
                    <a:pt x="5906548" y="4639755"/>
                  </a:lnTo>
                  <a:lnTo>
                    <a:pt x="5945716" y="4617112"/>
                  </a:lnTo>
                  <a:lnTo>
                    <a:pt x="5984599" y="4594034"/>
                  </a:lnTo>
                  <a:lnTo>
                    <a:pt x="6023194" y="4570527"/>
                  </a:lnTo>
                  <a:lnTo>
                    <a:pt x="6061498" y="4546592"/>
                  </a:lnTo>
                  <a:lnTo>
                    <a:pt x="6099506" y="4522234"/>
                  </a:lnTo>
                  <a:lnTo>
                    <a:pt x="6137217" y="4497456"/>
                  </a:lnTo>
                  <a:lnTo>
                    <a:pt x="6174626" y="4472260"/>
                  </a:lnTo>
                  <a:lnTo>
                    <a:pt x="6211731" y="4446650"/>
                  </a:lnTo>
                  <a:lnTo>
                    <a:pt x="6248528" y="4420630"/>
                  </a:lnTo>
                  <a:lnTo>
                    <a:pt x="6285013" y="4394203"/>
                  </a:lnTo>
                  <a:lnTo>
                    <a:pt x="6321184" y="4367372"/>
                  </a:lnTo>
                  <a:lnTo>
                    <a:pt x="6357037" y="4340141"/>
                  </a:lnTo>
                  <a:lnTo>
                    <a:pt x="6392569" y="4312512"/>
                  </a:lnTo>
                  <a:lnTo>
                    <a:pt x="6427776" y="4284489"/>
                  </a:lnTo>
                  <a:lnTo>
                    <a:pt x="6462655" y="4256076"/>
                  </a:lnTo>
                  <a:lnTo>
                    <a:pt x="6497204" y="4227275"/>
                  </a:lnTo>
                  <a:lnTo>
                    <a:pt x="6531417" y="4198090"/>
                  </a:lnTo>
                  <a:lnTo>
                    <a:pt x="6565294" y="4168525"/>
                  </a:lnTo>
                  <a:lnTo>
                    <a:pt x="6598829" y="4138582"/>
                  </a:lnTo>
                  <a:lnTo>
                    <a:pt x="6632019" y="4108265"/>
                  </a:lnTo>
                  <a:lnTo>
                    <a:pt x="6664863" y="4077577"/>
                  </a:lnTo>
                  <a:lnTo>
                    <a:pt x="6697355" y="4046522"/>
                  </a:lnTo>
                  <a:lnTo>
                    <a:pt x="6729493" y="4015103"/>
                  </a:lnTo>
                  <a:lnTo>
                    <a:pt x="6761273" y="3983322"/>
                  </a:lnTo>
                  <a:lnTo>
                    <a:pt x="6792692" y="3951184"/>
                  </a:lnTo>
                  <a:lnTo>
                    <a:pt x="6823748" y="3918692"/>
                  </a:lnTo>
                  <a:lnTo>
                    <a:pt x="6854435" y="3885849"/>
                  </a:lnTo>
                  <a:lnTo>
                    <a:pt x="6884752" y="3852658"/>
                  </a:lnTo>
                  <a:lnTo>
                    <a:pt x="6914695" y="3819123"/>
                  </a:lnTo>
                  <a:lnTo>
                    <a:pt x="6944261" y="3785247"/>
                  </a:lnTo>
                  <a:lnTo>
                    <a:pt x="6973445" y="3751033"/>
                  </a:lnTo>
                  <a:lnTo>
                    <a:pt x="7002246" y="3716485"/>
                  </a:lnTo>
                  <a:lnTo>
                    <a:pt x="7030660" y="3681605"/>
                  </a:lnTo>
                  <a:lnTo>
                    <a:pt x="7058682" y="3646398"/>
                  </a:lnTo>
                  <a:lnTo>
                    <a:pt x="7086311" y="3610867"/>
                  </a:lnTo>
                  <a:lnTo>
                    <a:pt x="7113543" y="3575014"/>
                  </a:lnTo>
                  <a:lnTo>
                    <a:pt x="7140374" y="3538843"/>
                  </a:lnTo>
                  <a:lnTo>
                    <a:pt x="7166801" y="3502357"/>
                  </a:lnTo>
                  <a:lnTo>
                    <a:pt x="7192821" y="3465561"/>
                  </a:lnTo>
                  <a:lnTo>
                    <a:pt x="7218430" y="3428456"/>
                  </a:lnTo>
                  <a:lnTo>
                    <a:pt x="7243626" y="3391047"/>
                  </a:lnTo>
                  <a:lnTo>
                    <a:pt x="7268404" y="3353336"/>
                  </a:lnTo>
                  <a:lnTo>
                    <a:pt x="7292763" y="3315327"/>
                  </a:lnTo>
                  <a:lnTo>
                    <a:pt x="7316697" y="3277024"/>
                  </a:lnTo>
                  <a:lnTo>
                    <a:pt x="7340205" y="3238429"/>
                  </a:lnTo>
                  <a:lnTo>
                    <a:pt x="7363282" y="3199546"/>
                  </a:lnTo>
                  <a:lnTo>
                    <a:pt x="7385925" y="3160378"/>
                  </a:lnTo>
                  <a:lnTo>
                    <a:pt x="7408132" y="3120928"/>
                  </a:lnTo>
                  <a:lnTo>
                    <a:pt x="7429898" y="3081201"/>
                  </a:lnTo>
                  <a:lnTo>
                    <a:pt x="7451221" y="3041198"/>
                  </a:lnTo>
                  <a:lnTo>
                    <a:pt x="7472097" y="3000924"/>
                  </a:lnTo>
                  <a:lnTo>
                    <a:pt x="7492523" y="2960382"/>
                  </a:lnTo>
                  <a:lnTo>
                    <a:pt x="7512496" y="2919574"/>
                  </a:lnTo>
                  <a:lnTo>
                    <a:pt x="7532011" y="2878505"/>
                  </a:lnTo>
                  <a:lnTo>
                    <a:pt x="7551067" y="2837178"/>
                  </a:lnTo>
                  <a:lnTo>
                    <a:pt x="7569659" y="2795595"/>
                  </a:lnTo>
                  <a:lnTo>
                    <a:pt x="7587784" y="2753761"/>
                  </a:lnTo>
                  <a:lnTo>
                    <a:pt x="7605440" y="2711678"/>
                  </a:lnTo>
                  <a:lnTo>
                    <a:pt x="7622622" y="2669350"/>
                  </a:lnTo>
                  <a:lnTo>
                    <a:pt x="7639328" y="2626780"/>
                  </a:lnTo>
                  <a:lnTo>
                    <a:pt x="7655553" y="2583972"/>
                  </a:lnTo>
                  <a:lnTo>
                    <a:pt x="7671296" y="2540929"/>
                  </a:lnTo>
                  <a:lnTo>
                    <a:pt x="7686552" y="2497653"/>
                  </a:lnTo>
                  <a:lnTo>
                    <a:pt x="7701318" y="2454149"/>
                  </a:lnTo>
                  <a:lnTo>
                    <a:pt x="7715591" y="2410420"/>
                  </a:lnTo>
                  <a:lnTo>
                    <a:pt x="7729367" y="2366468"/>
                  </a:lnTo>
                  <a:lnTo>
                    <a:pt x="7742644" y="2322298"/>
                  </a:lnTo>
                  <a:lnTo>
                    <a:pt x="7755417" y="2277913"/>
                  </a:lnTo>
                  <a:lnTo>
                    <a:pt x="7767685" y="2233315"/>
                  </a:lnTo>
                  <a:lnTo>
                    <a:pt x="7779442" y="2188509"/>
                  </a:lnTo>
                  <a:lnTo>
                    <a:pt x="7790687" y="2143497"/>
                  </a:lnTo>
                  <a:lnTo>
                    <a:pt x="7801415" y="2098283"/>
                  </a:lnTo>
                  <a:lnTo>
                    <a:pt x="7811624" y="2052870"/>
                  </a:lnTo>
                  <a:lnTo>
                    <a:pt x="7821310" y="2007262"/>
                  </a:lnTo>
                  <a:lnTo>
                    <a:pt x="7830470" y="1961462"/>
                  </a:lnTo>
                  <a:lnTo>
                    <a:pt x="7839100" y="1915472"/>
                  </a:lnTo>
                  <a:lnTo>
                    <a:pt x="7847197" y="1869297"/>
                  </a:lnTo>
                  <a:lnTo>
                    <a:pt x="7854758" y="1822939"/>
                  </a:lnTo>
                  <a:lnTo>
                    <a:pt x="7861780" y="1776403"/>
                  </a:lnTo>
                  <a:lnTo>
                    <a:pt x="7868259" y="1729691"/>
                  </a:lnTo>
                  <a:lnTo>
                    <a:pt x="7874192" y="1682806"/>
                  </a:lnTo>
                  <a:lnTo>
                    <a:pt x="7879576" y="1635752"/>
                  </a:lnTo>
                  <a:lnTo>
                    <a:pt x="7884407" y="1588533"/>
                  </a:lnTo>
                  <a:lnTo>
                    <a:pt x="7888682" y="1541151"/>
                  </a:lnTo>
                  <a:lnTo>
                    <a:pt x="7892397" y="1493610"/>
                  </a:lnTo>
                  <a:lnTo>
                    <a:pt x="7895551" y="1445913"/>
                  </a:lnTo>
                  <a:lnTo>
                    <a:pt x="7898138" y="1398063"/>
                  </a:lnTo>
                  <a:lnTo>
                    <a:pt x="7900156" y="1350064"/>
                  </a:lnTo>
                  <a:lnTo>
                    <a:pt x="7901601" y="1301920"/>
                  </a:lnTo>
                  <a:lnTo>
                    <a:pt x="7902398" y="1257720"/>
                  </a:lnTo>
                  <a:lnTo>
                    <a:pt x="7902750" y="1206921"/>
                  </a:lnTo>
                  <a:lnTo>
                    <a:pt x="7902739" y="1205205"/>
                  </a:lnTo>
                  <a:lnTo>
                    <a:pt x="7902538" y="1168821"/>
                  </a:lnTo>
                </a:path>
                <a:path w="7903209" h="5156834">
                  <a:moveTo>
                    <a:pt x="7895611" y="965620"/>
                  </a:moveTo>
                  <a:lnTo>
                    <a:pt x="7895518" y="964501"/>
                  </a:lnTo>
                </a:path>
                <a:path w="7903209" h="5156834">
                  <a:moveTo>
                    <a:pt x="7879623" y="775120"/>
                  </a:moveTo>
                  <a:lnTo>
                    <a:pt x="7879558" y="774661"/>
                  </a:lnTo>
                </a:path>
                <a:path w="7903209" h="5156834">
                  <a:moveTo>
                    <a:pt x="7839234" y="495703"/>
                  </a:moveTo>
                  <a:lnTo>
                    <a:pt x="7839061" y="494948"/>
                  </a:lnTo>
                </a:path>
                <a:path w="7903209" h="5156834">
                  <a:moveTo>
                    <a:pt x="7790735" y="267117"/>
                  </a:moveTo>
                  <a:lnTo>
                    <a:pt x="7790676" y="266917"/>
                  </a:lnTo>
                </a:path>
                <a:path w="7903209" h="5156834">
                  <a:moveTo>
                    <a:pt x="7715716" y="391"/>
                  </a:moveTo>
                  <a:lnTo>
                    <a:pt x="7715568" y="0"/>
                  </a:lnTo>
                </a:path>
              </a:pathLst>
            </a:custGeom>
            <a:ln w="476249">
              <a:solidFill>
                <a:srgbClr val="FAFD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7666990" y="1621700"/>
              <a:ext cx="3458845" cy="8249920"/>
            </a:xfrm>
            <a:custGeom>
              <a:avLst/>
              <a:gdLst/>
              <a:ahLst/>
              <a:cxnLst/>
              <a:rect l="l" t="t" r="r" b="b"/>
              <a:pathLst>
                <a:path w="3458845" h="8249920">
                  <a:moveTo>
                    <a:pt x="792010" y="7636535"/>
                  </a:moveTo>
                  <a:lnTo>
                    <a:pt x="766254" y="7616609"/>
                  </a:lnTo>
                  <a:lnTo>
                    <a:pt x="766254" y="7635316"/>
                  </a:lnTo>
                  <a:lnTo>
                    <a:pt x="15938" y="8216443"/>
                  </a:lnTo>
                  <a:lnTo>
                    <a:pt x="15938" y="7938135"/>
                  </a:lnTo>
                  <a:lnTo>
                    <a:pt x="405815" y="7636535"/>
                  </a:lnTo>
                  <a:lnTo>
                    <a:pt x="15938" y="7333716"/>
                  </a:lnTo>
                  <a:lnTo>
                    <a:pt x="15938" y="7055409"/>
                  </a:lnTo>
                  <a:lnTo>
                    <a:pt x="766254" y="7635316"/>
                  </a:lnTo>
                  <a:lnTo>
                    <a:pt x="766254" y="7616609"/>
                  </a:lnTo>
                  <a:lnTo>
                    <a:pt x="41186" y="7055409"/>
                  </a:lnTo>
                  <a:lnTo>
                    <a:pt x="0" y="7023532"/>
                  </a:lnTo>
                  <a:lnTo>
                    <a:pt x="0" y="7342302"/>
                  </a:lnTo>
                  <a:lnTo>
                    <a:pt x="380060" y="7636535"/>
                  </a:lnTo>
                  <a:lnTo>
                    <a:pt x="0" y="7930782"/>
                  </a:lnTo>
                  <a:lnTo>
                    <a:pt x="0" y="8249552"/>
                  </a:lnTo>
                  <a:lnTo>
                    <a:pt x="42773" y="8216443"/>
                  </a:lnTo>
                  <a:lnTo>
                    <a:pt x="792010" y="7636535"/>
                  </a:lnTo>
                  <a:close/>
                </a:path>
                <a:path w="3458845" h="8249920">
                  <a:moveTo>
                    <a:pt x="1218196" y="1092758"/>
                  </a:moveTo>
                  <a:lnTo>
                    <a:pt x="1215136" y="1075524"/>
                  </a:lnTo>
                  <a:lnTo>
                    <a:pt x="1205699" y="1061364"/>
                  </a:lnTo>
                  <a:lnTo>
                    <a:pt x="1191387" y="1051775"/>
                  </a:lnTo>
                  <a:lnTo>
                    <a:pt x="1173683" y="1048245"/>
                  </a:lnTo>
                  <a:lnTo>
                    <a:pt x="1156449" y="1051775"/>
                  </a:lnTo>
                  <a:lnTo>
                    <a:pt x="1142288" y="1061364"/>
                  </a:lnTo>
                  <a:lnTo>
                    <a:pt x="1132687" y="1075524"/>
                  </a:lnTo>
                  <a:lnTo>
                    <a:pt x="1129157" y="1092758"/>
                  </a:lnTo>
                  <a:lnTo>
                    <a:pt x="1132687" y="1109992"/>
                  </a:lnTo>
                  <a:lnTo>
                    <a:pt x="1142288" y="1124153"/>
                  </a:lnTo>
                  <a:lnTo>
                    <a:pt x="1156449" y="1133741"/>
                  </a:lnTo>
                  <a:lnTo>
                    <a:pt x="1173683" y="1137272"/>
                  </a:lnTo>
                  <a:lnTo>
                    <a:pt x="1190904" y="1133741"/>
                  </a:lnTo>
                  <a:lnTo>
                    <a:pt x="1205064" y="1124153"/>
                  </a:lnTo>
                  <a:lnTo>
                    <a:pt x="1214666" y="1109992"/>
                  </a:lnTo>
                  <a:lnTo>
                    <a:pt x="1218196" y="1092758"/>
                  </a:lnTo>
                  <a:close/>
                </a:path>
                <a:path w="3458845" h="8249920">
                  <a:moveTo>
                    <a:pt x="1218196" y="561073"/>
                  </a:moveTo>
                  <a:lnTo>
                    <a:pt x="1215136" y="543839"/>
                  </a:lnTo>
                  <a:lnTo>
                    <a:pt x="1205699" y="529678"/>
                  </a:lnTo>
                  <a:lnTo>
                    <a:pt x="1191387" y="520090"/>
                  </a:lnTo>
                  <a:lnTo>
                    <a:pt x="1173683" y="516559"/>
                  </a:lnTo>
                  <a:lnTo>
                    <a:pt x="1156449" y="520090"/>
                  </a:lnTo>
                  <a:lnTo>
                    <a:pt x="1142288" y="529678"/>
                  </a:lnTo>
                  <a:lnTo>
                    <a:pt x="1132687" y="543839"/>
                  </a:lnTo>
                  <a:lnTo>
                    <a:pt x="1129157" y="561073"/>
                  </a:lnTo>
                  <a:lnTo>
                    <a:pt x="1132687" y="578307"/>
                  </a:lnTo>
                  <a:lnTo>
                    <a:pt x="1142288" y="592467"/>
                  </a:lnTo>
                  <a:lnTo>
                    <a:pt x="1156449" y="602056"/>
                  </a:lnTo>
                  <a:lnTo>
                    <a:pt x="1173683" y="605586"/>
                  </a:lnTo>
                  <a:lnTo>
                    <a:pt x="1190904" y="602056"/>
                  </a:lnTo>
                  <a:lnTo>
                    <a:pt x="1205064" y="592467"/>
                  </a:lnTo>
                  <a:lnTo>
                    <a:pt x="1214666" y="578307"/>
                  </a:lnTo>
                  <a:lnTo>
                    <a:pt x="1218196" y="561073"/>
                  </a:lnTo>
                  <a:close/>
                </a:path>
                <a:path w="3458845" h="8249920">
                  <a:moveTo>
                    <a:pt x="1218196" y="45351"/>
                  </a:moveTo>
                  <a:lnTo>
                    <a:pt x="1214780" y="28117"/>
                  </a:lnTo>
                  <a:lnTo>
                    <a:pt x="1205382" y="13957"/>
                  </a:lnTo>
                  <a:lnTo>
                    <a:pt x="1191260" y="4368"/>
                  </a:lnTo>
                  <a:lnTo>
                    <a:pt x="1173683" y="838"/>
                  </a:lnTo>
                  <a:lnTo>
                    <a:pt x="1156449" y="4368"/>
                  </a:lnTo>
                  <a:lnTo>
                    <a:pt x="1142288" y="13957"/>
                  </a:lnTo>
                  <a:lnTo>
                    <a:pt x="1132687" y="28117"/>
                  </a:lnTo>
                  <a:lnTo>
                    <a:pt x="1129157" y="45351"/>
                  </a:lnTo>
                  <a:lnTo>
                    <a:pt x="1132687" y="62585"/>
                  </a:lnTo>
                  <a:lnTo>
                    <a:pt x="1142288" y="76746"/>
                  </a:lnTo>
                  <a:lnTo>
                    <a:pt x="1156449" y="86334"/>
                  </a:lnTo>
                  <a:lnTo>
                    <a:pt x="1173683" y="89865"/>
                  </a:lnTo>
                  <a:lnTo>
                    <a:pt x="1190904" y="86334"/>
                  </a:lnTo>
                  <a:lnTo>
                    <a:pt x="1205064" y="76746"/>
                  </a:lnTo>
                  <a:lnTo>
                    <a:pt x="1214666" y="62585"/>
                  </a:lnTo>
                  <a:lnTo>
                    <a:pt x="1218196" y="45351"/>
                  </a:lnTo>
                  <a:close/>
                </a:path>
                <a:path w="3458845" h="8249920">
                  <a:moveTo>
                    <a:pt x="1219034" y="2156129"/>
                  </a:moveTo>
                  <a:lnTo>
                    <a:pt x="1215504" y="2138896"/>
                  </a:lnTo>
                  <a:lnTo>
                    <a:pt x="1205915" y="2124735"/>
                  </a:lnTo>
                  <a:lnTo>
                    <a:pt x="1191755" y="2115134"/>
                  </a:lnTo>
                  <a:lnTo>
                    <a:pt x="1174521" y="2111603"/>
                  </a:lnTo>
                  <a:lnTo>
                    <a:pt x="1157287" y="2115134"/>
                  </a:lnTo>
                  <a:lnTo>
                    <a:pt x="1143127" y="2124735"/>
                  </a:lnTo>
                  <a:lnTo>
                    <a:pt x="1133525" y="2138896"/>
                  </a:lnTo>
                  <a:lnTo>
                    <a:pt x="1129995" y="2156129"/>
                  </a:lnTo>
                  <a:lnTo>
                    <a:pt x="1133525" y="2173363"/>
                  </a:lnTo>
                  <a:lnTo>
                    <a:pt x="1143127" y="2187524"/>
                  </a:lnTo>
                  <a:lnTo>
                    <a:pt x="1157287" y="2197112"/>
                  </a:lnTo>
                  <a:lnTo>
                    <a:pt x="1174521" y="2200643"/>
                  </a:lnTo>
                  <a:lnTo>
                    <a:pt x="1191755" y="2197112"/>
                  </a:lnTo>
                  <a:lnTo>
                    <a:pt x="1205915" y="2187524"/>
                  </a:lnTo>
                  <a:lnTo>
                    <a:pt x="1215504" y="2173363"/>
                  </a:lnTo>
                  <a:lnTo>
                    <a:pt x="1219034" y="2156129"/>
                  </a:lnTo>
                  <a:close/>
                </a:path>
                <a:path w="3458845" h="8249920">
                  <a:moveTo>
                    <a:pt x="1219034" y="1609318"/>
                  </a:moveTo>
                  <a:lnTo>
                    <a:pt x="1215504" y="1592097"/>
                  </a:lnTo>
                  <a:lnTo>
                    <a:pt x="1205915" y="1577924"/>
                  </a:lnTo>
                  <a:lnTo>
                    <a:pt x="1191755" y="1568335"/>
                  </a:lnTo>
                  <a:lnTo>
                    <a:pt x="1174521" y="1564805"/>
                  </a:lnTo>
                  <a:lnTo>
                    <a:pt x="1157287" y="1568335"/>
                  </a:lnTo>
                  <a:lnTo>
                    <a:pt x="1143127" y="1577924"/>
                  </a:lnTo>
                  <a:lnTo>
                    <a:pt x="1133525" y="1592097"/>
                  </a:lnTo>
                  <a:lnTo>
                    <a:pt x="1129995" y="1609318"/>
                  </a:lnTo>
                  <a:lnTo>
                    <a:pt x="1133525" y="1626552"/>
                  </a:lnTo>
                  <a:lnTo>
                    <a:pt x="1143127" y="1640713"/>
                  </a:lnTo>
                  <a:lnTo>
                    <a:pt x="1157287" y="1650314"/>
                  </a:lnTo>
                  <a:lnTo>
                    <a:pt x="1174521" y="1653844"/>
                  </a:lnTo>
                  <a:lnTo>
                    <a:pt x="1191755" y="1650314"/>
                  </a:lnTo>
                  <a:lnTo>
                    <a:pt x="1205915" y="1640713"/>
                  </a:lnTo>
                  <a:lnTo>
                    <a:pt x="1215504" y="1626552"/>
                  </a:lnTo>
                  <a:lnTo>
                    <a:pt x="1219034" y="1609318"/>
                  </a:lnTo>
                  <a:close/>
                </a:path>
                <a:path w="3458845" h="8249920">
                  <a:moveTo>
                    <a:pt x="1525155" y="7636535"/>
                  </a:moveTo>
                  <a:lnTo>
                    <a:pt x="1499412" y="7616622"/>
                  </a:lnTo>
                  <a:lnTo>
                    <a:pt x="1499412" y="7635316"/>
                  </a:lnTo>
                  <a:lnTo>
                    <a:pt x="749096" y="8216443"/>
                  </a:lnTo>
                  <a:lnTo>
                    <a:pt x="749096" y="7938135"/>
                  </a:lnTo>
                  <a:lnTo>
                    <a:pt x="1138961" y="7636535"/>
                  </a:lnTo>
                  <a:lnTo>
                    <a:pt x="749096" y="7333716"/>
                  </a:lnTo>
                  <a:lnTo>
                    <a:pt x="749096" y="7055409"/>
                  </a:lnTo>
                  <a:lnTo>
                    <a:pt x="1499412" y="7635316"/>
                  </a:lnTo>
                  <a:lnTo>
                    <a:pt x="1499412" y="7616622"/>
                  </a:lnTo>
                  <a:lnTo>
                    <a:pt x="774344" y="7055409"/>
                  </a:lnTo>
                  <a:lnTo>
                    <a:pt x="733158" y="7023532"/>
                  </a:lnTo>
                  <a:lnTo>
                    <a:pt x="733158" y="7342302"/>
                  </a:lnTo>
                  <a:lnTo>
                    <a:pt x="1113218" y="7636535"/>
                  </a:lnTo>
                  <a:lnTo>
                    <a:pt x="733158" y="7930782"/>
                  </a:lnTo>
                  <a:lnTo>
                    <a:pt x="733158" y="8249552"/>
                  </a:lnTo>
                  <a:lnTo>
                    <a:pt x="775919" y="8216443"/>
                  </a:lnTo>
                  <a:lnTo>
                    <a:pt x="1525155" y="7636535"/>
                  </a:lnTo>
                  <a:close/>
                </a:path>
                <a:path w="3458845" h="8249920">
                  <a:moveTo>
                    <a:pt x="1778431" y="2156129"/>
                  </a:moveTo>
                  <a:lnTo>
                    <a:pt x="1775383" y="2138896"/>
                  </a:lnTo>
                  <a:lnTo>
                    <a:pt x="1765947" y="2124735"/>
                  </a:lnTo>
                  <a:lnTo>
                    <a:pt x="1751622" y="2115134"/>
                  </a:lnTo>
                  <a:lnTo>
                    <a:pt x="1733918" y="2111603"/>
                  </a:lnTo>
                  <a:lnTo>
                    <a:pt x="1716684" y="2115134"/>
                  </a:lnTo>
                  <a:lnTo>
                    <a:pt x="1702523" y="2124735"/>
                  </a:lnTo>
                  <a:lnTo>
                    <a:pt x="1692935" y="2138896"/>
                  </a:lnTo>
                  <a:lnTo>
                    <a:pt x="1689404" y="2156129"/>
                  </a:lnTo>
                  <a:lnTo>
                    <a:pt x="1692935" y="2173363"/>
                  </a:lnTo>
                  <a:lnTo>
                    <a:pt x="1702523" y="2187524"/>
                  </a:lnTo>
                  <a:lnTo>
                    <a:pt x="1716684" y="2197112"/>
                  </a:lnTo>
                  <a:lnTo>
                    <a:pt x="1733918" y="2200643"/>
                  </a:lnTo>
                  <a:lnTo>
                    <a:pt x="1751152" y="2197112"/>
                  </a:lnTo>
                  <a:lnTo>
                    <a:pt x="1765312" y="2187524"/>
                  </a:lnTo>
                  <a:lnTo>
                    <a:pt x="1774901" y="2173363"/>
                  </a:lnTo>
                  <a:lnTo>
                    <a:pt x="1778431" y="2156129"/>
                  </a:lnTo>
                  <a:close/>
                </a:path>
                <a:path w="3458845" h="8249920">
                  <a:moveTo>
                    <a:pt x="1778431" y="1609318"/>
                  </a:moveTo>
                  <a:lnTo>
                    <a:pt x="1775028" y="1592097"/>
                  </a:lnTo>
                  <a:lnTo>
                    <a:pt x="1765630" y="1577924"/>
                  </a:lnTo>
                  <a:lnTo>
                    <a:pt x="1751507" y="1568335"/>
                  </a:lnTo>
                  <a:lnTo>
                    <a:pt x="1733918" y="1564805"/>
                  </a:lnTo>
                  <a:lnTo>
                    <a:pt x="1716684" y="1568335"/>
                  </a:lnTo>
                  <a:lnTo>
                    <a:pt x="1702523" y="1577924"/>
                  </a:lnTo>
                  <a:lnTo>
                    <a:pt x="1692935" y="1592097"/>
                  </a:lnTo>
                  <a:lnTo>
                    <a:pt x="1689404" y="1609318"/>
                  </a:lnTo>
                  <a:lnTo>
                    <a:pt x="1692935" y="1626552"/>
                  </a:lnTo>
                  <a:lnTo>
                    <a:pt x="1702523" y="1640713"/>
                  </a:lnTo>
                  <a:lnTo>
                    <a:pt x="1716684" y="1650314"/>
                  </a:lnTo>
                  <a:lnTo>
                    <a:pt x="1733918" y="1653844"/>
                  </a:lnTo>
                  <a:lnTo>
                    <a:pt x="1751152" y="1650314"/>
                  </a:lnTo>
                  <a:lnTo>
                    <a:pt x="1765312" y="1640713"/>
                  </a:lnTo>
                  <a:lnTo>
                    <a:pt x="1774901" y="1626552"/>
                  </a:lnTo>
                  <a:lnTo>
                    <a:pt x="1778431" y="1609318"/>
                  </a:lnTo>
                  <a:close/>
                </a:path>
                <a:path w="3458845" h="8249920">
                  <a:moveTo>
                    <a:pt x="1778431" y="1092758"/>
                  </a:moveTo>
                  <a:lnTo>
                    <a:pt x="1774901" y="1075524"/>
                  </a:lnTo>
                  <a:lnTo>
                    <a:pt x="1765312" y="1061364"/>
                  </a:lnTo>
                  <a:lnTo>
                    <a:pt x="1751152" y="1051775"/>
                  </a:lnTo>
                  <a:lnTo>
                    <a:pt x="1733918" y="1048245"/>
                  </a:lnTo>
                  <a:lnTo>
                    <a:pt x="1716684" y="1051775"/>
                  </a:lnTo>
                  <a:lnTo>
                    <a:pt x="1702523" y="1061364"/>
                  </a:lnTo>
                  <a:lnTo>
                    <a:pt x="1692935" y="1075524"/>
                  </a:lnTo>
                  <a:lnTo>
                    <a:pt x="1689404" y="1092758"/>
                  </a:lnTo>
                  <a:lnTo>
                    <a:pt x="1692935" y="1109992"/>
                  </a:lnTo>
                  <a:lnTo>
                    <a:pt x="1702523" y="1124153"/>
                  </a:lnTo>
                  <a:lnTo>
                    <a:pt x="1716684" y="1133741"/>
                  </a:lnTo>
                  <a:lnTo>
                    <a:pt x="1733918" y="1137272"/>
                  </a:lnTo>
                  <a:lnTo>
                    <a:pt x="1751152" y="1133741"/>
                  </a:lnTo>
                  <a:lnTo>
                    <a:pt x="1765312" y="1124153"/>
                  </a:lnTo>
                  <a:lnTo>
                    <a:pt x="1774901" y="1109992"/>
                  </a:lnTo>
                  <a:lnTo>
                    <a:pt x="1778431" y="1092758"/>
                  </a:lnTo>
                  <a:close/>
                </a:path>
                <a:path w="3458845" h="8249920">
                  <a:moveTo>
                    <a:pt x="1778431" y="561073"/>
                  </a:moveTo>
                  <a:lnTo>
                    <a:pt x="1774901" y="543839"/>
                  </a:lnTo>
                  <a:lnTo>
                    <a:pt x="1765312" y="529678"/>
                  </a:lnTo>
                  <a:lnTo>
                    <a:pt x="1751152" y="520090"/>
                  </a:lnTo>
                  <a:lnTo>
                    <a:pt x="1733918" y="516559"/>
                  </a:lnTo>
                  <a:lnTo>
                    <a:pt x="1716684" y="520090"/>
                  </a:lnTo>
                  <a:lnTo>
                    <a:pt x="1702523" y="529678"/>
                  </a:lnTo>
                  <a:lnTo>
                    <a:pt x="1692935" y="543839"/>
                  </a:lnTo>
                  <a:lnTo>
                    <a:pt x="1689404" y="561073"/>
                  </a:lnTo>
                  <a:lnTo>
                    <a:pt x="1692935" y="578307"/>
                  </a:lnTo>
                  <a:lnTo>
                    <a:pt x="1702523" y="592467"/>
                  </a:lnTo>
                  <a:lnTo>
                    <a:pt x="1716684" y="602056"/>
                  </a:lnTo>
                  <a:lnTo>
                    <a:pt x="1733918" y="605586"/>
                  </a:lnTo>
                  <a:lnTo>
                    <a:pt x="1751152" y="602056"/>
                  </a:lnTo>
                  <a:lnTo>
                    <a:pt x="1765312" y="592467"/>
                  </a:lnTo>
                  <a:lnTo>
                    <a:pt x="1774901" y="578307"/>
                  </a:lnTo>
                  <a:lnTo>
                    <a:pt x="1778431" y="561073"/>
                  </a:lnTo>
                  <a:close/>
                </a:path>
                <a:path w="3458845" h="8249920">
                  <a:moveTo>
                    <a:pt x="1778431" y="44513"/>
                  </a:moveTo>
                  <a:lnTo>
                    <a:pt x="1774901" y="27279"/>
                  </a:lnTo>
                  <a:lnTo>
                    <a:pt x="1765312" y="13119"/>
                  </a:lnTo>
                  <a:lnTo>
                    <a:pt x="1751152" y="3517"/>
                  </a:lnTo>
                  <a:lnTo>
                    <a:pt x="1733918" y="0"/>
                  </a:lnTo>
                  <a:lnTo>
                    <a:pt x="1716684" y="3517"/>
                  </a:lnTo>
                  <a:lnTo>
                    <a:pt x="1702523" y="13119"/>
                  </a:lnTo>
                  <a:lnTo>
                    <a:pt x="1692935" y="27279"/>
                  </a:lnTo>
                  <a:lnTo>
                    <a:pt x="1689404" y="44513"/>
                  </a:lnTo>
                  <a:lnTo>
                    <a:pt x="1692935" y="61747"/>
                  </a:lnTo>
                  <a:lnTo>
                    <a:pt x="1702523" y="75907"/>
                  </a:lnTo>
                  <a:lnTo>
                    <a:pt x="1716684" y="85496"/>
                  </a:lnTo>
                  <a:lnTo>
                    <a:pt x="1733918" y="89027"/>
                  </a:lnTo>
                  <a:lnTo>
                    <a:pt x="1751152" y="85496"/>
                  </a:lnTo>
                  <a:lnTo>
                    <a:pt x="1765312" y="75907"/>
                  </a:lnTo>
                  <a:lnTo>
                    <a:pt x="1774901" y="61747"/>
                  </a:lnTo>
                  <a:lnTo>
                    <a:pt x="1778431" y="44513"/>
                  </a:lnTo>
                  <a:close/>
                </a:path>
                <a:path w="3458845" h="8249920">
                  <a:moveTo>
                    <a:pt x="2258314" y="7636535"/>
                  </a:moveTo>
                  <a:lnTo>
                    <a:pt x="2232571" y="7616622"/>
                  </a:lnTo>
                  <a:lnTo>
                    <a:pt x="2232571" y="7635316"/>
                  </a:lnTo>
                  <a:lnTo>
                    <a:pt x="1482255" y="8215223"/>
                  </a:lnTo>
                  <a:lnTo>
                    <a:pt x="1482255" y="7938135"/>
                  </a:lnTo>
                  <a:lnTo>
                    <a:pt x="1872119" y="7636535"/>
                  </a:lnTo>
                  <a:lnTo>
                    <a:pt x="1482255" y="7334936"/>
                  </a:lnTo>
                  <a:lnTo>
                    <a:pt x="1482255" y="7055409"/>
                  </a:lnTo>
                  <a:lnTo>
                    <a:pt x="2232571" y="7635316"/>
                  </a:lnTo>
                  <a:lnTo>
                    <a:pt x="2232571" y="7616622"/>
                  </a:lnTo>
                  <a:lnTo>
                    <a:pt x="1507502" y="7055409"/>
                  </a:lnTo>
                  <a:lnTo>
                    <a:pt x="1466316" y="7023532"/>
                  </a:lnTo>
                  <a:lnTo>
                    <a:pt x="1466316" y="7342302"/>
                  </a:lnTo>
                  <a:lnTo>
                    <a:pt x="1846376" y="7636535"/>
                  </a:lnTo>
                  <a:lnTo>
                    <a:pt x="1466316" y="7930782"/>
                  </a:lnTo>
                  <a:lnTo>
                    <a:pt x="1466316" y="8249552"/>
                  </a:lnTo>
                  <a:lnTo>
                    <a:pt x="1510665" y="8215223"/>
                  </a:lnTo>
                  <a:lnTo>
                    <a:pt x="2258314" y="7636535"/>
                  </a:lnTo>
                  <a:close/>
                </a:path>
                <a:path w="3458845" h="8249920">
                  <a:moveTo>
                    <a:pt x="2337841" y="561073"/>
                  </a:moveTo>
                  <a:lnTo>
                    <a:pt x="2334780" y="543839"/>
                  </a:lnTo>
                  <a:lnTo>
                    <a:pt x="2325344" y="529678"/>
                  </a:lnTo>
                  <a:lnTo>
                    <a:pt x="2311019" y="520090"/>
                  </a:lnTo>
                  <a:lnTo>
                    <a:pt x="2293315" y="516559"/>
                  </a:lnTo>
                  <a:lnTo>
                    <a:pt x="2276094" y="520090"/>
                  </a:lnTo>
                  <a:lnTo>
                    <a:pt x="2261933" y="529678"/>
                  </a:lnTo>
                  <a:lnTo>
                    <a:pt x="2252332" y="543839"/>
                  </a:lnTo>
                  <a:lnTo>
                    <a:pt x="2248801" y="561073"/>
                  </a:lnTo>
                  <a:lnTo>
                    <a:pt x="2252332" y="578307"/>
                  </a:lnTo>
                  <a:lnTo>
                    <a:pt x="2261933" y="592467"/>
                  </a:lnTo>
                  <a:lnTo>
                    <a:pt x="2276094" y="602056"/>
                  </a:lnTo>
                  <a:lnTo>
                    <a:pt x="2293315" y="605586"/>
                  </a:lnTo>
                  <a:lnTo>
                    <a:pt x="2310549" y="602056"/>
                  </a:lnTo>
                  <a:lnTo>
                    <a:pt x="2324709" y="592467"/>
                  </a:lnTo>
                  <a:lnTo>
                    <a:pt x="2334310" y="578307"/>
                  </a:lnTo>
                  <a:lnTo>
                    <a:pt x="2337841" y="561073"/>
                  </a:lnTo>
                  <a:close/>
                </a:path>
                <a:path w="3458845" h="8249920">
                  <a:moveTo>
                    <a:pt x="2337841" y="44513"/>
                  </a:moveTo>
                  <a:lnTo>
                    <a:pt x="2334425" y="27279"/>
                  </a:lnTo>
                  <a:lnTo>
                    <a:pt x="2325027" y="13119"/>
                  </a:lnTo>
                  <a:lnTo>
                    <a:pt x="2310904" y="3517"/>
                  </a:lnTo>
                  <a:lnTo>
                    <a:pt x="2293315" y="0"/>
                  </a:lnTo>
                  <a:lnTo>
                    <a:pt x="2276094" y="3517"/>
                  </a:lnTo>
                  <a:lnTo>
                    <a:pt x="2261933" y="13119"/>
                  </a:lnTo>
                  <a:lnTo>
                    <a:pt x="2252332" y="27279"/>
                  </a:lnTo>
                  <a:lnTo>
                    <a:pt x="2248801" y="44513"/>
                  </a:lnTo>
                  <a:lnTo>
                    <a:pt x="2252332" y="61747"/>
                  </a:lnTo>
                  <a:lnTo>
                    <a:pt x="2261933" y="75907"/>
                  </a:lnTo>
                  <a:lnTo>
                    <a:pt x="2276094" y="85496"/>
                  </a:lnTo>
                  <a:lnTo>
                    <a:pt x="2293315" y="89027"/>
                  </a:lnTo>
                  <a:lnTo>
                    <a:pt x="2310549" y="85496"/>
                  </a:lnTo>
                  <a:lnTo>
                    <a:pt x="2324709" y="75907"/>
                  </a:lnTo>
                  <a:lnTo>
                    <a:pt x="2334310" y="61747"/>
                  </a:lnTo>
                  <a:lnTo>
                    <a:pt x="2337841" y="44513"/>
                  </a:lnTo>
                  <a:close/>
                </a:path>
                <a:path w="3458845" h="8249920">
                  <a:moveTo>
                    <a:pt x="2338679" y="2156129"/>
                  </a:moveTo>
                  <a:lnTo>
                    <a:pt x="2335149" y="2138896"/>
                  </a:lnTo>
                  <a:lnTo>
                    <a:pt x="2325547" y="2124735"/>
                  </a:lnTo>
                  <a:lnTo>
                    <a:pt x="2311387" y="2115134"/>
                  </a:lnTo>
                  <a:lnTo>
                    <a:pt x="2294166" y="2111603"/>
                  </a:lnTo>
                  <a:lnTo>
                    <a:pt x="2276932" y="2115134"/>
                  </a:lnTo>
                  <a:lnTo>
                    <a:pt x="2262771" y="2124735"/>
                  </a:lnTo>
                  <a:lnTo>
                    <a:pt x="2253170" y="2138896"/>
                  </a:lnTo>
                  <a:lnTo>
                    <a:pt x="2249640" y="2156129"/>
                  </a:lnTo>
                  <a:lnTo>
                    <a:pt x="2253170" y="2173363"/>
                  </a:lnTo>
                  <a:lnTo>
                    <a:pt x="2262771" y="2187524"/>
                  </a:lnTo>
                  <a:lnTo>
                    <a:pt x="2276932" y="2197112"/>
                  </a:lnTo>
                  <a:lnTo>
                    <a:pt x="2294166" y="2200643"/>
                  </a:lnTo>
                  <a:lnTo>
                    <a:pt x="2311387" y="2197112"/>
                  </a:lnTo>
                  <a:lnTo>
                    <a:pt x="2325547" y="2187524"/>
                  </a:lnTo>
                  <a:lnTo>
                    <a:pt x="2335149" y="2173363"/>
                  </a:lnTo>
                  <a:lnTo>
                    <a:pt x="2338679" y="2156129"/>
                  </a:lnTo>
                  <a:close/>
                </a:path>
                <a:path w="3458845" h="8249920">
                  <a:moveTo>
                    <a:pt x="2338679" y="1609318"/>
                  </a:moveTo>
                  <a:lnTo>
                    <a:pt x="2335149" y="1592097"/>
                  </a:lnTo>
                  <a:lnTo>
                    <a:pt x="2325547" y="1577924"/>
                  </a:lnTo>
                  <a:lnTo>
                    <a:pt x="2311387" y="1568335"/>
                  </a:lnTo>
                  <a:lnTo>
                    <a:pt x="2294166" y="1564805"/>
                  </a:lnTo>
                  <a:lnTo>
                    <a:pt x="2276932" y="1568335"/>
                  </a:lnTo>
                  <a:lnTo>
                    <a:pt x="2262771" y="1577924"/>
                  </a:lnTo>
                  <a:lnTo>
                    <a:pt x="2253170" y="1592097"/>
                  </a:lnTo>
                  <a:lnTo>
                    <a:pt x="2249640" y="1609318"/>
                  </a:lnTo>
                  <a:lnTo>
                    <a:pt x="2253170" y="1626552"/>
                  </a:lnTo>
                  <a:lnTo>
                    <a:pt x="2262771" y="1640713"/>
                  </a:lnTo>
                  <a:lnTo>
                    <a:pt x="2276932" y="1650314"/>
                  </a:lnTo>
                  <a:lnTo>
                    <a:pt x="2294166" y="1653844"/>
                  </a:lnTo>
                  <a:lnTo>
                    <a:pt x="2311387" y="1650314"/>
                  </a:lnTo>
                  <a:lnTo>
                    <a:pt x="2325547" y="1640713"/>
                  </a:lnTo>
                  <a:lnTo>
                    <a:pt x="2335149" y="1626552"/>
                  </a:lnTo>
                  <a:lnTo>
                    <a:pt x="2338679" y="1609318"/>
                  </a:lnTo>
                  <a:close/>
                </a:path>
                <a:path w="3458845" h="8249920">
                  <a:moveTo>
                    <a:pt x="2338679" y="1092758"/>
                  </a:moveTo>
                  <a:lnTo>
                    <a:pt x="2335149" y="1075524"/>
                  </a:lnTo>
                  <a:lnTo>
                    <a:pt x="2325547" y="1061364"/>
                  </a:lnTo>
                  <a:lnTo>
                    <a:pt x="2311387" y="1051775"/>
                  </a:lnTo>
                  <a:lnTo>
                    <a:pt x="2294166" y="1048245"/>
                  </a:lnTo>
                  <a:lnTo>
                    <a:pt x="2276932" y="1051775"/>
                  </a:lnTo>
                  <a:lnTo>
                    <a:pt x="2262771" y="1061364"/>
                  </a:lnTo>
                  <a:lnTo>
                    <a:pt x="2253170" y="1075524"/>
                  </a:lnTo>
                  <a:lnTo>
                    <a:pt x="2249640" y="1092758"/>
                  </a:lnTo>
                  <a:lnTo>
                    <a:pt x="2253170" y="1109992"/>
                  </a:lnTo>
                  <a:lnTo>
                    <a:pt x="2262771" y="1124153"/>
                  </a:lnTo>
                  <a:lnTo>
                    <a:pt x="2276932" y="1133741"/>
                  </a:lnTo>
                  <a:lnTo>
                    <a:pt x="2294166" y="1137272"/>
                  </a:lnTo>
                  <a:lnTo>
                    <a:pt x="2311387" y="1133741"/>
                  </a:lnTo>
                  <a:lnTo>
                    <a:pt x="2325547" y="1124153"/>
                  </a:lnTo>
                  <a:lnTo>
                    <a:pt x="2335149" y="1109992"/>
                  </a:lnTo>
                  <a:lnTo>
                    <a:pt x="2338679" y="1092758"/>
                  </a:lnTo>
                  <a:close/>
                </a:path>
                <a:path w="3458845" h="8249920">
                  <a:moveTo>
                    <a:pt x="2898076" y="2156129"/>
                  </a:moveTo>
                  <a:lnTo>
                    <a:pt x="2895015" y="2138896"/>
                  </a:lnTo>
                  <a:lnTo>
                    <a:pt x="2885579" y="2124735"/>
                  </a:lnTo>
                  <a:lnTo>
                    <a:pt x="2871266" y="2115134"/>
                  </a:lnTo>
                  <a:lnTo>
                    <a:pt x="2853563" y="2111603"/>
                  </a:lnTo>
                  <a:lnTo>
                    <a:pt x="2836329" y="2115134"/>
                  </a:lnTo>
                  <a:lnTo>
                    <a:pt x="2822168" y="2124735"/>
                  </a:lnTo>
                  <a:lnTo>
                    <a:pt x="2812580" y="2138896"/>
                  </a:lnTo>
                  <a:lnTo>
                    <a:pt x="2809049" y="2156129"/>
                  </a:lnTo>
                  <a:lnTo>
                    <a:pt x="2812580" y="2173363"/>
                  </a:lnTo>
                  <a:lnTo>
                    <a:pt x="2822168" y="2187524"/>
                  </a:lnTo>
                  <a:lnTo>
                    <a:pt x="2836329" y="2197112"/>
                  </a:lnTo>
                  <a:lnTo>
                    <a:pt x="2853563" y="2200643"/>
                  </a:lnTo>
                  <a:lnTo>
                    <a:pt x="2870797" y="2197112"/>
                  </a:lnTo>
                  <a:lnTo>
                    <a:pt x="2884957" y="2187524"/>
                  </a:lnTo>
                  <a:lnTo>
                    <a:pt x="2894546" y="2173363"/>
                  </a:lnTo>
                  <a:lnTo>
                    <a:pt x="2898076" y="2156129"/>
                  </a:lnTo>
                  <a:close/>
                </a:path>
                <a:path w="3458845" h="8249920">
                  <a:moveTo>
                    <a:pt x="2898076" y="1609318"/>
                  </a:moveTo>
                  <a:lnTo>
                    <a:pt x="2895015" y="1592097"/>
                  </a:lnTo>
                  <a:lnTo>
                    <a:pt x="2885579" y="1577924"/>
                  </a:lnTo>
                  <a:lnTo>
                    <a:pt x="2871266" y="1568335"/>
                  </a:lnTo>
                  <a:lnTo>
                    <a:pt x="2853563" y="1564805"/>
                  </a:lnTo>
                  <a:lnTo>
                    <a:pt x="2836329" y="1568335"/>
                  </a:lnTo>
                  <a:lnTo>
                    <a:pt x="2822168" y="1577924"/>
                  </a:lnTo>
                  <a:lnTo>
                    <a:pt x="2812580" y="1592097"/>
                  </a:lnTo>
                  <a:lnTo>
                    <a:pt x="2809049" y="1609318"/>
                  </a:lnTo>
                  <a:lnTo>
                    <a:pt x="2812580" y="1626552"/>
                  </a:lnTo>
                  <a:lnTo>
                    <a:pt x="2822168" y="1640713"/>
                  </a:lnTo>
                  <a:lnTo>
                    <a:pt x="2836329" y="1650314"/>
                  </a:lnTo>
                  <a:lnTo>
                    <a:pt x="2853563" y="1653844"/>
                  </a:lnTo>
                  <a:lnTo>
                    <a:pt x="2870797" y="1650314"/>
                  </a:lnTo>
                  <a:lnTo>
                    <a:pt x="2884957" y="1640713"/>
                  </a:lnTo>
                  <a:lnTo>
                    <a:pt x="2894546" y="1626552"/>
                  </a:lnTo>
                  <a:lnTo>
                    <a:pt x="2898076" y="1609318"/>
                  </a:lnTo>
                  <a:close/>
                </a:path>
                <a:path w="3458845" h="8249920">
                  <a:moveTo>
                    <a:pt x="2898076" y="1092758"/>
                  </a:moveTo>
                  <a:lnTo>
                    <a:pt x="2894660" y="1075524"/>
                  </a:lnTo>
                  <a:lnTo>
                    <a:pt x="2885275" y="1061364"/>
                  </a:lnTo>
                  <a:lnTo>
                    <a:pt x="2871152" y="1051775"/>
                  </a:lnTo>
                  <a:lnTo>
                    <a:pt x="2853563" y="1048245"/>
                  </a:lnTo>
                  <a:lnTo>
                    <a:pt x="2836329" y="1051775"/>
                  </a:lnTo>
                  <a:lnTo>
                    <a:pt x="2822168" y="1061364"/>
                  </a:lnTo>
                  <a:lnTo>
                    <a:pt x="2812580" y="1075524"/>
                  </a:lnTo>
                  <a:lnTo>
                    <a:pt x="2809049" y="1092758"/>
                  </a:lnTo>
                  <a:lnTo>
                    <a:pt x="2812580" y="1109992"/>
                  </a:lnTo>
                  <a:lnTo>
                    <a:pt x="2822168" y="1124153"/>
                  </a:lnTo>
                  <a:lnTo>
                    <a:pt x="2836329" y="1133741"/>
                  </a:lnTo>
                  <a:lnTo>
                    <a:pt x="2853563" y="1137272"/>
                  </a:lnTo>
                  <a:lnTo>
                    <a:pt x="2870797" y="1133741"/>
                  </a:lnTo>
                  <a:lnTo>
                    <a:pt x="2884957" y="1124153"/>
                  </a:lnTo>
                  <a:lnTo>
                    <a:pt x="2894546" y="1109992"/>
                  </a:lnTo>
                  <a:lnTo>
                    <a:pt x="2898076" y="1092758"/>
                  </a:lnTo>
                  <a:close/>
                </a:path>
                <a:path w="3458845" h="8249920">
                  <a:moveTo>
                    <a:pt x="2898076" y="561073"/>
                  </a:moveTo>
                  <a:lnTo>
                    <a:pt x="2894660" y="543839"/>
                  </a:lnTo>
                  <a:lnTo>
                    <a:pt x="2885275" y="529678"/>
                  </a:lnTo>
                  <a:lnTo>
                    <a:pt x="2871152" y="520090"/>
                  </a:lnTo>
                  <a:lnTo>
                    <a:pt x="2853563" y="516559"/>
                  </a:lnTo>
                  <a:lnTo>
                    <a:pt x="2836329" y="520090"/>
                  </a:lnTo>
                  <a:lnTo>
                    <a:pt x="2822168" y="529678"/>
                  </a:lnTo>
                  <a:lnTo>
                    <a:pt x="2812580" y="543839"/>
                  </a:lnTo>
                  <a:lnTo>
                    <a:pt x="2809049" y="561073"/>
                  </a:lnTo>
                  <a:lnTo>
                    <a:pt x="2812580" y="578307"/>
                  </a:lnTo>
                  <a:lnTo>
                    <a:pt x="2822168" y="592467"/>
                  </a:lnTo>
                  <a:lnTo>
                    <a:pt x="2836329" y="602056"/>
                  </a:lnTo>
                  <a:lnTo>
                    <a:pt x="2853563" y="605586"/>
                  </a:lnTo>
                  <a:lnTo>
                    <a:pt x="2870797" y="602056"/>
                  </a:lnTo>
                  <a:lnTo>
                    <a:pt x="2884957" y="592467"/>
                  </a:lnTo>
                  <a:lnTo>
                    <a:pt x="2894546" y="578307"/>
                  </a:lnTo>
                  <a:lnTo>
                    <a:pt x="2898076" y="561073"/>
                  </a:lnTo>
                  <a:close/>
                </a:path>
                <a:path w="3458845" h="8249920">
                  <a:moveTo>
                    <a:pt x="2898076" y="44513"/>
                  </a:moveTo>
                  <a:lnTo>
                    <a:pt x="2894546" y="27279"/>
                  </a:lnTo>
                  <a:lnTo>
                    <a:pt x="2884957" y="13119"/>
                  </a:lnTo>
                  <a:lnTo>
                    <a:pt x="2870797" y="3517"/>
                  </a:lnTo>
                  <a:lnTo>
                    <a:pt x="2853563" y="0"/>
                  </a:lnTo>
                  <a:lnTo>
                    <a:pt x="2836329" y="3517"/>
                  </a:lnTo>
                  <a:lnTo>
                    <a:pt x="2822168" y="13119"/>
                  </a:lnTo>
                  <a:lnTo>
                    <a:pt x="2812580" y="27279"/>
                  </a:lnTo>
                  <a:lnTo>
                    <a:pt x="2809049" y="44513"/>
                  </a:lnTo>
                  <a:lnTo>
                    <a:pt x="2812580" y="61747"/>
                  </a:lnTo>
                  <a:lnTo>
                    <a:pt x="2822168" y="75907"/>
                  </a:lnTo>
                  <a:lnTo>
                    <a:pt x="2836329" y="85496"/>
                  </a:lnTo>
                  <a:lnTo>
                    <a:pt x="2853563" y="89027"/>
                  </a:lnTo>
                  <a:lnTo>
                    <a:pt x="2870797" y="85496"/>
                  </a:lnTo>
                  <a:lnTo>
                    <a:pt x="2884957" y="75907"/>
                  </a:lnTo>
                  <a:lnTo>
                    <a:pt x="2894546" y="61747"/>
                  </a:lnTo>
                  <a:lnTo>
                    <a:pt x="2898076" y="44513"/>
                  </a:lnTo>
                  <a:close/>
                </a:path>
                <a:path w="3458845" h="8249920">
                  <a:moveTo>
                    <a:pt x="3457486" y="45351"/>
                  </a:moveTo>
                  <a:lnTo>
                    <a:pt x="3453955" y="28117"/>
                  </a:lnTo>
                  <a:lnTo>
                    <a:pt x="3444354" y="13957"/>
                  </a:lnTo>
                  <a:lnTo>
                    <a:pt x="3430193" y="4368"/>
                  </a:lnTo>
                  <a:lnTo>
                    <a:pt x="3412960" y="838"/>
                  </a:lnTo>
                  <a:lnTo>
                    <a:pt x="3395726" y="4368"/>
                  </a:lnTo>
                  <a:lnTo>
                    <a:pt x="3381565" y="13957"/>
                  </a:lnTo>
                  <a:lnTo>
                    <a:pt x="3371977" y="28117"/>
                  </a:lnTo>
                  <a:lnTo>
                    <a:pt x="3368446" y="45351"/>
                  </a:lnTo>
                  <a:lnTo>
                    <a:pt x="3371977" y="62585"/>
                  </a:lnTo>
                  <a:lnTo>
                    <a:pt x="3381565" y="76746"/>
                  </a:lnTo>
                  <a:lnTo>
                    <a:pt x="3395726" y="86334"/>
                  </a:lnTo>
                  <a:lnTo>
                    <a:pt x="3412960" y="89865"/>
                  </a:lnTo>
                  <a:lnTo>
                    <a:pt x="3430193" y="86334"/>
                  </a:lnTo>
                  <a:lnTo>
                    <a:pt x="3444354" y="76746"/>
                  </a:lnTo>
                  <a:lnTo>
                    <a:pt x="3453955" y="62585"/>
                  </a:lnTo>
                  <a:lnTo>
                    <a:pt x="3457486" y="45351"/>
                  </a:lnTo>
                  <a:close/>
                </a:path>
                <a:path w="3458845" h="8249920">
                  <a:moveTo>
                    <a:pt x="3458324" y="2156129"/>
                  </a:moveTo>
                  <a:lnTo>
                    <a:pt x="3454793" y="2138896"/>
                  </a:lnTo>
                  <a:lnTo>
                    <a:pt x="3445192" y="2124735"/>
                  </a:lnTo>
                  <a:lnTo>
                    <a:pt x="3431032" y="2115134"/>
                  </a:lnTo>
                  <a:lnTo>
                    <a:pt x="3413798" y="2111603"/>
                  </a:lnTo>
                  <a:lnTo>
                    <a:pt x="3396577" y="2115134"/>
                  </a:lnTo>
                  <a:lnTo>
                    <a:pt x="3382416" y="2124735"/>
                  </a:lnTo>
                  <a:lnTo>
                    <a:pt x="3372815" y="2138896"/>
                  </a:lnTo>
                  <a:lnTo>
                    <a:pt x="3369284" y="2156129"/>
                  </a:lnTo>
                  <a:lnTo>
                    <a:pt x="3372815" y="2173363"/>
                  </a:lnTo>
                  <a:lnTo>
                    <a:pt x="3382416" y="2187524"/>
                  </a:lnTo>
                  <a:lnTo>
                    <a:pt x="3396577" y="2197112"/>
                  </a:lnTo>
                  <a:lnTo>
                    <a:pt x="3413798" y="2200643"/>
                  </a:lnTo>
                  <a:lnTo>
                    <a:pt x="3431032" y="2197112"/>
                  </a:lnTo>
                  <a:lnTo>
                    <a:pt x="3445192" y="2187524"/>
                  </a:lnTo>
                  <a:lnTo>
                    <a:pt x="3454793" y="2173363"/>
                  </a:lnTo>
                  <a:lnTo>
                    <a:pt x="3458324" y="2156129"/>
                  </a:lnTo>
                  <a:close/>
                </a:path>
                <a:path w="3458845" h="8249920">
                  <a:moveTo>
                    <a:pt x="3458324" y="1609318"/>
                  </a:moveTo>
                  <a:lnTo>
                    <a:pt x="3454793" y="1592097"/>
                  </a:lnTo>
                  <a:lnTo>
                    <a:pt x="3445192" y="1577924"/>
                  </a:lnTo>
                  <a:lnTo>
                    <a:pt x="3431032" y="1568335"/>
                  </a:lnTo>
                  <a:lnTo>
                    <a:pt x="3413798" y="1564805"/>
                  </a:lnTo>
                  <a:lnTo>
                    <a:pt x="3396577" y="1568335"/>
                  </a:lnTo>
                  <a:lnTo>
                    <a:pt x="3382416" y="1577924"/>
                  </a:lnTo>
                  <a:lnTo>
                    <a:pt x="3372815" y="1592097"/>
                  </a:lnTo>
                  <a:lnTo>
                    <a:pt x="3369284" y="1609318"/>
                  </a:lnTo>
                  <a:lnTo>
                    <a:pt x="3372815" y="1626552"/>
                  </a:lnTo>
                  <a:lnTo>
                    <a:pt x="3382416" y="1640713"/>
                  </a:lnTo>
                  <a:lnTo>
                    <a:pt x="3396577" y="1650314"/>
                  </a:lnTo>
                  <a:lnTo>
                    <a:pt x="3413798" y="1653844"/>
                  </a:lnTo>
                  <a:lnTo>
                    <a:pt x="3431032" y="1650314"/>
                  </a:lnTo>
                  <a:lnTo>
                    <a:pt x="3445192" y="1640713"/>
                  </a:lnTo>
                  <a:lnTo>
                    <a:pt x="3454793" y="1626552"/>
                  </a:lnTo>
                  <a:lnTo>
                    <a:pt x="3458324" y="1609318"/>
                  </a:lnTo>
                  <a:close/>
                </a:path>
                <a:path w="3458845" h="8249920">
                  <a:moveTo>
                    <a:pt x="3458324" y="1092758"/>
                  </a:moveTo>
                  <a:lnTo>
                    <a:pt x="3454793" y="1075524"/>
                  </a:lnTo>
                  <a:lnTo>
                    <a:pt x="3445192" y="1061364"/>
                  </a:lnTo>
                  <a:lnTo>
                    <a:pt x="3431032" y="1051775"/>
                  </a:lnTo>
                  <a:lnTo>
                    <a:pt x="3413798" y="1048245"/>
                  </a:lnTo>
                  <a:lnTo>
                    <a:pt x="3396577" y="1051775"/>
                  </a:lnTo>
                  <a:lnTo>
                    <a:pt x="3382416" y="1061364"/>
                  </a:lnTo>
                  <a:lnTo>
                    <a:pt x="3372815" y="1075524"/>
                  </a:lnTo>
                  <a:lnTo>
                    <a:pt x="3369284" y="1092758"/>
                  </a:lnTo>
                  <a:lnTo>
                    <a:pt x="3372815" y="1109992"/>
                  </a:lnTo>
                  <a:lnTo>
                    <a:pt x="3382416" y="1124153"/>
                  </a:lnTo>
                  <a:lnTo>
                    <a:pt x="3396577" y="1133741"/>
                  </a:lnTo>
                  <a:lnTo>
                    <a:pt x="3413798" y="1137272"/>
                  </a:lnTo>
                  <a:lnTo>
                    <a:pt x="3431032" y="1133741"/>
                  </a:lnTo>
                  <a:lnTo>
                    <a:pt x="3445192" y="1124153"/>
                  </a:lnTo>
                  <a:lnTo>
                    <a:pt x="3454793" y="1109992"/>
                  </a:lnTo>
                  <a:lnTo>
                    <a:pt x="3458324" y="1092758"/>
                  </a:lnTo>
                  <a:close/>
                </a:path>
                <a:path w="3458845" h="8249920">
                  <a:moveTo>
                    <a:pt x="3458324" y="561073"/>
                  </a:moveTo>
                  <a:lnTo>
                    <a:pt x="3454793" y="543839"/>
                  </a:lnTo>
                  <a:lnTo>
                    <a:pt x="3445192" y="529678"/>
                  </a:lnTo>
                  <a:lnTo>
                    <a:pt x="3431032" y="520090"/>
                  </a:lnTo>
                  <a:lnTo>
                    <a:pt x="3413798" y="516559"/>
                  </a:lnTo>
                  <a:lnTo>
                    <a:pt x="3396577" y="520090"/>
                  </a:lnTo>
                  <a:lnTo>
                    <a:pt x="3382416" y="529678"/>
                  </a:lnTo>
                  <a:lnTo>
                    <a:pt x="3372815" y="543839"/>
                  </a:lnTo>
                  <a:lnTo>
                    <a:pt x="3369284" y="561073"/>
                  </a:lnTo>
                  <a:lnTo>
                    <a:pt x="3372815" y="578307"/>
                  </a:lnTo>
                  <a:lnTo>
                    <a:pt x="3382416" y="592467"/>
                  </a:lnTo>
                  <a:lnTo>
                    <a:pt x="3396577" y="602056"/>
                  </a:lnTo>
                  <a:lnTo>
                    <a:pt x="3413798" y="605586"/>
                  </a:lnTo>
                  <a:lnTo>
                    <a:pt x="3431032" y="602056"/>
                  </a:lnTo>
                  <a:lnTo>
                    <a:pt x="3445192" y="592467"/>
                  </a:lnTo>
                  <a:lnTo>
                    <a:pt x="3454793" y="578307"/>
                  </a:lnTo>
                  <a:lnTo>
                    <a:pt x="3458324" y="561073"/>
                  </a:lnTo>
                  <a:close/>
                </a:path>
              </a:pathLst>
            </a:custGeom>
            <a:solidFill>
              <a:srgbClr val="254BB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" name="object 8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879263" y="4972704"/>
              <a:ext cx="3408735" cy="5308599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74729" y="417584"/>
              <a:ext cx="4314824" cy="1552574"/>
            </a:xfrm>
            <a:prstGeom prst="rect">
              <a:avLst/>
            </a:prstGeom>
          </p:spPr>
        </p:pic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930334" y="2995673"/>
            <a:ext cx="6895465" cy="974090"/>
          </a:xfrm>
          <a:prstGeom prst="rect"/>
          <a:solidFill>
            <a:srgbClr val="FAFDFF"/>
          </a:solidFill>
        </p:spPr>
        <p:txBody>
          <a:bodyPr wrap="square" lIns="0" tIns="163195" rIns="0" bIns="0" rtlCol="0" vert="horz">
            <a:spAutoFit/>
          </a:bodyPr>
          <a:lstStyle/>
          <a:p>
            <a:pPr marL="264795">
              <a:lnSpc>
                <a:spcPct val="100000"/>
              </a:lnSpc>
              <a:spcBef>
                <a:spcPts val="1285"/>
              </a:spcBef>
            </a:pPr>
            <a:r>
              <a:rPr dirty="0" sz="3850" spc="-290"/>
              <a:t>QUALITY</a:t>
            </a:r>
            <a:r>
              <a:rPr dirty="0" sz="3850" spc="-555"/>
              <a:t> </a:t>
            </a:r>
            <a:r>
              <a:rPr dirty="0" sz="3850" spc="-310"/>
              <a:t>SERVICE</a:t>
            </a:r>
            <a:r>
              <a:rPr dirty="0" sz="3850" spc="-450"/>
              <a:t> </a:t>
            </a:r>
            <a:r>
              <a:rPr dirty="0" sz="3850" spc="-10"/>
              <a:t>GROUP</a:t>
            </a:r>
            <a:endParaRPr sz="3850"/>
          </a:p>
        </p:txBody>
      </p:sp>
      <p:sp>
        <p:nvSpPr>
          <p:cNvPr id="11" name="object 11" descr=""/>
          <p:cNvSpPr txBox="1"/>
          <p:nvPr/>
        </p:nvSpPr>
        <p:spPr>
          <a:xfrm>
            <a:off x="761826" y="4158602"/>
            <a:ext cx="10133965" cy="57791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5400" marR="2113915">
              <a:lnSpc>
                <a:spcPct val="115399"/>
              </a:lnSpc>
              <a:spcBef>
                <a:spcPts val="100"/>
              </a:spcBef>
            </a:pPr>
            <a:r>
              <a:rPr dirty="0" sz="2600" spc="-145">
                <a:solidFill>
                  <a:srgbClr val="D6FFA2"/>
                </a:solidFill>
                <a:latin typeface="Arial Black"/>
                <a:cs typeface="Arial Black"/>
              </a:rPr>
              <a:t>ENSURING</a:t>
            </a:r>
            <a:r>
              <a:rPr dirty="0" sz="2600" spc="-155">
                <a:solidFill>
                  <a:srgbClr val="D6FFA2"/>
                </a:solidFill>
                <a:latin typeface="Arial Black"/>
                <a:cs typeface="Arial Black"/>
              </a:rPr>
              <a:t> </a:t>
            </a:r>
            <a:r>
              <a:rPr dirty="0" sz="2600" spc="-145">
                <a:solidFill>
                  <a:srgbClr val="D6FFA2"/>
                </a:solidFill>
                <a:latin typeface="Arial Black"/>
                <a:cs typeface="Arial Black"/>
              </a:rPr>
              <a:t>EXCELLENCE</a:t>
            </a:r>
            <a:r>
              <a:rPr dirty="0" sz="2600" spc="-80">
                <a:solidFill>
                  <a:srgbClr val="D6FFA2"/>
                </a:solidFill>
                <a:latin typeface="Arial Black"/>
                <a:cs typeface="Arial Black"/>
              </a:rPr>
              <a:t> </a:t>
            </a:r>
            <a:r>
              <a:rPr dirty="0" sz="2600" spc="-145">
                <a:solidFill>
                  <a:srgbClr val="D6FFA2"/>
                </a:solidFill>
                <a:latin typeface="Arial Black"/>
                <a:cs typeface="Arial Black"/>
              </a:rPr>
              <a:t>IN</a:t>
            </a:r>
            <a:r>
              <a:rPr dirty="0" sz="2600" spc="-85">
                <a:solidFill>
                  <a:srgbClr val="D6FFA2"/>
                </a:solidFill>
                <a:latin typeface="Arial Black"/>
                <a:cs typeface="Arial Black"/>
              </a:rPr>
              <a:t> </a:t>
            </a:r>
            <a:r>
              <a:rPr dirty="0" sz="2600" spc="-95">
                <a:solidFill>
                  <a:srgbClr val="D6FFA2"/>
                </a:solidFill>
                <a:latin typeface="Arial Black"/>
                <a:cs typeface="Arial Black"/>
              </a:rPr>
              <a:t>MANUFACTURING: </a:t>
            </a:r>
            <a:r>
              <a:rPr dirty="0" sz="2600">
                <a:solidFill>
                  <a:srgbClr val="D6FFA2"/>
                </a:solidFill>
                <a:latin typeface="Arial Black"/>
                <a:cs typeface="Arial Black"/>
              </a:rPr>
              <a:t>HOW</a:t>
            </a:r>
            <a:r>
              <a:rPr dirty="0" sz="2600" spc="-195">
                <a:solidFill>
                  <a:srgbClr val="D6FFA2"/>
                </a:solidFill>
                <a:latin typeface="Arial Black"/>
                <a:cs typeface="Arial Black"/>
              </a:rPr>
              <a:t> </a:t>
            </a:r>
            <a:r>
              <a:rPr dirty="0" sz="2600" spc="-140">
                <a:solidFill>
                  <a:srgbClr val="D6FFA2"/>
                </a:solidFill>
                <a:latin typeface="Arial Black"/>
                <a:cs typeface="Arial Black"/>
              </a:rPr>
              <a:t>QUALITY</a:t>
            </a:r>
            <a:r>
              <a:rPr dirty="0" sz="2600" spc="-204">
                <a:solidFill>
                  <a:srgbClr val="D6FFA2"/>
                </a:solidFill>
                <a:latin typeface="Arial Black"/>
                <a:cs typeface="Arial Black"/>
              </a:rPr>
              <a:t> </a:t>
            </a:r>
            <a:r>
              <a:rPr dirty="0" sz="2600" spc="-145">
                <a:solidFill>
                  <a:srgbClr val="D6FFA2"/>
                </a:solidFill>
                <a:latin typeface="Arial Black"/>
                <a:cs typeface="Arial Black"/>
              </a:rPr>
              <a:t>SERVICE</a:t>
            </a:r>
            <a:r>
              <a:rPr dirty="0" sz="2600" spc="-130">
                <a:solidFill>
                  <a:srgbClr val="D6FFA2"/>
                </a:solidFill>
                <a:latin typeface="Arial Black"/>
                <a:cs typeface="Arial Black"/>
              </a:rPr>
              <a:t> </a:t>
            </a:r>
            <a:r>
              <a:rPr dirty="0" sz="2600" spc="-90">
                <a:solidFill>
                  <a:srgbClr val="D6FFA2"/>
                </a:solidFill>
                <a:latin typeface="Arial Black"/>
                <a:cs typeface="Arial Black"/>
              </a:rPr>
              <a:t>GROUP</a:t>
            </a:r>
            <a:r>
              <a:rPr dirty="0" sz="2600" spc="-100">
                <a:solidFill>
                  <a:srgbClr val="D6FFA2"/>
                </a:solidFill>
                <a:latin typeface="Arial Black"/>
                <a:cs typeface="Arial Black"/>
              </a:rPr>
              <a:t> </a:t>
            </a:r>
            <a:r>
              <a:rPr dirty="0" sz="2600" spc="-10">
                <a:solidFill>
                  <a:srgbClr val="D6FFA2"/>
                </a:solidFill>
                <a:latin typeface="Arial Black"/>
                <a:cs typeface="Arial Black"/>
              </a:rPr>
              <a:t>DELIVERS </a:t>
            </a:r>
            <a:r>
              <a:rPr dirty="0" sz="2600" spc="-180">
                <a:solidFill>
                  <a:srgbClr val="D6FFA2"/>
                </a:solidFill>
                <a:latin typeface="Arial Black"/>
                <a:cs typeface="Arial Black"/>
              </a:rPr>
              <a:t>RELIABLE</a:t>
            </a:r>
            <a:r>
              <a:rPr dirty="0" sz="2600" spc="-85">
                <a:solidFill>
                  <a:srgbClr val="D6FFA2"/>
                </a:solidFill>
                <a:latin typeface="Arial Black"/>
                <a:cs typeface="Arial Black"/>
              </a:rPr>
              <a:t> </a:t>
            </a:r>
            <a:r>
              <a:rPr dirty="0" sz="2600" spc="-105">
                <a:solidFill>
                  <a:srgbClr val="D6FFA2"/>
                </a:solidFill>
                <a:latin typeface="Arial Black"/>
                <a:cs typeface="Arial Black"/>
              </a:rPr>
              <a:t>INSPECTION</a:t>
            </a:r>
            <a:r>
              <a:rPr dirty="0" sz="2600" spc="-140">
                <a:solidFill>
                  <a:srgbClr val="D6FFA2"/>
                </a:solidFill>
                <a:latin typeface="Arial Black"/>
                <a:cs typeface="Arial Black"/>
              </a:rPr>
              <a:t> </a:t>
            </a:r>
            <a:r>
              <a:rPr dirty="0" sz="2600" spc="-75">
                <a:solidFill>
                  <a:srgbClr val="D6FFA2"/>
                </a:solidFill>
                <a:latin typeface="Arial Black"/>
                <a:cs typeface="Arial Black"/>
              </a:rPr>
              <a:t>AND</a:t>
            </a:r>
            <a:r>
              <a:rPr dirty="0" sz="2600" spc="-195">
                <a:solidFill>
                  <a:srgbClr val="D6FFA2"/>
                </a:solidFill>
                <a:latin typeface="Arial Black"/>
                <a:cs typeface="Arial Black"/>
              </a:rPr>
              <a:t> </a:t>
            </a:r>
            <a:r>
              <a:rPr dirty="0" sz="2600" spc="-10">
                <a:solidFill>
                  <a:srgbClr val="D6FFA2"/>
                </a:solidFill>
                <a:latin typeface="Arial Black"/>
                <a:cs typeface="Arial Black"/>
              </a:rPr>
              <a:t>SORTING SOLUTIONS</a:t>
            </a:r>
            <a:endParaRPr sz="2600">
              <a:latin typeface="Arial Black"/>
              <a:cs typeface="Arial Black"/>
            </a:endParaRPr>
          </a:p>
          <a:p>
            <a:pPr marL="25400" marR="1622425">
              <a:lnSpc>
                <a:spcPct val="117700"/>
              </a:lnSpc>
              <a:spcBef>
                <a:spcPts val="2145"/>
              </a:spcBef>
            </a:pPr>
            <a:r>
              <a:rPr dirty="0" sz="1850" spc="65">
                <a:solidFill>
                  <a:srgbClr val="FAFDFF"/>
                </a:solidFill>
                <a:latin typeface="Lucida Sans Unicode"/>
                <a:cs typeface="Lucida Sans Unicode"/>
              </a:rPr>
              <a:t>In</a:t>
            </a:r>
            <a:r>
              <a:rPr dirty="0" sz="1850" spc="-60">
                <a:solidFill>
                  <a:srgbClr val="FAFDFF"/>
                </a:solidFill>
                <a:latin typeface="Lucida Sans Unicode"/>
                <a:cs typeface="Lucida Sans Unicode"/>
              </a:rPr>
              <a:t> </a:t>
            </a:r>
            <a:r>
              <a:rPr dirty="0" sz="1850" spc="105">
                <a:solidFill>
                  <a:srgbClr val="FAFDFF"/>
                </a:solidFill>
                <a:latin typeface="Lucida Sans Unicode"/>
                <a:cs typeface="Lucida Sans Unicode"/>
              </a:rPr>
              <a:t>today’s</a:t>
            </a:r>
            <a:r>
              <a:rPr dirty="0" sz="1850" spc="-120">
                <a:solidFill>
                  <a:srgbClr val="FAFDFF"/>
                </a:solidFill>
                <a:latin typeface="Lucida Sans Unicode"/>
                <a:cs typeface="Lucida Sans Unicode"/>
              </a:rPr>
              <a:t> </a:t>
            </a:r>
            <a:r>
              <a:rPr dirty="0" sz="1850" spc="65">
                <a:solidFill>
                  <a:srgbClr val="FAFDFF"/>
                </a:solidFill>
                <a:latin typeface="Lucida Sans Unicode"/>
                <a:cs typeface="Lucida Sans Unicode"/>
              </a:rPr>
              <a:t>fast-</a:t>
            </a:r>
            <a:r>
              <a:rPr dirty="0" sz="1850" spc="190">
                <a:solidFill>
                  <a:srgbClr val="FAFDFF"/>
                </a:solidFill>
                <a:latin typeface="Lucida Sans Unicode"/>
                <a:cs typeface="Lucida Sans Unicode"/>
              </a:rPr>
              <a:t>paced</a:t>
            </a:r>
            <a:r>
              <a:rPr dirty="0" sz="1850">
                <a:solidFill>
                  <a:srgbClr val="FAFDFF"/>
                </a:solidFill>
                <a:latin typeface="Lucida Sans Unicode"/>
                <a:cs typeface="Lucida Sans Unicode"/>
              </a:rPr>
              <a:t> </a:t>
            </a:r>
            <a:r>
              <a:rPr dirty="0" sz="1850" spc="140">
                <a:solidFill>
                  <a:srgbClr val="FAFDFF"/>
                </a:solidFill>
                <a:latin typeface="Lucida Sans Unicode"/>
                <a:cs typeface="Lucida Sans Unicode"/>
              </a:rPr>
              <a:t>manufacturing</a:t>
            </a:r>
            <a:r>
              <a:rPr dirty="0" sz="1850" spc="-45">
                <a:solidFill>
                  <a:srgbClr val="FAFDFF"/>
                </a:solidFill>
                <a:latin typeface="Lucida Sans Unicode"/>
                <a:cs typeface="Lucida Sans Unicode"/>
              </a:rPr>
              <a:t> </a:t>
            </a:r>
            <a:r>
              <a:rPr dirty="0" sz="1850" spc="110">
                <a:solidFill>
                  <a:srgbClr val="FAFDFF"/>
                </a:solidFill>
                <a:latin typeface="Lucida Sans Unicode"/>
                <a:cs typeface="Lucida Sans Unicode"/>
              </a:rPr>
              <a:t>environment,</a:t>
            </a:r>
            <a:r>
              <a:rPr dirty="0" sz="1850" spc="-5">
                <a:solidFill>
                  <a:srgbClr val="FAFDFF"/>
                </a:solidFill>
                <a:latin typeface="Lucida Sans Unicode"/>
                <a:cs typeface="Lucida Sans Unicode"/>
              </a:rPr>
              <a:t> </a:t>
            </a:r>
            <a:r>
              <a:rPr dirty="0" sz="1850" spc="140">
                <a:solidFill>
                  <a:srgbClr val="FAFDFF"/>
                </a:solidFill>
                <a:latin typeface="Lucida Sans Unicode"/>
                <a:cs typeface="Lucida Sans Unicode"/>
              </a:rPr>
              <a:t>product</a:t>
            </a:r>
            <a:r>
              <a:rPr dirty="0" sz="1850" spc="-40">
                <a:solidFill>
                  <a:srgbClr val="FAFDFF"/>
                </a:solidFill>
                <a:latin typeface="Lucida Sans Unicode"/>
                <a:cs typeface="Lucida Sans Unicode"/>
              </a:rPr>
              <a:t> </a:t>
            </a:r>
            <a:r>
              <a:rPr dirty="0" sz="1850" spc="95">
                <a:solidFill>
                  <a:srgbClr val="FAFDFF"/>
                </a:solidFill>
                <a:latin typeface="Lucida Sans Unicode"/>
                <a:cs typeface="Lucida Sans Unicode"/>
              </a:rPr>
              <a:t>quality </a:t>
            </a:r>
            <a:r>
              <a:rPr dirty="0" sz="1850">
                <a:solidFill>
                  <a:srgbClr val="FAFDFF"/>
                </a:solidFill>
                <a:latin typeface="Lucida Sans Unicode"/>
                <a:cs typeface="Lucida Sans Unicode"/>
              </a:rPr>
              <a:t>is</a:t>
            </a:r>
            <a:r>
              <a:rPr dirty="0" sz="1850" spc="-30">
                <a:solidFill>
                  <a:srgbClr val="FAFDFF"/>
                </a:solidFill>
                <a:latin typeface="Lucida Sans Unicode"/>
                <a:cs typeface="Lucida Sans Unicode"/>
              </a:rPr>
              <a:t> </a:t>
            </a:r>
            <a:r>
              <a:rPr dirty="0" sz="1850" spc="105">
                <a:solidFill>
                  <a:srgbClr val="FAFDFF"/>
                </a:solidFill>
                <a:latin typeface="Lucida Sans Unicode"/>
                <a:cs typeface="Lucida Sans Unicode"/>
              </a:rPr>
              <a:t>no</a:t>
            </a:r>
            <a:r>
              <a:rPr dirty="0" sz="1850" spc="-30">
                <a:solidFill>
                  <a:srgbClr val="FAFDFF"/>
                </a:solidFill>
                <a:latin typeface="Lucida Sans Unicode"/>
                <a:cs typeface="Lucida Sans Unicode"/>
              </a:rPr>
              <a:t> </a:t>
            </a:r>
            <a:r>
              <a:rPr dirty="0" sz="1850" spc="114">
                <a:solidFill>
                  <a:srgbClr val="FAFDFF"/>
                </a:solidFill>
                <a:latin typeface="Lucida Sans Unicode"/>
                <a:cs typeface="Lucida Sans Unicode"/>
              </a:rPr>
              <a:t>longer</a:t>
            </a:r>
            <a:r>
              <a:rPr dirty="0" sz="1850" spc="-70">
                <a:solidFill>
                  <a:srgbClr val="FAFDFF"/>
                </a:solidFill>
                <a:latin typeface="Lucida Sans Unicode"/>
                <a:cs typeface="Lucida Sans Unicode"/>
              </a:rPr>
              <a:t> </a:t>
            </a:r>
            <a:r>
              <a:rPr dirty="0" sz="1850" spc="45">
                <a:solidFill>
                  <a:srgbClr val="FAFDFF"/>
                </a:solidFill>
                <a:latin typeface="Lucida Sans Unicode"/>
                <a:cs typeface="Lucida Sans Unicode"/>
              </a:rPr>
              <a:t>optional—</a:t>
            </a:r>
            <a:r>
              <a:rPr dirty="0" sz="1850" spc="75">
                <a:solidFill>
                  <a:srgbClr val="FAFDFF"/>
                </a:solidFill>
                <a:latin typeface="Lucida Sans Unicode"/>
                <a:cs typeface="Lucida Sans Unicode"/>
              </a:rPr>
              <a:t>it</a:t>
            </a:r>
            <a:r>
              <a:rPr dirty="0" sz="1850" spc="15">
                <a:solidFill>
                  <a:srgbClr val="FAFDFF"/>
                </a:solidFill>
                <a:latin typeface="Lucida Sans Unicode"/>
                <a:cs typeface="Lucida Sans Unicode"/>
              </a:rPr>
              <a:t> </a:t>
            </a:r>
            <a:r>
              <a:rPr dirty="0" sz="1850">
                <a:solidFill>
                  <a:srgbClr val="FAFDFF"/>
                </a:solidFill>
                <a:latin typeface="Lucida Sans Unicode"/>
                <a:cs typeface="Lucida Sans Unicode"/>
              </a:rPr>
              <a:t>is</a:t>
            </a:r>
            <a:r>
              <a:rPr dirty="0" sz="1850" spc="-30">
                <a:solidFill>
                  <a:srgbClr val="FAFDFF"/>
                </a:solidFill>
                <a:latin typeface="Lucida Sans Unicode"/>
                <a:cs typeface="Lucida Sans Unicode"/>
              </a:rPr>
              <a:t> </a:t>
            </a:r>
            <a:r>
              <a:rPr dirty="0" sz="1850" spc="130">
                <a:solidFill>
                  <a:srgbClr val="FAFDFF"/>
                </a:solidFill>
                <a:latin typeface="Lucida Sans Unicode"/>
                <a:cs typeface="Lucida Sans Unicode"/>
              </a:rPr>
              <a:t>a</a:t>
            </a:r>
            <a:r>
              <a:rPr dirty="0" sz="1850" spc="-30">
                <a:solidFill>
                  <a:srgbClr val="FAFDFF"/>
                </a:solidFill>
                <a:latin typeface="Lucida Sans Unicode"/>
                <a:cs typeface="Lucida Sans Unicode"/>
              </a:rPr>
              <a:t> </a:t>
            </a:r>
            <a:r>
              <a:rPr dirty="0" sz="1850" spc="125">
                <a:solidFill>
                  <a:srgbClr val="FAFDFF"/>
                </a:solidFill>
                <a:latin typeface="Lucida Sans Unicode"/>
                <a:cs typeface="Lucida Sans Unicode"/>
              </a:rPr>
              <a:t>critical</a:t>
            </a:r>
            <a:r>
              <a:rPr dirty="0" sz="1850" spc="15">
                <a:solidFill>
                  <a:srgbClr val="FAFDFF"/>
                </a:solidFill>
                <a:latin typeface="Lucida Sans Unicode"/>
                <a:cs typeface="Lucida Sans Unicode"/>
              </a:rPr>
              <a:t> </a:t>
            </a:r>
            <a:r>
              <a:rPr dirty="0" sz="1850" spc="120">
                <a:solidFill>
                  <a:srgbClr val="FAFDFF"/>
                </a:solidFill>
                <a:latin typeface="Lucida Sans Unicode"/>
                <a:cs typeface="Lucida Sans Unicode"/>
              </a:rPr>
              <a:t>business</a:t>
            </a:r>
            <a:r>
              <a:rPr dirty="0" sz="1850" spc="-30">
                <a:solidFill>
                  <a:srgbClr val="FAFDFF"/>
                </a:solidFill>
                <a:latin typeface="Lucida Sans Unicode"/>
                <a:cs typeface="Lucida Sans Unicode"/>
              </a:rPr>
              <a:t> </a:t>
            </a:r>
            <a:r>
              <a:rPr dirty="0" sz="1850" spc="100">
                <a:solidFill>
                  <a:srgbClr val="FAFDFF"/>
                </a:solidFill>
                <a:latin typeface="Lucida Sans Unicode"/>
                <a:cs typeface="Lucida Sans Unicode"/>
              </a:rPr>
              <a:t>requirement.</a:t>
            </a:r>
            <a:endParaRPr sz="1850">
              <a:latin typeface="Lucida Sans Unicode"/>
              <a:cs typeface="Lucida Sans Unicode"/>
            </a:endParaRPr>
          </a:p>
          <a:p>
            <a:pPr marL="25400" marR="1729739">
              <a:lnSpc>
                <a:spcPct val="117700"/>
              </a:lnSpc>
            </a:pPr>
            <a:r>
              <a:rPr dirty="0" sz="1850" spc="120">
                <a:solidFill>
                  <a:srgbClr val="FAFDFF"/>
                </a:solidFill>
                <a:latin typeface="Lucida Sans Unicode"/>
                <a:cs typeface="Lucida Sans Unicode"/>
              </a:rPr>
              <a:t>Automotive</a:t>
            </a:r>
            <a:r>
              <a:rPr dirty="0" sz="1850" spc="-55">
                <a:solidFill>
                  <a:srgbClr val="FAFDFF"/>
                </a:solidFill>
                <a:latin typeface="Lucida Sans Unicode"/>
                <a:cs typeface="Lucida Sans Unicode"/>
              </a:rPr>
              <a:t> </a:t>
            </a:r>
            <a:r>
              <a:rPr dirty="0" sz="1850" spc="140">
                <a:solidFill>
                  <a:srgbClr val="FAFDFF"/>
                </a:solidFill>
                <a:latin typeface="Lucida Sans Unicode"/>
                <a:cs typeface="Lucida Sans Unicode"/>
              </a:rPr>
              <a:t>manufacturers</a:t>
            </a:r>
            <a:r>
              <a:rPr dirty="0" sz="1850" spc="-55">
                <a:solidFill>
                  <a:srgbClr val="FAFDFF"/>
                </a:solidFill>
                <a:latin typeface="Lucida Sans Unicode"/>
                <a:cs typeface="Lucida Sans Unicode"/>
              </a:rPr>
              <a:t> </a:t>
            </a:r>
            <a:r>
              <a:rPr dirty="0" sz="1850" spc="140">
                <a:solidFill>
                  <a:srgbClr val="FAFDFF"/>
                </a:solidFill>
                <a:latin typeface="Lucida Sans Unicode"/>
                <a:cs typeface="Lucida Sans Unicode"/>
              </a:rPr>
              <a:t>and</a:t>
            </a:r>
            <a:r>
              <a:rPr dirty="0" sz="1850" spc="-55">
                <a:solidFill>
                  <a:srgbClr val="FAFDFF"/>
                </a:solidFill>
                <a:latin typeface="Lucida Sans Unicode"/>
                <a:cs typeface="Lucida Sans Unicode"/>
              </a:rPr>
              <a:t> </a:t>
            </a:r>
            <a:r>
              <a:rPr dirty="0" sz="1850" spc="105">
                <a:solidFill>
                  <a:srgbClr val="FAFDFF"/>
                </a:solidFill>
                <a:latin typeface="Lucida Sans Unicode"/>
                <a:cs typeface="Lucida Sans Unicode"/>
              </a:rPr>
              <a:t>suppliers</a:t>
            </a:r>
            <a:r>
              <a:rPr dirty="0" sz="1850" spc="-55">
                <a:solidFill>
                  <a:srgbClr val="FAFDFF"/>
                </a:solidFill>
                <a:latin typeface="Lucida Sans Unicode"/>
                <a:cs typeface="Lucida Sans Unicode"/>
              </a:rPr>
              <a:t> </a:t>
            </a:r>
            <a:r>
              <a:rPr dirty="0" sz="1850" spc="145">
                <a:solidFill>
                  <a:srgbClr val="FAFDFF"/>
                </a:solidFill>
                <a:latin typeface="Lucida Sans Unicode"/>
                <a:cs typeface="Lucida Sans Unicode"/>
              </a:rPr>
              <a:t>must</a:t>
            </a:r>
            <a:r>
              <a:rPr dirty="0" sz="1850" spc="-15">
                <a:solidFill>
                  <a:srgbClr val="FAFDFF"/>
                </a:solidFill>
                <a:latin typeface="Lucida Sans Unicode"/>
                <a:cs typeface="Lucida Sans Unicode"/>
              </a:rPr>
              <a:t> </a:t>
            </a:r>
            <a:r>
              <a:rPr dirty="0" sz="1850" spc="185">
                <a:solidFill>
                  <a:srgbClr val="FAFDFF"/>
                </a:solidFill>
                <a:latin typeface="Lucida Sans Unicode"/>
                <a:cs typeface="Lucida Sans Unicode"/>
              </a:rPr>
              <a:t>meet</a:t>
            </a:r>
            <a:r>
              <a:rPr dirty="0" sz="1850" spc="-55">
                <a:solidFill>
                  <a:srgbClr val="FAFDFF"/>
                </a:solidFill>
                <a:latin typeface="Lucida Sans Unicode"/>
                <a:cs typeface="Lucida Sans Unicode"/>
              </a:rPr>
              <a:t> </a:t>
            </a:r>
            <a:r>
              <a:rPr dirty="0" sz="1850" spc="130">
                <a:solidFill>
                  <a:srgbClr val="FAFDFF"/>
                </a:solidFill>
                <a:latin typeface="Lucida Sans Unicode"/>
                <a:cs typeface="Lucida Sans Unicode"/>
              </a:rPr>
              <a:t>strict</a:t>
            </a:r>
            <a:r>
              <a:rPr dirty="0" sz="1850" spc="-55">
                <a:solidFill>
                  <a:srgbClr val="FAFDFF"/>
                </a:solidFill>
                <a:latin typeface="Lucida Sans Unicode"/>
                <a:cs typeface="Lucida Sans Unicode"/>
              </a:rPr>
              <a:t> </a:t>
            </a:r>
            <a:r>
              <a:rPr dirty="0" sz="1850" spc="95">
                <a:solidFill>
                  <a:srgbClr val="FAFDFF"/>
                </a:solidFill>
                <a:latin typeface="Lucida Sans Unicode"/>
                <a:cs typeface="Lucida Sans Unicode"/>
              </a:rPr>
              <a:t>quality </a:t>
            </a:r>
            <a:r>
              <a:rPr dirty="0" sz="1850" spc="130">
                <a:solidFill>
                  <a:srgbClr val="FAFDFF"/>
                </a:solidFill>
                <a:latin typeface="Lucida Sans Unicode"/>
                <a:cs typeface="Lucida Sans Unicode"/>
              </a:rPr>
              <a:t>standards</a:t>
            </a:r>
            <a:r>
              <a:rPr dirty="0" sz="1850" spc="-95">
                <a:solidFill>
                  <a:srgbClr val="FAFDFF"/>
                </a:solidFill>
                <a:latin typeface="Lucida Sans Unicode"/>
                <a:cs typeface="Lucida Sans Unicode"/>
              </a:rPr>
              <a:t> </a:t>
            </a:r>
            <a:r>
              <a:rPr dirty="0" sz="1850" spc="110">
                <a:solidFill>
                  <a:srgbClr val="FAFDFF"/>
                </a:solidFill>
                <a:latin typeface="Lucida Sans Unicode"/>
                <a:cs typeface="Lucida Sans Unicode"/>
              </a:rPr>
              <a:t>while</a:t>
            </a:r>
            <a:r>
              <a:rPr dirty="0" sz="1850" spc="-45">
                <a:solidFill>
                  <a:srgbClr val="FAFDFF"/>
                </a:solidFill>
                <a:latin typeface="Lucida Sans Unicode"/>
                <a:cs typeface="Lucida Sans Unicode"/>
              </a:rPr>
              <a:t> </a:t>
            </a:r>
            <a:r>
              <a:rPr dirty="0" sz="1850" spc="110">
                <a:solidFill>
                  <a:srgbClr val="FAFDFF"/>
                </a:solidFill>
                <a:latin typeface="Lucida Sans Unicode"/>
                <a:cs typeface="Lucida Sans Unicode"/>
              </a:rPr>
              <a:t>maintaining</a:t>
            </a:r>
            <a:r>
              <a:rPr dirty="0" sz="1850" spc="-45">
                <a:solidFill>
                  <a:srgbClr val="FAFDFF"/>
                </a:solidFill>
                <a:latin typeface="Lucida Sans Unicode"/>
                <a:cs typeface="Lucida Sans Unicode"/>
              </a:rPr>
              <a:t> </a:t>
            </a:r>
            <a:r>
              <a:rPr dirty="0" sz="1850" spc="120">
                <a:solidFill>
                  <a:srgbClr val="FAFDFF"/>
                </a:solidFill>
                <a:latin typeface="Lucida Sans Unicode"/>
                <a:cs typeface="Lucida Sans Unicode"/>
              </a:rPr>
              <a:t>efficiency,</a:t>
            </a:r>
            <a:r>
              <a:rPr dirty="0" sz="1850" spc="-45">
                <a:solidFill>
                  <a:srgbClr val="FAFDFF"/>
                </a:solidFill>
                <a:latin typeface="Lucida Sans Unicode"/>
                <a:cs typeface="Lucida Sans Unicode"/>
              </a:rPr>
              <a:t> </a:t>
            </a:r>
            <a:r>
              <a:rPr dirty="0" sz="1850" spc="105">
                <a:solidFill>
                  <a:srgbClr val="FAFDFF"/>
                </a:solidFill>
                <a:latin typeface="Lucida Sans Unicode"/>
                <a:cs typeface="Lucida Sans Unicode"/>
              </a:rPr>
              <a:t>safety,</a:t>
            </a:r>
            <a:r>
              <a:rPr dirty="0" sz="1850" spc="-5">
                <a:solidFill>
                  <a:srgbClr val="FAFDFF"/>
                </a:solidFill>
                <a:latin typeface="Lucida Sans Unicode"/>
                <a:cs typeface="Lucida Sans Unicode"/>
              </a:rPr>
              <a:t> </a:t>
            </a:r>
            <a:r>
              <a:rPr dirty="0" sz="1850" spc="140">
                <a:solidFill>
                  <a:srgbClr val="FAFDFF"/>
                </a:solidFill>
                <a:latin typeface="Lucida Sans Unicode"/>
                <a:cs typeface="Lucida Sans Unicode"/>
              </a:rPr>
              <a:t>and</a:t>
            </a:r>
            <a:r>
              <a:rPr dirty="0" sz="1850" spc="-45">
                <a:solidFill>
                  <a:srgbClr val="FAFDFF"/>
                </a:solidFill>
                <a:latin typeface="Lucida Sans Unicode"/>
                <a:cs typeface="Lucida Sans Unicode"/>
              </a:rPr>
              <a:t> </a:t>
            </a:r>
            <a:r>
              <a:rPr dirty="0" sz="1850" spc="145">
                <a:solidFill>
                  <a:srgbClr val="FAFDFF"/>
                </a:solidFill>
                <a:latin typeface="Lucida Sans Unicode"/>
                <a:cs typeface="Lucida Sans Unicode"/>
              </a:rPr>
              <a:t>customer </a:t>
            </a:r>
            <a:r>
              <a:rPr dirty="0" sz="1850" spc="110">
                <a:solidFill>
                  <a:srgbClr val="FAFDFF"/>
                </a:solidFill>
                <a:latin typeface="Lucida Sans Unicode"/>
                <a:cs typeface="Lucida Sans Unicode"/>
              </a:rPr>
              <a:t>satisfaction.</a:t>
            </a:r>
            <a:r>
              <a:rPr dirty="0" sz="1850" spc="-105">
                <a:solidFill>
                  <a:srgbClr val="FAFDFF"/>
                </a:solidFill>
                <a:latin typeface="Lucida Sans Unicode"/>
                <a:cs typeface="Lucida Sans Unicode"/>
              </a:rPr>
              <a:t> </a:t>
            </a:r>
            <a:r>
              <a:rPr dirty="0" sz="1850" spc="55">
                <a:solidFill>
                  <a:srgbClr val="FAFDFF"/>
                </a:solidFill>
                <a:latin typeface="Lucida Sans Unicode"/>
                <a:cs typeface="Lucida Sans Unicode"/>
              </a:rPr>
              <a:t>This</a:t>
            </a:r>
            <a:r>
              <a:rPr dirty="0" sz="1850" spc="-35">
                <a:solidFill>
                  <a:srgbClr val="FAFDFF"/>
                </a:solidFill>
                <a:latin typeface="Lucida Sans Unicode"/>
                <a:cs typeface="Lucida Sans Unicode"/>
              </a:rPr>
              <a:t> </a:t>
            </a:r>
            <a:r>
              <a:rPr dirty="0" sz="1850">
                <a:solidFill>
                  <a:srgbClr val="FAFDFF"/>
                </a:solidFill>
                <a:latin typeface="Lucida Sans Unicode"/>
                <a:cs typeface="Lucida Sans Unicode"/>
              </a:rPr>
              <a:t>is</a:t>
            </a:r>
            <a:r>
              <a:rPr dirty="0" sz="1850" spc="-85">
                <a:solidFill>
                  <a:srgbClr val="FAFDFF"/>
                </a:solidFill>
                <a:latin typeface="Lucida Sans Unicode"/>
                <a:cs typeface="Lucida Sans Unicode"/>
              </a:rPr>
              <a:t> </a:t>
            </a:r>
            <a:r>
              <a:rPr dirty="0" sz="1850" spc="150">
                <a:solidFill>
                  <a:srgbClr val="FAFDFF"/>
                </a:solidFill>
                <a:latin typeface="Lucida Sans Unicode"/>
                <a:cs typeface="Lucida Sans Unicode"/>
              </a:rPr>
              <a:t>where</a:t>
            </a:r>
            <a:r>
              <a:rPr dirty="0" sz="1850" spc="-85">
                <a:solidFill>
                  <a:srgbClr val="FAFDFF"/>
                </a:solidFill>
                <a:latin typeface="Lucida Sans Unicode"/>
                <a:cs typeface="Lucida Sans Unicode"/>
              </a:rPr>
              <a:t> </a:t>
            </a:r>
            <a:r>
              <a:rPr dirty="0" sz="1850" spc="105">
                <a:solidFill>
                  <a:srgbClr val="FAFDFF"/>
                </a:solidFill>
                <a:latin typeface="Lucida Sans Unicode"/>
                <a:cs typeface="Lucida Sans Unicode"/>
              </a:rPr>
              <a:t>Quality</a:t>
            </a:r>
            <a:r>
              <a:rPr dirty="0" sz="1850" spc="-70">
                <a:solidFill>
                  <a:srgbClr val="FAFDFF"/>
                </a:solidFill>
                <a:latin typeface="Lucida Sans Unicode"/>
                <a:cs typeface="Lucida Sans Unicode"/>
              </a:rPr>
              <a:t> </a:t>
            </a:r>
            <a:r>
              <a:rPr dirty="0" sz="1850" spc="165">
                <a:solidFill>
                  <a:srgbClr val="FAFDFF"/>
                </a:solidFill>
                <a:latin typeface="Lucida Sans Unicode"/>
                <a:cs typeface="Lucida Sans Unicode"/>
              </a:rPr>
              <a:t>Service</a:t>
            </a:r>
            <a:r>
              <a:rPr dirty="0" sz="1850" spc="-90">
                <a:solidFill>
                  <a:srgbClr val="FAFDFF"/>
                </a:solidFill>
                <a:latin typeface="Lucida Sans Unicode"/>
                <a:cs typeface="Lucida Sans Unicode"/>
              </a:rPr>
              <a:t> </a:t>
            </a:r>
            <a:r>
              <a:rPr dirty="0" sz="1850" spc="125">
                <a:solidFill>
                  <a:srgbClr val="FAFDFF"/>
                </a:solidFill>
                <a:latin typeface="Lucida Sans Unicode"/>
                <a:cs typeface="Lucida Sans Unicode"/>
              </a:rPr>
              <a:t>Group</a:t>
            </a:r>
            <a:r>
              <a:rPr dirty="0" sz="1850" spc="-80">
                <a:solidFill>
                  <a:srgbClr val="FAFDFF"/>
                </a:solidFill>
                <a:latin typeface="Lucida Sans Unicode"/>
                <a:cs typeface="Lucida Sans Unicode"/>
              </a:rPr>
              <a:t> </a:t>
            </a:r>
            <a:r>
              <a:rPr dirty="0" sz="1850" spc="135">
                <a:solidFill>
                  <a:srgbClr val="FAFDFF"/>
                </a:solidFill>
                <a:latin typeface="Lucida Sans Unicode"/>
                <a:cs typeface="Lucida Sans Unicode"/>
              </a:rPr>
              <a:t>stands</a:t>
            </a:r>
            <a:r>
              <a:rPr dirty="0" sz="1850" spc="-35">
                <a:solidFill>
                  <a:srgbClr val="FAFDFF"/>
                </a:solidFill>
                <a:latin typeface="Lucida Sans Unicode"/>
                <a:cs typeface="Lucida Sans Unicode"/>
              </a:rPr>
              <a:t> </a:t>
            </a:r>
            <a:r>
              <a:rPr dirty="0" sz="1850" spc="110">
                <a:solidFill>
                  <a:srgbClr val="FAFDFF"/>
                </a:solidFill>
                <a:latin typeface="Lucida Sans Unicode"/>
                <a:cs typeface="Lucida Sans Unicode"/>
              </a:rPr>
              <a:t>apart, </a:t>
            </a:r>
            <a:r>
              <a:rPr dirty="0" sz="1850" spc="114">
                <a:solidFill>
                  <a:srgbClr val="FAFDFF"/>
                </a:solidFill>
                <a:latin typeface="Lucida Sans Unicode"/>
                <a:cs typeface="Lucida Sans Unicode"/>
              </a:rPr>
              <a:t>offering</a:t>
            </a:r>
            <a:r>
              <a:rPr dirty="0" sz="1850" spc="-45">
                <a:solidFill>
                  <a:srgbClr val="FAFDFF"/>
                </a:solidFill>
                <a:latin typeface="Lucida Sans Unicode"/>
                <a:cs typeface="Lucida Sans Unicode"/>
              </a:rPr>
              <a:t> </a:t>
            </a:r>
            <a:r>
              <a:rPr dirty="0" sz="1850" spc="114">
                <a:solidFill>
                  <a:srgbClr val="FAFDFF"/>
                </a:solidFill>
                <a:latin typeface="Lucida Sans Unicode"/>
                <a:cs typeface="Lucida Sans Unicode"/>
              </a:rPr>
              <a:t>specialized</a:t>
            </a:r>
            <a:r>
              <a:rPr dirty="0" sz="1850" spc="-40">
                <a:solidFill>
                  <a:srgbClr val="FAFDFF"/>
                </a:solidFill>
                <a:latin typeface="Lucida Sans Unicode"/>
                <a:cs typeface="Lucida Sans Unicode"/>
              </a:rPr>
              <a:t> </a:t>
            </a:r>
            <a:r>
              <a:rPr dirty="0" sz="1850" spc="100">
                <a:solidFill>
                  <a:srgbClr val="FAFDFF"/>
                </a:solidFill>
                <a:latin typeface="Lucida Sans Unicode"/>
                <a:cs typeface="Lucida Sans Unicode"/>
              </a:rPr>
              <a:t>solutions</a:t>
            </a:r>
            <a:r>
              <a:rPr dirty="0" sz="1850" spc="-105">
                <a:solidFill>
                  <a:srgbClr val="FAFDFF"/>
                </a:solidFill>
                <a:latin typeface="Lucida Sans Unicode"/>
                <a:cs typeface="Lucida Sans Unicode"/>
              </a:rPr>
              <a:t> </a:t>
            </a:r>
            <a:r>
              <a:rPr dirty="0" sz="1850" spc="150">
                <a:solidFill>
                  <a:srgbClr val="FAFDFF"/>
                </a:solidFill>
                <a:latin typeface="Lucida Sans Unicode"/>
                <a:cs typeface="Lucida Sans Unicode"/>
              </a:rPr>
              <a:t>that</a:t>
            </a:r>
            <a:r>
              <a:rPr dirty="0" sz="1850">
                <a:solidFill>
                  <a:srgbClr val="FAFDFF"/>
                </a:solidFill>
                <a:latin typeface="Lucida Sans Unicode"/>
                <a:cs typeface="Lucida Sans Unicode"/>
              </a:rPr>
              <a:t> </a:t>
            </a:r>
            <a:r>
              <a:rPr dirty="0" sz="1850" spc="114">
                <a:solidFill>
                  <a:srgbClr val="FAFDFF"/>
                </a:solidFill>
                <a:latin typeface="Lucida Sans Unicode"/>
                <a:cs typeface="Lucida Sans Unicode"/>
              </a:rPr>
              <a:t>help</a:t>
            </a:r>
            <a:r>
              <a:rPr dirty="0" sz="1850" spc="-40">
                <a:solidFill>
                  <a:srgbClr val="FAFDFF"/>
                </a:solidFill>
                <a:latin typeface="Lucida Sans Unicode"/>
                <a:cs typeface="Lucida Sans Unicode"/>
              </a:rPr>
              <a:t> </a:t>
            </a:r>
            <a:r>
              <a:rPr dirty="0" sz="1850" spc="140">
                <a:solidFill>
                  <a:srgbClr val="FAFDFF"/>
                </a:solidFill>
                <a:latin typeface="Lucida Sans Unicode"/>
                <a:cs typeface="Lucida Sans Unicode"/>
              </a:rPr>
              <a:t>manufacturers</a:t>
            </a:r>
            <a:r>
              <a:rPr dirty="0" sz="1850" spc="-40">
                <a:solidFill>
                  <a:srgbClr val="FAFDFF"/>
                </a:solidFill>
                <a:latin typeface="Lucida Sans Unicode"/>
                <a:cs typeface="Lucida Sans Unicode"/>
              </a:rPr>
              <a:t> </a:t>
            </a:r>
            <a:r>
              <a:rPr dirty="0" sz="1850" spc="105">
                <a:solidFill>
                  <a:srgbClr val="FAFDFF"/>
                </a:solidFill>
                <a:latin typeface="Lucida Sans Unicode"/>
                <a:cs typeface="Lucida Sans Unicode"/>
              </a:rPr>
              <a:t>maintain </a:t>
            </a:r>
            <a:r>
              <a:rPr dirty="0" sz="1850" spc="145">
                <a:solidFill>
                  <a:srgbClr val="FAFDFF"/>
                </a:solidFill>
                <a:latin typeface="Lucida Sans Unicode"/>
                <a:cs typeface="Lucida Sans Unicode"/>
              </a:rPr>
              <a:t>consistency</a:t>
            </a:r>
            <a:r>
              <a:rPr dirty="0" sz="1850" spc="-55">
                <a:solidFill>
                  <a:srgbClr val="FAFDFF"/>
                </a:solidFill>
                <a:latin typeface="Lucida Sans Unicode"/>
                <a:cs typeface="Lucida Sans Unicode"/>
              </a:rPr>
              <a:t> </a:t>
            </a:r>
            <a:r>
              <a:rPr dirty="0" sz="1850" spc="140">
                <a:solidFill>
                  <a:srgbClr val="FAFDFF"/>
                </a:solidFill>
                <a:latin typeface="Lucida Sans Unicode"/>
                <a:cs typeface="Lucida Sans Unicode"/>
              </a:rPr>
              <a:t>and</a:t>
            </a:r>
            <a:r>
              <a:rPr dirty="0" sz="1850" spc="-50">
                <a:solidFill>
                  <a:srgbClr val="FAFDFF"/>
                </a:solidFill>
                <a:latin typeface="Lucida Sans Unicode"/>
                <a:cs typeface="Lucida Sans Unicode"/>
              </a:rPr>
              <a:t> </a:t>
            </a:r>
            <a:r>
              <a:rPr dirty="0" sz="1850" spc="155">
                <a:solidFill>
                  <a:srgbClr val="FAFDFF"/>
                </a:solidFill>
                <a:latin typeface="Lucida Sans Unicode"/>
                <a:cs typeface="Lucida Sans Unicode"/>
              </a:rPr>
              <a:t>compliance</a:t>
            </a:r>
            <a:r>
              <a:rPr dirty="0" sz="1850" spc="-50">
                <a:solidFill>
                  <a:srgbClr val="FAFDFF"/>
                </a:solidFill>
                <a:latin typeface="Lucida Sans Unicode"/>
                <a:cs typeface="Lucida Sans Unicode"/>
              </a:rPr>
              <a:t> </a:t>
            </a:r>
            <a:r>
              <a:rPr dirty="0" sz="1850" spc="145">
                <a:solidFill>
                  <a:srgbClr val="FAFDFF"/>
                </a:solidFill>
                <a:latin typeface="Lucida Sans Unicode"/>
                <a:cs typeface="Lucida Sans Unicode"/>
              </a:rPr>
              <a:t>at</a:t>
            </a:r>
            <a:r>
              <a:rPr dirty="0" sz="1850" spc="-50">
                <a:solidFill>
                  <a:srgbClr val="FAFDFF"/>
                </a:solidFill>
                <a:latin typeface="Lucida Sans Unicode"/>
                <a:cs typeface="Lucida Sans Unicode"/>
              </a:rPr>
              <a:t> </a:t>
            </a:r>
            <a:r>
              <a:rPr dirty="0" sz="1850" spc="130">
                <a:solidFill>
                  <a:srgbClr val="FAFDFF"/>
                </a:solidFill>
                <a:latin typeface="Lucida Sans Unicode"/>
                <a:cs typeface="Lucida Sans Unicode"/>
              </a:rPr>
              <a:t>every</a:t>
            </a:r>
            <a:r>
              <a:rPr dirty="0" sz="1850" spc="-95">
                <a:solidFill>
                  <a:srgbClr val="FAFDFF"/>
                </a:solidFill>
                <a:latin typeface="Lucida Sans Unicode"/>
                <a:cs typeface="Lucida Sans Unicode"/>
              </a:rPr>
              <a:t> </a:t>
            </a:r>
            <a:r>
              <a:rPr dirty="0" sz="1850" spc="150">
                <a:solidFill>
                  <a:srgbClr val="FAFDFF"/>
                </a:solidFill>
                <a:latin typeface="Lucida Sans Unicode"/>
                <a:cs typeface="Lucida Sans Unicode"/>
              </a:rPr>
              <a:t>stage</a:t>
            </a:r>
            <a:r>
              <a:rPr dirty="0" sz="1850" spc="-100">
                <a:solidFill>
                  <a:srgbClr val="FAFDFF"/>
                </a:solidFill>
                <a:latin typeface="Lucida Sans Unicode"/>
                <a:cs typeface="Lucida Sans Unicode"/>
              </a:rPr>
              <a:t> </a:t>
            </a:r>
            <a:r>
              <a:rPr dirty="0" sz="1850" spc="110">
                <a:solidFill>
                  <a:srgbClr val="FAFDFF"/>
                </a:solidFill>
                <a:latin typeface="Lucida Sans Unicode"/>
                <a:cs typeface="Lucida Sans Unicode"/>
              </a:rPr>
              <a:t>of</a:t>
            </a:r>
            <a:r>
              <a:rPr dirty="0" sz="1850" spc="-60">
                <a:solidFill>
                  <a:srgbClr val="FAFDFF"/>
                </a:solidFill>
                <a:latin typeface="Lucida Sans Unicode"/>
                <a:cs typeface="Lucida Sans Unicode"/>
              </a:rPr>
              <a:t> </a:t>
            </a:r>
            <a:r>
              <a:rPr dirty="0" sz="1850" spc="110">
                <a:solidFill>
                  <a:srgbClr val="FAFDFF"/>
                </a:solidFill>
                <a:latin typeface="Lucida Sans Unicode"/>
                <a:cs typeface="Lucida Sans Unicode"/>
              </a:rPr>
              <a:t>production.</a:t>
            </a:r>
            <a:r>
              <a:rPr dirty="0" sz="1850" spc="-50">
                <a:solidFill>
                  <a:srgbClr val="FAFDFF"/>
                </a:solidFill>
                <a:latin typeface="Lucida Sans Unicode"/>
                <a:cs typeface="Lucida Sans Unicode"/>
              </a:rPr>
              <a:t> </a:t>
            </a:r>
            <a:r>
              <a:rPr dirty="0" sz="1850" spc="155">
                <a:solidFill>
                  <a:srgbClr val="FAFDFF"/>
                </a:solidFill>
                <a:latin typeface="Lucida Sans Unicode"/>
                <a:cs typeface="Lucida Sans Unicode"/>
              </a:rPr>
              <a:t>With </a:t>
            </a:r>
            <a:r>
              <a:rPr dirty="0" sz="1850" spc="110">
                <a:solidFill>
                  <a:srgbClr val="FAFDFF"/>
                </a:solidFill>
                <a:latin typeface="Lucida Sans Unicode"/>
                <a:cs typeface="Lucida Sans Unicode"/>
              </a:rPr>
              <a:t>proven</a:t>
            </a:r>
            <a:r>
              <a:rPr dirty="0" sz="1850" spc="-35">
                <a:solidFill>
                  <a:srgbClr val="FAFDFF"/>
                </a:solidFill>
                <a:latin typeface="Lucida Sans Unicode"/>
                <a:cs typeface="Lucida Sans Unicode"/>
              </a:rPr>
              <a:t> </a:t>
            </a:r>
            <a:r>
              <a:rPr dirty="0" sz="1850" spc="120">
                <a:solidFill>
                  <a:srgbClr val="FAFDFF"/>
                </a:solidFill>
                <a:latin typeface="Lucida Sans Unicode"/>
                <a:cs typeface="Lucida Sans Unicode"/>
              </a:rPr>
              <a:t>expertise</a:t>
            </a:r>
            <a:r>
              <a:rPr dirty="0" sz="1850" spc="-30">
                <a:solidFill>
                  <a:srgbClr val="FAFDFF"/>
                </a:solidFill>
                <a:latin typeface="Lucida Sans Unicode"/>
                <a:cs typeface="Lucida Sans Unicode"/>
              </a:rPr>
              <a:t> </a:t>
            </a:r>
            <a:r>
              <a:rPr dirty="0" sz="1850">
                <a:solidFill>
                  <a:srgbClr val="FAFDFF"/>
                </a:solidFill>
                <a:latin typeface="Lucida Sans Unicode"/>
                <a:cs typeface="Lucida Sans Unicode"/>
              </a:rPr>
              <a:t>in</a:t>
            </a:r>
            <a:r>
              <a:rPr dirty="0" sz="1850" spc="-30">
                <a:solidFill>
                  <a:srgbClr val="FAFDFF"/>
                </a:solidFill>
                <a:latin typeface="Lucida Sans Unicode"/>
                <a:cs typeface="Lucida Sans Unicode"/>
              </a:rPr>
              <a:t> </a:t>
            </a:r>
            <a:r>
              <a:rPr dirty="0" sz="1850" spc="120">
                <a:solidFill>
                  <a:srgbClr val="FAFDFF"/>
                </a:solidFill>
                <a:latin typeface="Lucida Sans Unicode"/>
                <a:cs typeface="Lucida Sans Unicode"/>
              </a:rPr>
              <a:t>Automotive</a:t>
            </a:r>
            <a:r>
              <a:rPr dirty="0" sz="1850" spc="-30">
                <a:solidFill>
                  <a:srgbClr val="FAFDFF"/>
                </a:solidFill>
                <a:latin typeface="Lucida Sans Unicode"/>
                <a:cs typeface="Lucida Sans Unicode"/>
              </a:rPr>
              <a:t> </a:t>
            </a:r>
            <a:r>
              <a:rPr dirty="0" sz="1850" spc="135">
                <a:solidFill>
                  <a:srgbClr val="FAFDFF"/>
                </a:solidFill>
                <a:latin typeface="Lucida Sans Unicode"/>
                <a:cs typeface="Lucida Sans Unicode"/>
              </a:rPr>
              <a:t>Parts</a:t>
            </a:r>
            <a:r>
              <a:rPr dirty="0" sz="1850" spc="-30">
                <a:solidFill>
                  <a:srgbClr val="FAFDFF"/>
                </a:solidFill>
                <a:latin typeface="Lucida Sans Unicode"/>
                <a:cs typeface="Lucida Sans Unicode"/>
              </a:rPr>
              <a:t> </a:t>
            </a:r>
            <a:r>
              <a:rPr dirty="0" sz="1850" spc="135">
                <a:solidFill>
                  <a:srgbClr val="FAFDFF"/>
                </a:solidFill>
                <a:latin typeface="Lucida Sans Unicode"/>
                <a:cs typeface="Lucida Sans Unicode"/>
              </a:rPr>
              <a:t>Inspection</a:t>
            </a:r>
            <a:r>
              <a:rPr dirty="0" sz="1850" spc="-105">
                <a:solidFill>
                  <a:srgbClr val="FAFDFF"/>
                </a:solidFill>
                <a:latin typeface="Lucida Sans Unicode"/>
                <a:cs typeface="Lucida Sans Unicode"/>
              </a:rPr>
              <a:t> </a:t>
            </a:r>
            <a:r>
              <a:rPr dirty="0" sz="1850" spc="125">
                <a:solidFill>
                  <a:srgbClr val="FAFDFF"/>
                </a:solidFill>
                <a:latin typeface="Lucida Sans Unicode"/>
                <a:cs typeface="Lucida Sans Unicode"/>
              </a:rPr>
              <a:t>Tennessee</a:t>
            </a:r>
            <a:r>
              <a:rPr dirty="0" sz="1850" spc="-30">
                <a:solidFill>
                  <a:srgbClr val="FAFDFF"/>
                </a:solidFill>
                <a:latin typeface="Lucida Sans Unicode"/>
                <a:cs typeface="Lucida Sans Unicode"/>
              </a:rPr>
              <a:t> </a:t>
            </a:r>
            <a:r>
              <a:rPr dirty="0" sz="1850" spc="114">
                <a:solidFill>
                  <a:srgbClr val="FAFDFF"/>
                </a:solidFill>
                <a:latin typeface="Lucida Sans Unicode"/>
                <a:cs typeface="Lucida Sans Unicode"/>
              </a:rPr>
              <a:t>and </a:t>
            </a:r>
            <a:r>
              <a:rPr dirty="0" sz="1850" spc="135">
                <a:solidFill>
                  <a:srgbClr val="FAFDFF"/>
                </a:solidFill>
                <a:latin typeface="Lucida Sans Unicode"/>
                <a:cs typeface="Lucida Sans Unicode"/>
              </a:rPr>
              <a:t>Parts</a:t>
            </a:r>
            <a:r>
              <a:rPr dirty="0" sz="1850" spc="-100">
                <a:solidFill>
                  <a:srgbClr val="FAFDFF"/>
                </a:solidFill>
                <a:latin typeface="Lucida Sans Unicode"/>
                <a:cs typeface="Lucida Sans Unicode"/>
              </a:rPr>
              <a:t> </a:t>
            </a:r>
            <a:r>
              <a:rPr dirty="0" sz="1850" spc="105">
                <a:solidFill>
                  <a:srgbClr val="FAFDFF"/>
                </a:solidFill>
                <a:latin typeface="Lucida Sans Unicode"/>
                <a:cs typeface="Lucida Sans Unicode"/>
              </a:rPr>
              <a:t>Quality</a:t>
            </a:r>
            <a:r>
              <a:rPr dirty="0" sz="1850" spc="-80">
                <a:solidFill>
                  <a:srgbClr val="FAFDFF"/>
                </a:solidFill>
                <a:latin typeface="Lucida Sans Unicode"/>
                <a:cs typeface="Lucida Sans Unicode"/>
              </a:rPr>
              <a:t> </a:t>
            </a:r>
            <a:r>
              <a:rPr dirty="0" sz="1850" spc="130">
                <a:solidFill>
                  <a:srgbClr val="FAFDFF"/>
                </a:solidFill>
                <a:latin typeface="Lucida Sans Unicode"/>
                <a:cs typeface="Lucida Sans Unicode"/>
              </a:rPr>
              <a:t>Sorting</a:t>
            </a:r>
            <a:r>
              <a:rPr dirty="0" sz="1850" spc="-35">
                <a:solidFill>
                  <a:srgbClr val="FAFDFF"/>
                </a:solidFill>
                <a:latin typeface="Lucida Sans Unicode"/>
                <a:cs typeface="Lucida Sans Unicode"/>
              </a:rPr>
              <a:t> </a:t>
            </a:r>
            <a:r>
              <a:rPr dirty="0" sz="1850" spc="135">
                <a:solidFill>
                  <a:srgbClr val="FAFDFF"/>
                </a:solidFill>
                <a:latin typeface="Lucida Sans Unicode"/>
                <a:cs typeface="Lucida Sans Unicode"/>
              </a:rPr>
              <a:t>Services,</a:t>
            </a:r>
            <a:r>
              <a:rPr dirty="0" sz="1850" spc="-55">
                <a:solidFill>
                  <a:srgbClr val="FAFDFF"/>
                </a:solidFill>
                <a:latin typeface="Lucida Sans Unicode"/>
                <a:cs typeface="Lucida Sans Unicode"/>
              </a:rPr>
              <a:t> </a:t>
            </a:r>
            <a:r>
              <a:rPr dirty="0" sz="1850" spc="105">
                <a:solidFill>
                  <a:srgbClr val="FAFDFF"/>
                </a:solidFill>
                <a:latin typeface="Lucida Sans Unicode"/>
                <a:cs typeface="Lucida Sans Unicode"/>
              </a:rPr>
              <a:t>Quality</a:t>
            </a:r>
            <a:r>
              <a:rPr dirty="0" sz="1850" spc="-80">
                <a:solidFill>
                  <a:srgbClr val="FAFDFF"/>
                </a:solidFill>
                <a:latin typeface="Lucida Sans Unicode"/>
                <a:cs typeface="Lucida Sans Unicode"/>
              </a:rPr>
              <a:t> </a:t>
            </a:r>
            <a:r>
              <a:rPr dirty="0" sz="1850" spc="165">
                <a:solidFill>
                  <a:srgbClr val="FAFDFF"/>
                </a:solidFill>
                <a:latin typeface="Lucida Sans Unicode"/>
                <a:cs typeface="Lucida Sans Unicode"/>
              </a:rPr>
              <a:t>Service</a:t>
            </a:r>
            <a:r>
              <a:rPr dirty="0" sz="1850" spc="-100">
                <a:solidFill>
                  <a:srgbClr val="FAFDFF"/>
                </a:solidFill>
                <a:latin typeface="Lucida Sans Unicode"/>
                <a:cs typeface="Lucida Sans Unicode"/>
              </a:rPr>
              <a:t> </a:t>
            </a:r>
            <a:r>
              <a:rPr dirty="0" sz="1850" spc="125">
                <a:solidFill>
                  <a:srgbClr val="FAFDFF"/>
                </a:solidFill>
                <a:latin typeface="Lucida Sans Unicode"/>
                <a:cs typeface="Lucida Sans Unicode"/>
              </a:rPr>
              <a:t>Group</a:t>
            </a:r>
            <a:r>
              <a:rPr dirty="0" sz="1850" spc="-90">
                <a:solidFill>
                  <a:srgbClr val="FAFDFF"/>
                </a:solidFill>
                <a:latin typeface="Lucida Sans Unicode"/>
                <a:cs typeface="Lucida Sans Unicode"/>
              </a:rPr>
              <a:t> </a:t>
            </a:r>
            <a:r>
              <a:rPr dirty="0" sz="1850" spc="120">
                <a:solidFill>
                  <a:srgbClr val="FAFDFF"/>
                </a:solidFill>
                <a:latin typeface="Lucida Sans Unicode"/>
                <a:cs typeface="Lucida Sans Unicode"/>
              </a:rPr>
              <a:t>supports </a:t>
            </a:r>
            <a:r>
              <a:rPr dirty="0" sz="1850" spc="135">
                <a:solidFill>
                  <a:srgbClr val="FAFDFF"/>
                </a:solidFill>
                <a:latin typeface="Lucida Sans Unicode"/>
                <a:cs typeface="Lucida Sans Unicode"/>
              </a:rPr>
              <a:t>automotive</a:t>
            </a:r>
            <a:r>
              <a:rPr dirty="0" sz="1850" spc="-15">
                <a:solidFill>
                  <a:srgbClr val="FAFDFF"/>
                </a:solidFill>
                <a:latin typeface="Lucida Sans Unicode"/>
                <a:cs typeface="Lucida Sans Unicode"/>
              </a:rPr>
              <a:t> </a:t>
            </a:r>
            <a:r>
              <a:rPr dirty="0" sz="1850" spc="130">
                <a:solidFill>
                  <a:srgbClr val="FAFDFF"/>
                </a:solidFill>
                <a:latin typeface="Lucida Sans Unicode"/>
                <a:cs typeface="Lucida Sans Unicode"/>
              </a:rPr>
              <a:t>businesses</a:t>
            </a:r>
            <a:r>
              <a:rPr dirty="0" sz="1850" spc="-10">
                <a:solidFill>
                  <a:srgbClr val="FAFDFF"/>
                </a:solidFill>
                <a:latin typeface="Lucida Sans Unicode"/>
                <a:cs typeface="Lucida Sans Unicode"/>
              </a:rPr>
              <a:t> </a:t>
            </a:r>
            <a:r>
              <a:rPr dirty="0" sz="1850">
                <a:solidFill>
                  <a:srgbClr val="FAFDFF"/>
                </a:solidFill>
                <a:latin typeface="Lucida Sans Unicode"/>
                <a:cs typeface="Lucida Sans Unicode"/>
              </a:rPr>
              <a:t>in</a:t>
            </a:r>
            <a:r>
              <a:rPr dirty="0" sz="1850" spc="30">
                <a:solidFill>
                  <a:srgbClr val="FAFDFF"/>
                </a:solidFill>
                <a:latin typeface="Lucida Sans Unicode"/>
                <a:cs typeface="Lucida Sans Unicode"/>
              </a:rPr>
              <a:t> </a:t>
            </a:r>
            <a:r>
              <a:rPr dirty="0" sz="1850" spc="130">
                <a:solidFill>
                  <a:srgbClr val="FAFDFF"/>
                </a:solidFill>
                <a:latin typeface="Lucida Sans Unicode"/>
                <a:cs typeface="Lucida Sans Unicode"/>
              </a:rPr>
              <a:t>reducing</a:t>
            </a:r>
            <a:r>
              <a:rPr dirty="0" sz="1850" spc="30">
                <a:solidFill>
                  <a:srgbClr val="FAFDFF"/>
                </a:solidFill>
                <a:latin typeface="Lucida Sans Unicode"/>
                <a:cs typeface="Lucida Sans Unicode"/>
              </a:rPr>
              <a:t> </a:t>
            </a:r>
            <a:r>
              <a:rPr dirty="0" sz="1850">
                <a:solidFill>
                  <a:srgbClr val="FAFDFF"/>
                </a:solidFill>
                <a:latin typeface="Lucida Sans Unicode"/>
                <a:cs typeface="Lucida Sans Unicode"/>
              </a:rPr>
              <a:t>risk,</a:t>
            </a:r>
            <a:r>
              <a:rPr dirty="0" sz="1850" spc="35">
                <a:solidFill>
                  <a:srgbClr val="FAFDFF"/>
                </a:solidFill>
                <a:latin typeface="Lucida Sans Unicode"/>
                <a:cs typeface="Lucida Sans Unicode"/>
              </a:rPr>
              <a:t> </a:t>
            </a:r>
            <a:r>
              <a:rPr dirty="0" sz="1850" spc="80">
                <a:solidFill>
                  <a:srgbClr val="FAFDFF"/>
                </a:solidFill>
                <a:latin typeface="Lucida Sans Unicode"/>
                <a:cs typeface="Lucida Sans Unicode"/>
              </a:rPr>
              <a:t>minimizing</a:t>
            </a:r>
            <a:r>
              <a:rPr dirty="0" sz="1850" spc="-15">
                <a:solidFill>
                  <a:srgbClr val="FAFDFF"/>
                </a:solidFill>
                <a:latin typeface="Lucida Sans Unicode"/>
                <a:cs typeface="Lucida Sans Unicode"/>
              </a:rPr>
              <a:t> </a:t>
            </a:r>
            <a:r>
              <a:rPr dirty="0" sz="1850" spc="140">
                <a:solidFill>
                  <a:srgbClr val="FAFDFF"/>
                </a:solidFill>
                <a:latin typeface="Lucida Sans Unicode"/>
                <a:cs typeface="Lucida Sans Unicode"/>
              </a:rPr>
              <a:t>defects,</a:t>
            </a:r>
            <a:r>
              <a:rPr dirty="0" sz="1850" spc="35">
                <a:solidFill>
                  <a:srgbClr val="FAFDFF"/>
                </a:solidFill>
                <a:latin typeface="Lucida Sans Unicode"/>
                <a:cs typeface="Lucida Sans Unicode"/>
              </a:rPr>
              <a:t> </a:t>
            </a:r>
            <a:r>
              <a:rPr dirty="0" sz="1850" spc="114">
                <a:solidFill>
                  <a:srgbClr val="FAFDFF"/>
                </a:solidFill>
                <a:latin typeface="Lucida Sans Unicode"/>
                <a:cs typeface="Lucida Sans Unicode"/>
              </a:rPr>
              <a:t>and</a:t>
            </a:r>
            <a:endParaRPr sz="1850">
              <a:latin typeface="Lucida Sans Unicode"/>
              <a:cs typeface="Lucida Sans Unicode"/>
            </a:endParaRPr>
          </a:p>
          <a:p>
            <a:pPr marL="25400">
              <a:lnSpc>
                <a:spcPct val="100000"/>
              </a:lnSpc>
              <a:spcBef>
                <a:spcPts val="395"/>
              </a:spcBef>
              <a:tabLst>
                <a:tab pos="7333615" algn="l"/>
              </a:tabLst>
            </a:pPr>
            <a:r>
              <a:rPr dirty="0" sz="1850" spc="130">
                <a:solidFill>
                  <a:srgbClr val="FAFDFF"/>
                </a:solidFill>
                <a:latin typeface="Lucida Sans Unicode"/>
                <a:cs typeface="Lucida Sans Unicode"/>
              </a:rPr>
              <a:t>protecting</a:t>
            </a:r>
            <a:r>
              <a:rPr dirty="0" sz="1850" spc="-55">
                <a:solidFill>
                  <a:srgbClr val="FAFDFF"/>
                </a:solidFill>
                <a:latin typeface="Lucida Sans Unicode"/>
                <a:cs typeface="Lucida Sans Unicode"/>
              </a:rPr>
              <a:t> </a:t>
            </a:r>
            <a:r>
              <a:rPr dirty="0" sz="1850" spc="114">
                <a:solidFill>
                  <a:srgbClr val="FAFDFF"/>
                </a:solidFill>
                <a:latin typeface="Lucida Sans Unicode"/>
                <a:cs typeface="Lucida Sans Unicode"/>
              </a:rPr>
              <a:t>their</a:t>
            </a:r>
            <a:r>
              <a:rPr dirty="0" sz="1850" spc="-35">
                <a:solidFill>
                  <a:srgbClr val="FAFDFF"/>
                </a:solidFill>
                <a:latin typeface="Lucida Sans Unicode"/>
                <a:cs typeface="Lucida Sans Unicode"/>
              </a:rPr>
              <a:t> </a:t>
            </a:r>
            <a:r>
              <a:rPr dirty="0" sz="1850" spc="120">
                <a:solidFill>
                  <a:srgbClr val="FAFDFF"/>
                </a:solidFill>
                <a:latin typeface="Lucida Sans Unicode"/>
                <a:cs typeface="Lucida Sans Unicode"/>
              </a:rPr>
              <a:t>brand</a:t>
            </a:r>
            <a:r>
              <a:rPr dirty="0" sz="1850" spc="5">
                <a:solidFill>
                  <a:srgbClr val="FAFDFF"/>
                </a:solidFill>
                <a:latin typeface="Lucida Sans Unicode"/>
                <a:cs typeface="Lucida Sans Unicode"/>
              </a:rPr>
              <a:t> </a:t>
            </a:r>
            <a:r>
              <a:rPr dirty="0" sz="1850" spc="95">
                <a:solidFill>
                  <a:srgbClr val="FAFDFF"/>
                </a:solidFill>
                <a:latin typeface="Lucida Sans Unicode"/>
                <a:cs typeface="Lucida Sans Unicode"/>
              </a:rPr>
              <a:t>reputation.</a:t>
            </a:r>
            <a:r>
              <a:rPr dirty="0" sz="1850">
                <a:solidFill>
                  <a:srgbClr val="FAFDFF"/>
                </a:solidFill>
                <a:latin typeface="Lucida Sans Unicode"/>
                <a:cs typeface="Lucida Sans Unicode"/>
              </a:rPr>
              <a:t>	</a:t>
            </a:r>
            <a:r>
              <a:rPr dirty="0" u="heavy" baseline="-52552" sz="2775" spc="97">
                <a:solidFill>
                  <a:srgbClr val="FAFDFF"/>
                </a:solidFill>
                <a:uFill>
                  <a:solidFill>
                    <a:srgbClr val="FAFDFF"/>
                  </a:solidFill>
                </a:uFill>
                <a:latin typeface="Lucida Sans Unicode"/>
                <a:cs typeface="Lucida Sans Unicode"/>
                <a:hlinkClick r:id="rId5"/>
              </a:rPr>
              <a:t>Quality</a:t>
            </a:r>
            <a:r>
              <a:rPr dirty="0" u="heavy" baseline="-52552" sz="2775" spc="577">
                <a:solidFill>
                  <a:srgbClr val="FAFDFF"/>
                </a:solidFill>
                <a:uFill>
                  <a:solidFill>
                    <a:srgbClr val="FAFDFF"/>
                  </a:solidFill>
                </a:uFill>
                <a:latin typeface="Lucida Sans Unicode"/>
                <a:cs typeface="Lucida Sans Unicode"/>
                <a:hlinkClick r:id="rId5"/>
              </a:rPr>
              <a:t> </a:t>
            </a:r>
            <a:r>
              <a:rPr dirty="0" u="heavy" baseline="-52552" sz="2775" spc="247">
                <a:solidFill>
                  <a:srgbClr val="FAFDFF"/>
                </a:solidFill>
                <a:uFill>
                  <a:solidFill>
                    <a:srgbClr val="FAFDFF"/>
                  </a:solidFill>
                </a:uFill>
                <a:latin typeface="Lucida Sans Unicode"/>
                <a:cs typeface="Lucida Sans Unicode"/>
                <a:hlinkClick r:id="rId5"/>
              </a:rPr>
              <a:t>Service</a:t>
            </a:r>
            <a:r>
              <a:rPr dirty="0" u="heavy" baseline="-52552" sz="2775" spc="-165">
                <a:solidFill>
                  <a:srgbClr val="FAFDFF"/>
                </a:solidFill>
                <a:uFill>
                  <a:solidFill>
                    <a:srgbClr val="FAFDFF"/>
                  </a:solidFill>
                </a:uFill>
                <a:latin typeface="Lucida Sans Unicode"/>
                <a:cs typeface="Lucida Sans Unicode"/>
                <a:hlinkClick r:id="rId5"/>
              </a:rPr>
              <a:t> </a:t>
            </a:r>
            <a:r>
              <a:rPr dirty="0" u="heavy" baseline="-52552" sz="2775" spc="172">
                <a:solidFill>
                  <a:srgbClr val="FAFDFF"/>
                </a:solidFill>
                <a:uFill>
                  <a:solidFill>
                    <a:srgbClr val="FAFDFF"/>
                  </a:solidFill>
                </a:uFill>
                <a:latin typeface="Lucida Sans Unicode"/>
                <a:cs typeface="Lucida Sans Unicode"/>
                <a:hlinkClick r:id="rId5"/>
              </a:rPr>
              <a:t>Group</a:t>
            </a:r>
            <a:endParaRPr baseline="-52552" sz="2775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1263360" y="1346752"/>
            <a:ext cx="6411595" cy="8460740"/>
            <a:chOff x="1263360" y="1346752"/>
            <a:chExt cx="6411595" cy="846074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68086" y="1451528"/>
              <a:ext cx="6201525" cy="8250724"/>
            </a:xfrm>
            <a:prstGeom prst="rect">
              <a:avLst/>
            </a:prstGeom>
          </p:spPr>
        </p:pic>
        <p:sp>
          <p:nvSpPr>
            <p:cNvPr id="4" name="object 4" descr=""/>
            <p:cNvSpPr/>
            <p:nvPr/>
          </p:nvSpPr>
          <p:spPr>
            <a:xfrm>
              <a:off x="1368135" y="1451527"/>
              <a:ext cx="6202045" cy="8251190"/>
            </a:xfrm>
            <a:custGeom>
              <a:avLst/>
              <a:gdLst/>
              <a:ahLst/>
              <a:cxnLst/>
              <a:rect l="l" t="t" r="r" b="b"/>
              <a:pathLst>
                <a:path w="6202045" h="8251190">
                  <a:moveTo>
                    <a:pt x="0" y="0"/>
                  </a:moveTo>
                  <a:lnTo>
                    <a:pt x="6201420" y="0"/>
                  </a:lnTo>
                  <a:lnTo>
                    <a:pt x="6201420" y="8250584"/>
                  </a:lnTo>
                  <a:lnTo>
                    <a:pt x="0" y="8250584"/>
                  </a:lnTo>
                  <a:lnTo>
                    <a:pt x="0" y="0"/>
                  </a:lnTo>
                  <a:close/>
                </a:path>
              </a:pathLst>
            </a:custGeom>
            <a:ln w="209549">
              <a:solidFill>
                <a:srgbClr val="254BB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 descr=""/>
          <p:cNvSpPr/>
          <p:nvPr/>
        </p:nvSpPr>
        <p:spPr>
          <a:xfrm>
            <a:off x="8064522" y="0"/>
            <a:ext cx="10223500" cy="10287000"/>
          </a:xfrm>
          <a:custGeom>
            <a:avLst/>
            <a:gdLst/>
            <a:ahLst/>
            <a:cxnLst/>
            <a:rect l="l" t="t" r="r" b="b"/>
            <a:pathLst>
              <a:path w="10223500" h="10287000">
                <a:moveTo>
                  <a:pt x="10223477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0223477" y="0"/>
                </a:lnTo>
                <a:lnTo>
                  <a:pt x="10223477" y="10286999"/>
                </a:lnTo>
                <a:close/>
              </a:path>
            </a:pathLst>
          </a:custGeom>
          <a:solidFill>
            <a:srgbClr val="254BB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 descr=""/>
          <p:cNvSpPr/>
          <p:nvPr/>
        </p:nvSpPr>
        <p:spPr>
          <a:xfrm>
            <a:off x="0" y="6527919"/>
            <a:ext cx="4804410" cy="3759200"/>
          </a:xfrm>
          <a:custGeom>
            <a:avLst/>
            <a:gdLst/>
            <a:ahLst/>
            <a:cxnLst/>
            <a:rect l="l" t="t" r="r" b="b"/>
            <a:pathLst>
              <a:path w="4804410" h="3759200">
                <a:moveTo>
                  <a:pt x="0" y="1275073"/>
                </a:moveTo>
                <a:lnTo>
                  <a:pt x="0" y="307515"/>
                </a:lnTo>
                <a:lnTo>
                  <a:pt x="73246" y="270104"/>
                </a:lnTo>
                <a:lnTo>
                  <a:pt x="118282" y="248911"/>
                </a:lnTo>
                <a:lnTo>
                  <a:pt x="163868" y="228698"/>
                </a:lnTo>
                <a:lnTo>
                  <a:pt x="209977" y="209448"/>
                </a:lnTo>
                <a:lnTo>
                  <a:pt x="256580" y="191148"/>
                </a:lnTo>
                <a:lnTo>
                  <a:pt x="303650" y="173785"/>
                </a:lnTo>
                <a:lnTo>
                  <a:pt x="351157" y="157343"/>
                </a:lnTo>
                <a:lnTo>
                  <a:pt x="399074" y="141809"/>
                </a:lnTo>
                <a:lnTo>
                  <a:pt x="447373" y="127169"/>
                </a:lnTo>
                <a:lnTo>
                  <a:pt x="496026" y="113408"/>
                </a:lnTo>
                <a:lnTo>
                  <a:pt x="545004" y="100512"/>
                </a:lnTo>
                <a:lnTo>
                  <a:pt x="594279" y="88468"/>
                </a:lnTo>
                <a:lnTo>
                  <a:pt x="643823" y="77260"/>
                </a:lnTo>
                <a:lnTo>
                  <a:pt x="693608" y="66876"/>
                </a:lnTo>
                <a:lnTo>
                  <a:pt x="743606" y="57301"/>
                </a:lnTo>
                <a:lnTo>
                  <a:pt x="793789" y="48520"/>
                </a:lnTo>
                <a:lnTo>
                  <a:pt x="844128" y="40520"/>
                </a:lnTo>
                <a:lnTo>
                  <a:pt x="894595" y="33286"/>
                </a:lnTo>
                <a:lnTo>
                  <a:pt x="945162" y="26805"/>
                </a:lnTo>
                <a:lnTo>
                  <a:pt x="995801" y="21062"/>
                </a:lnTo>
                <a:lnTo>
                  <a:pt x="1046484" y="16043"/>
                </a:lnTo>
                <a:lnTo>
                  <a:pt x="1097183" y="11734"/>
                </a:lnTo>
                <a:lnTo>
                  <a:pt x="1147869" y="8121"/>
                </a:lnTo>
                <a:lnTo>
                  <a:pt x="1198514" y="5190"/>
                </a:lnTo>
                <a:lnTo>
                  <a:pt x="1249090" y="2926"/>
                </a:lnTo>
                <a:lnTo>
                  <a:pt x="1299570" y="1316"/>
                </a:lnTo>
                <a:lnTo>
                  <a:pt x="1349924" y="345"/>
                </a:lnTo>
                <a:lnTo>
                  <a:pt x="1400125" y="0"/>
                </a:lnTo>
                <a:lnTo>
                  <a:pt x="1450144" y="265"/>
                </a:lnTo>
                <a:lnTo>
                  <a:pt x="1499954" y="1128"/>
                </a:lnTo>
                <a:lnTo>
                  <a:pt x="1549526" y="2573"/>
                </a:lnTo>
                <a:lnTo>
                  <a:pt x="1598831" y="4587"/>
                </a:lnTo>
                <a:lnTo>
                  <a:pt x="1647843" y="7156"/>
                </a:lnTo>
                <a:lnTo>
                  <a:pt x="1696532" y="10265"/>
                </a:lnTo>
                <a:lnTo>
                  <a:pt x="1744871" y="13901"/>
                </a:lnTo>
                <a:lnTo>
                  <a:pt x="1792831" y="18049"/>
                </a:lnTo>
                <a:lnTo>
                  <a:pt x="1840385" y="22695"/>
                </a:lnTo>
                <a:lnTo>
                  <a:pt x="1887503" y="27825"/>
                </a:lnTo>
                <a:lnTo>
                  <a:pt x="1934158" y="33425"/>
                </a:lnTo>
                <a:lnTo>
                  <a:pt x="1980322" y="39480"/>
                </a:lnTo>
                <a:lnTo>
                  <a:pt x="2025967" y="45977"/>
                </a:lnTo>
                <a:lnTo>
                  <a:pt x="2071063" y="52902"/>
                </a:lnTo>
                <a:lnTo>
                  <a:pt x="2115584" y="60240"/>
                </a:lnTo>
                <a:lnTo>
                  <a:pt x="2159502" y="67978"/>
                </a:lnTo>
                <a:lnTo>
                  <a:pt x="2202787" y="76100"/>
                </a:lnTo>
                <a:lnTo>
                  <a:pt x="2245411" y="84594"/>
                </a:lnTo>
                <a:lnTo>
                  <a:pt x="2287348" y="93444"/>
                </a:lnTo>
                <a:lnTo>
                  <a:pt x="2328567" y="102638"/>
                </a:lnTo>
                <a:lnTo>
                  <a:pt x="2369042" y="112159"/>
                </a:lnTo>
                <a:lnTo>
                  <a:pt x="2408744" y="121996"/>
                </a:lnTo>
                <a:lnTo>
                  <a:pt x="2447645" y="132133"/>
                </a:lnTo>
                <a:lnTo>
                  <a:pt x="2485717" y="142556"/>
                </a:lnTo>
                <a:lnTo>
                  <a:pt x="2522932" y="153251"/>
                </a:lnTo>
                <a:lnTo>
                  <a:pt x="2594675" y="175401"/>
                </a:lnTo>
                <a:lnTo>
                  <a:pt x="2662652" y="198470"/>
                </a:lnTo>
                <a:lnTo>
                  <a:pt x="2728563" y="223024"/>
                </a:lnTo>
                <a:lnTo>
                  <a:pt x="2795337" y="249933"/>
                </a:lnTo>
                <a:lnTo>
                  <a:pt x="2859194" y="277617"/>
                </a:lnTo>
                <a:lnTo>
                  <a:pt x="2895271" y="294197"/>
                </a:lnTo>
                <a:lnTo>
                  <a:pt x="2961641" y="326441"/>
                </a:lnTo>
                <a:lnTo>
                  <a:pt x="3027727" y="360981"/>
                </a:lnTo>
                <a:lnTo>
                  <a:pt x="3093459" y="397910"/>
                </a:lnTo>
                <a:lnTo>
                  <a:pt x="3158768" y="437320"/>
                </a:lnTo>
                <a:lnTo>
                  <a:pt x="3191242" y="457985"/>
                </a:lnTo>
                <a:lnTo>
                  <a:pt x="3223584" y="479305"/>
                </a:lnTo>
                <a:lnTo>
                  <a:pt x="3255785" y="501292"/>
                </a:lnTo>
                <a:lnTo>
                  <a:pt x="3287836" y="523957"/>
                </a:lnTo>
                <a:lnTo>
                  <a:pt x="3319730" y="547311"/>
                </a:lnTo>
                <a:lnTo>
                  <a:pt x="3351456" y="571368"/>
                </a:lnTo>
                <a:lnTo>
                  <a:pt x="3383006" y="596137"/>
                </a:lnTo>
                <a:lnTo>
                  <a:pt x="3414373" y="621631"/>
                </a:lnTo>
                <a:lnTo>
                  <a:pt x="3445546" y="647861"/>
                </a:lnTo>
                <a:lnTo>
                  <a:pt x="3476477" y="674804"/>
                </a:lnTo>
                <a:lnTo>
                  <a:pt x="3507277" y="702576"/>
                </a:lnTo>
                <a:lnTo>
                  <a:pt x="3537818" y="731085"/>
                </a:lnTo>
                <a:lnTo>
                  <a:pt x="3568132" y="760376"/>
                </a:lnTo>
                <a:lnTo>
                  <a:pt x="3598208" y="790461"/>
                </a:lnTo>
                <a:lnTo>
                  <a:pt x="3628039" y="821352"/>
                </a:lnTo>
                <a:lnTo>
                  <a:pt x="3657615" y="853060"/>
                </a:lnTo>
                <a:lnTo>
                  <a:pt x="3686929" y="885597"/>
                </a:lnTo>
                <a:lnTo>
                  <a:pt x="3715970" y="918975"/>
                </a:lnTo>
                <a:lnTo>
                  <a:pt x="3744732" y="953205"/>
                </a:lnTo>
                <a:lnTo>
                  <a:pt x="3773204" y="988298"/>
                </a:lnTo>
                <a:lnTo>
                  <a:pt x="3801378" y="1024267"/>
                </a:lnTo>
                <a:lnTo>
                  <a:pt x="3829246" y="1061123"/>
                </a:lnTo>
                <a:lnTo>
                  <a:pt x="3856798" y="1098877"/>
                </a:lnTo>
                <a:lnTo>
                  <a:pt x="3884026" y="1137541"/>
                </a:lnTo>
                <a:lnTo>
                  <a:pt x="3910921" y="1177126"/>
                </a:lnTo>
                <a:lnTo>
                  <a:pt x="3937475" y="1217645"/>
                </a:lnTo>
                <a:lnTo>
                  <a:pt x="3963679" y="1259109"/>
                </a:lnTo>
                <a:lnTo>
                  <a:pt x="3989523" y="1301529"/>
                </a:lnTo>
                <a:lnTo>
                  <a:pt x="4015000" y="1344917"/>
                </a:lnTo>
                <a:lnTo>
                  <a:pt x="4040100" y="1389284"/>
                </a:lnTo>
                <a:lnTo>
                  <a:pt x="4064815" y="1434643"/>
                </a:lnTo>
                <a:lnTo>
                  <a:pt x="4089136" y="1481004"/>
                </a:lnTo>
                <a:lnTo>
                  <a:pt x="4113055" y="1528380"/>
                </a:lnTo>
                <a:lnTo>
                  <a:pt x="4136562" y="1576781"/>
                </a:lnTo>
                <a:lnTo>
                  <a:pt x="4159649" y="1626220"/>
                </a:lnTo>
                <a:lnTo>
                  <a:pt x="4182307" y="1676708"/>
                </a:lnTo>
                <a:lnTo>
                  <a:pt x="4204528" y="1728257"/>
                </a:lnTo>
                <a:lnTo>
                  <a:pt x="4226302" y="1780878"/>
                </a:lnTo>
                <a:lnTo>
                  <a:pt x="4247621" y="1834583"/>
                </a:lnTo>
                <a:lnTo>
                  <a:pt x="4268477" y="1889383"/>
                </a:lnTo>
                <a:lnTo>
                  <a:pt x="4288860" y="1945290"/>
                </a:lnTo>
                <a:lnTo>
                  <a:pt x="4293290" y="1957984"/>
                </a:lnTo>
                <a:lnTo>
                  <a:pt x="2549378" y="1201961"/>
                </a:lnTo>
                <a:lnTo>
                  <a:pt x="2516363" y="1188113"/>
                </a:lnTo>
                <a:lnTo>
                  <a:pt x="2482596" y="1175013"/>
                </a:lnTo>
                <a:lnTo>
                  <a:pt x="1099952" y="923189"/>
                </a:lnTo>
                <a:lnTo>
                  <a:pt x="161182" y="1158355"/>
                </a:lnTo>
                <a:lnTo>
                  <a:pt x="0" y="1275073"/>
                </a:lnTo>
                <a:close/>
              </a:path>
              <a:path w="4804410" h="3759200">
                <a:moveTo>
                  <a:pt x="3764903" y="3759080"/>
                </a:moveTo>
                <a:lnTo>
                  <a:pt x="3737156" y="3646009"/>
                </a:lnTo>
                <a:lnTo>
                  <a:pt x="3717405" y="3562735"/>
                </a:lnTo>
                <a:lnTo>
                  <a:pt x="3688602" y="3437944"/>
                </a:lnTo>
                <a:lnTo>
                  <a:pt x="3623598" y="3148716"/>
                </a:lnTo>
                <a:lnTo>
                  <a:pt x="3577299" y="2945288"/>
                </a:lnTo>
                <a:lnTo>
                  <a:pt x="3558428" y="2864980"/>
                </a:lnTo>
                <a:lnTo>
                  <a:pt x="3539217" y="2785399"/>
                </a:lnTo>
                <a:lnTo>
                  <a:pt x="3529453" y="2745905"/>
                </a:lnTo>
                <a:lnTo>
                  <a:pt x="3519570" y="2706623"/>
                </a:lnTo>
                <a:lnTo>
                  <a:pt x="3509554" y="2667563"/>
                </a:lnTo>
                <a:lnTo>
                  <a:pt x="3499394" y="2628734"/>
                </a:lnTo>
                <a:lnTo>
                  <a:pt x="3489079" y="2590146"/>
                </a:lnTo>
                <a:lnTo>
                  <a:pt x="3478597" y="2551809"/>
                </a:lnTo>
                <a:lnTo>
                  <a:pt x="3467936" y="2513734"/>
                </a:lnTo>
                <a:lnTo>
                  <a:pt x="3457084" y="2475930"/>
                </a:lnTo>
                <a:lnTo>
                  <a:pt x="3446030" y="2438407"/>
                </a:lnTo>
                <a:lnTo>
                  <a:pt x="3434761" y="2401175"/>
                </a:lnTo>
                <a:lnTo>
                  <a:pt x="3423267" y="2364243"/>
                </a:lnTo>
                <a:lnTo>
                  <a:pt x="3411536" y="2327623"/>
                </a:lnTo>
                <a:lnTo>
                  <a:pt x="3399555" y="2291324"/>
                </a:lnTo>
                <a:lnTo>
                  <a:pt x="3374800" y="2219727"/>
                </a:lnTo>
                <a:lnTo>
                  <a:pt x="3348907" y="2149533"/>
                </a:lnTo>
                <a:lnTo>
                  <a:pt x="3321784" y="2080821"/>
                </a:lnTo>
                <a:lnTo>
                  <a:pt x="3293336" y="2013671"/>
                </a:lnTo>
                <a:lnTo>
                  <a:pt x="3263470" y="1948162"/>
                </a:lnTo>
                <a:lnTo>
                  <a:pt x="3232092" y="1884374"/>
                </a:lnTo>
                <a:lnTo>
                  <a:pt x="3199110" y="1822386"/>
                </a:lnTo>
                <a:lnTo>
                  <a:pt x="3164428" y="1762278"/>
                </a:lnTo>
                <a:lnTo>
                  <a:pt x="3127954" y="1704129"/>
                </a:lnTo>
                <a:lnTo>
                  <a:pt x="3089594" y="1648019"/>
                </a:lnTo>
                <a:lnTo>
                  <a:pt x="3049254" y="1594027"/>
                </a:lnTo>
                <a:lnTo>
                  <a:pt x="3006840" y="1542233"/>
                </a:lnTo>
                <a:lnTo>
                  <a:pt x="2962259" y="1492716"/>
                </a:lnTo>
                <a:lnTo>
                  <a:pt x="2915418" y="1445557"/>
                </a:lnTo>
                <a:lnTo>
                  <a:pt x="2866222" y="1400833"/>
                </a:lnTo>
                <a:lnTo>
                  <a:pt x="2814579" y="1358626"/>
                </a:lnTo>
                <a:lnTo>
                  <a:pt x="2760393" y="1319014"/>
                </a:lnTo>
                <a:lnTo>
                  <a:pt x="2703573" y="1282078"/>
                </a:lnTo>
                <a:lnTo>
                  <a:pt x="2644023" y="1247896"/>
                </a:lnTo>
                <a:lnTo>
                  <a:pt x="2579135" y="1215326"/>
                </a:lnTo>
                <a:lnTo>
                  <a:pt x="2574558" y="1213342"/>
                </a:lnTo>
                <a:lnTo>
                  <a:pt x="2549378" y="1201961"/>
                </a:lnTo>
                <a:lnTo>
                  <a:pt x="4293290" y="1957984"/>
                </a:lnTo>
                <a:lnTo>
                  <a:pt x="4308762" y="2002316"/>
                </a:lnTo>
                <a:lnTo>
                  <a:pt x="4328173" y="2060471"/>
                </a:lnTo>
                <a:lnTo>
                  <a:pt x="4347087" y="2119769"/>
                </a:lnTo>
                <a:lnTo>
                  <a:pt x="4365492" y="2180220"/>
                </a:lnTo>
                <a:lnTo>
                  <a:pt x="4383382" y="2241836"/>
                </a:lnTo>
                <a:lnTo>
                  <a:pt x="4400747" y="2304628"/>
                </a:lnTo>
                <a:lnTo>
                  <a:pt x="4417578" y="2368609"/>
                </a:lnTo>
                <a:lnTo>
                  <a:pt x="4433867" y="2433789"/>
                </a:lnTo>
                <a:lnTo>
                  <a:pt x="4449604" y="2500180"/>
                </a:lnTo>
                <a:lnTo>
                  <a:pt x="4464782" y="2567795"/>
                </a:lnTo>
                <a:lnTo>
                  <a:pt x="4479392" y="2636643"/>
                </a:lnTo>
                <a:lnTo>
                  <a:pt x="4493424" y="2706738"/>
                </a:lnTo>
                <a:lnTo>
                  <a:pt x="4521927" y="2857290"/>
                </a:lnTo>
                <a:lnTo>
                  <a:pt x="4537765" y="2934417"/>
                </a:lnTo>
                <a:lnTo>
                  <a:pt x="4554366" y="3009505"/>
                </a:lnTo>
                <a:lnTo>
                  <a:pt x="4571709" y="3082584"/>
                </a:lnTo>
                <a:lnTo>
                  <a:pt x="4589775" y="3153685"/>
                </a:lnTo>
                <a:lnTo>
                  <a:pt x="4608545" y="3222841"/>
                </a:lnTo>
                <a:lnTo>
                  <a:pt x="4627999" y="3290082"/>
                </a:lnTo>
                <a:lnTo>
                  <a:pt x="4648118" y="3355440"/>
                </a:lnTo>
                <a:lnTo>
                  <a:pt x="4668881" y="3418947"/>
                </a:lnTo>
                <a:lnTo>
                  <a:pt x="4690271" y="3480633"/>
                </a:lnTo>
                <a:lnTo>
                  <a:pt x="4712266" y="3540530"/>
                </a:lnTo>
                <a:lnTo>
                  <a:pt x="4734848" y="3598670"/>
                </a:lnTo>
                <a:lnTo>
                  <a:pt x="4757997" y="3655084"/>
                </a:lnTo>
                <a:lnTo>
                  <a:pt x="4781693" y="3709803"/>
                </a:lnTo>
                <a:lnTo>
                  <a:pt x="4804192" y="3759080"/>
                </a:lnTo>
                <a:lnTo>
                  <a:pt x="3764903" y="3759080"/>
                </a:lnTo>
                <a:close/>
              </a:path>
            </a:pathLst>
          </a:custGeom>
          <a:solidFill>
            <a:srgbClr val="66A23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 descr=""/>
          <p:cNvSpPr/>
          <p:nvPr/>
        </p:nvSpPr>
        <p:spPr>
          <a:xfrm>
            <a:off x="15049717" y="9258045"/>
            <a:ext cx="3238500" cy="845819"/>
          </a:xfrm>
          <a:custGeom>
            <a:avLst/>
            <a:gdLst/>
            <a:ahLst/>
            <a:cxnLst/>
            <a:rect l="l" t="t" r="r" b="b"/>
            <a:pathLst>
              <a:path w="3238500" h="845820">
                <a:moveTo>
                  <a:pt x="617347" y="0"/>
                </a:moveTo>
                <a:lnTo>
                  <a:pt x="460311" y="0"/>
                </a:lnTo>
                <a:lnTo>
                  <a:pt x="0" y="845299"/>
                </a:lnTo>
                <a:lnTo>
                  <a:pt x="157035" y="845299"/>
                </a:lnTo>
                <a:lnTo>
                  <a:pt x="617347" y="0"/>
                </a:lnTo>
                <a:close/>
              </a:path>
              <a:path w="3238500" h="845820">
                <a:moveTo>
                  <a:pt x="1250835" y="0"/>
                </a:moveTo>
                <a:lnTo>
                  <a:pt x="1093800" y="0"/>
                </a:lnTo>
                <a:lnTo>
                  <a:pt x="633412" y="845299"/>
                </a:lnTo>
                <a:lnTo>
                  <a:pt x="790448" y="845299"/>
                </a:lnTo>
                <a:lnTo>
                  <a:pt x="1250835" y="0"/>
                </a:lnTo>
                <a:close/>
              </a:path>
              <a:path w="3238500" h="845820">
                <a:moveTo>
                  <a:pt x="1884337" y="0"/>
                </a:moveTo>
                <a:lnTo>
                  <a:pt x="1727301" y="0"/>
                </a:lnTo>
                <a:lnTo>
                  <a:pt x="1266901" y="845299"/>
                </a:lnTo>
                <a:lnTo>
                  <a:pt x="1423936" y="845299"/>
                </a:lnTo>
                <a:lnTo>
                  <a:pt x="1884337" y="0"/>
                </a:lnTo>
                <a:close/>
              </a:path>
              <a:path w="3238500" h="845820">
                <a:moveTo>
                  <a:pt x="2517838" y="0"/>
                </a:moveTo>
                <a:lnTo>
                  <a:pt x="2360803" y="0"/>
                </a:lnTo>
                <a:lnTo>
                  <a:pt x="1900491" y="845299"/>
                </a:lnTo>
                <a:lnTo>
                  <a:pt x="2057527" y="845299"/>
                </a:lnTo>
                <a:lnTo>
                  <a:pt x="2517838" y="0"/>
                </a:lnTo>
                <a:close/>
              </a:path>
              <a:path w="3238500" h="845820">
                <a:moveTo>
                  <a:pt x="3151327" y="0"/>
                </a:moveTo>
                <a:lnTo>
                  <a:pt x="2994291" y="0"/>
                </a:lnTo>
                <a:lnTo>
                  <a:pt x="2533904" y="845299"/>
                </a:lnTo>
                <a:lnTo>
                  <a:pt x="2691015" y="845299"/>
                </a:lnTo>
                <a:lnTo>
                  <a:pt x="3151327" y="0"/>
                </a:lnTo>
                <a:close/>
              </a:path>
              <a:path w="3238500" h="845820">
                <a:moveTo>
                  <a:pt x="3238284" y="715137"/>
                </a:moveTo>
                <a:lnTo>
                  <a:pt x="3167392" y="845299"/>
                </a:lnTo>
                <a:lnTo>
                  <a:pt x="3238284" y="845299"/>
                </a:lnTo>
                <a:lnTo>
                  <a:pt x="3238284" y="715137"/>
                </a:lnTo>
                <a:close/>
              </a:path>
            </a:pathLst>
          </a:custGeom>
          <a:solidFill>
            <a:srgbClr val="254BBF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8" name="object 8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38125" y="126709"/>
            <a:ext cx="3324224" cy="1190624"/>
          </a:xfrm>
          <a:prstGeom prst="rect">
            <a:avLst/>
          </a:prstGeom>
        </p:spPr>
      </p:pic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8605991" y="1197059"/>
            <a:ext cx="8192770" cy="872490"/>
          </a:xfrm>
          <a:prstGeom prst="rect"/>
          <a:solidFill>
            <a:srgbClr val="66A23D"/>
          </a:solidFill>
        </p:spPr>
        <p:txBody>
          <a:bodyPr wrap="square" lIns="0" tIns="126364" rIns="0" bIns="0" rtlCol="0" vert="horz">
            <a:spAutoFit/>
          </a:bodyPr>
          <a:lstStyle/>
          <a:p>
            <a:pPr marL="215265">
              <a:lnSpc>
                <a:spcPct val="100000"/>
              </a:lnSpc>
              <a:spcBef>
                <a:spcPts val="994"/>
              </a:spcBef>
            </a:pPr>
            <a:r>
              <a:rPr dirty="0" sz="3600" spc="-260">
                <a:solidFill>
                  <a:srgbClr val="FAFDFF"/>
                </a:solidFill>
              </a:rPr>
              <a:t>THE</a:t>
            </a:r>
            <a:r>
              <a:rPr dirty="0" sz="3600" spc="-235">
                <a:solidFill>
                  <a:srgbClr val="FAFDFF"/>
                </a:solidFill>
              </a:rPr>
              <a:t> </a:t>
            </a:r>
            <a:r>
              <a:rPr dirty="0" sz="3600" spc="-30">
                <a:solidFill>
                  <a:srgbClr val="FAFDFF"/>
                </a:solidFill>
              </a:rPr>
              <a:t>GROWING</a:t>
            </a:r>
            <a:r>
              <a:rPr dirty="0" sz="3600" spc="-229">
                <a:solidFill>
                  <a:srgbClr val="FAFDFF"/>
                </a:solidFill>
              </a:rPr>
              <a:t> </a:t>
            </a:r>
            <a:r>
              <a:rPr dirty="0" sz="3600" spc="-145">
                <a:solidFill>
                  <a:srgbClr val="FAFDFF"/>
                </a:solidFill>
              </a:rPr>
              <a:t>IMPORTANCE</a:t>
            </a:r>
            <a:r>
              <a:rPr dirty="0" sz="3600" spc="-229">
                <a:solidFill>
                  <a:srgbClr val="FAFDFF"/>
                </a:solidFill>
              </a:rPr>
              <a:t> </a:t>
            </a:r>
            <a:r>
              <a:rPr dirty="0" sz="3600" spc="-25">
                <a:solidFill>
                  <a:srgbClr val="FAFDFF"/>
                </a:solidFill>
              </a:rPr>
              <a:t>OF</a:t>
            </a:r>
            <a:endParaRPr sz="3600"/>
          </a:p>
        </p:txBody>
      </p:sp>
      <p:sp>
        <p:nvSpPr>
          <p:cNvPr id="10" name="object 10" descr=""/>
          <p:cNvSpPr txBox="1"/>
          <p:nvPr/>
        </p:nvSpPr>
        <p:spPr>
          <a:xfrm>
            <a:off x="8605991" y="2069549"/>
            <a:ext cx="6822440" cy="637540"/>
          </a:xfrm>
          <a:prstGeom prst="rect">
            <a:avLst/>
          </a:prstGeom>
          <a:solidFill>
            <a:srgbClr val="66A23D"/>
          </a:solidFill>
        </p:spPr>
        <p:txBody>
          <a:bodyPr wrap="square" lIns="0" tIns="0" rIns="0" bIns="0" rtlCol="0" vert="horz">
            <a:spAutoFit/>
          </a:bodyPr>
          <a:lstStyle/>
          <a:p>
            <a:pPr marL="215265">
              <a:lnSpc>
                <a:spcPts val="3470"/>
              </a:lnSpc>
            </a:pPr>
            <a:r>
              <a:rPr dirty="0" sz="3600" spc="-195">
                <a:solidFill>
                  <a:srgbClr val="FAFDFF"/>
                </a:solidFill>
                <a:latin typeface="Arial Black"/>
                <a:cs typeface="Arial Black"/>
              </a:rPr>
              <a:t>QUALITY</a:t>
            </a:r>
            <a:r>
              <a:rPr dirty="0" sz="3600" spc="-355">
                <a:solidFill>
                  <a:srgbClr val="FAFDFF"/>
                </a:solidFill>
                <a:latin typeface="Arial Black"/>
                <a:cs typeface="Arial Black"/>
              </a:rPr>
              <a:t> </a:t>
            </a:r>
            <a:r>
              <a:rPr dirty="0" sz="3600" spc="-80">
                <a:solidFill>
                  <a:srgbClr val="FAFDFF"/>
                </a:solidFill>
                <a:latin typeface="Arial Black"/>
                <a:cs typeface="Arial Black"/>
              </a:rPr>
              <a:t>CONTROL</a:t>
            </a:r>
            <a:r>
              <a:rPr dirty="0" sz="3600" spc="-210">
                <a:solidFill>
                  <a:srgbClr val="FAFDFF"/>
                </a:solidFill>
                <a:latin typeface="Arial Black"/>
                <a:cs typeface="Arial Black"/>
              </a:rPr>
              <a:t> </a:t>
            </a:r>
            <a:r>
              <a:rPr dirty="0" sz="3600" spc="-195">
                <a:solidFill>
                  <a:srgbClr val="FAFDFF"/>
                </a:solidFill>
                <a:latin typeface="Arial Black"/>
                <a:cs typeface="Arial Black"/>
              </a:rPr>
              <a:t>IN</a:t>
            </a:r>
            <a:r>
              <a:rPr dirty="0" sz="3600" spc="-325">
                <a:solidFill>
                  <a:srgbClr val="FAFDFF"/>
                </a:solidFill>
                <a:latin typeface="Arial Black"/>
                <a:cs typeface="Arial Black"/>
              </a:rPr>
              <a:t> </a:t>
            </a:r>
            <a:r>
              <a:rPr dirty="0" sz="3600" spc="-285">
                <a:solidFill>
                  <a:srgbClr val="FAFDFF"/>
                </a:solidFill>
                <a:latin typeface="Arial Black"/>
                <a:cs typeface="Arial Black"/>
              </a:rPr>
              <a:t>THE</a:t>
            </a:r>
            <a:endParaRPr sz="3600">
              <a:latin typeface="Arial Black"/>
              <a:cs typeface="Arial Black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8605991" y="2707089"/>
            <a:ext cx="6322695" cy="638810"/>
          </a:xfrm>
          <a:prstGeom prst="rect">
            <a:avLst/>
          </a:prstGeom>
          <a:solidFill>
            <a:srgbClr val="66A23D"/>
          </a:solidFill>
        </p:spPr>
        <p:txBody>
          <a:bodyPr wrap="square" lIns="0" tIns="0" rIns="0" bIns="0" rtlCol="0" vert="horz">
            <a:spAutoFit/>
          </a:bodyPr>
          <a:lstStyle/>
          <a:p>
            <a:pPr marL="215265">
              <a:lnSpc>
                <a:spcPts val="3475"/>
              </a:lnSpc>
            </a:pPr>
            <a:r>
              <a:rPr dirty="0" sz="3600" spc="-175">
                <a:solidFill>
                  <a:srgbClr val="FAFDFF"/>
                </a:solidFill>
                <a:latin typeface="Arial Black"/>
                <a:cs typeface="Arial Black"/>
              </a:rPr>
              <a:t>AUTOMOTIVE</a:t>
            </a:r>
            <a:r>
              <a:rPr dirty="0" sz="3600" spc="-90">
                <a:solidFill>
                  <a:srgbClr val="FAFDFF"/>
                </a:solidFill>
                <a:latin typeface="Arial Black"/>
                <a:cs typeface="Arial Black"/>
              </a:rPr>
              <a:t> </a:t>
            </a:r>
            <a:r>
              <a:rPr dirty="0" sz="3600" spc="-55">
                <a:solidFill>
                  <a:srgbClr val="FAFDFF"/>
                </a:solidFill>
                <a:latin typeface="Arial Black"/>
                <a:cs typeface="Arial Black"/>
              </a:rPr>
              <a:t>INDUSTRY</a:t>
            </a:r>
            <a:endParaRPr sz="3600">
              <a:latin typeface="Arial Black"/>
              <a:cs typeface="Arial Black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8554804" y="3658234"/>
            <a:ext cx="9421495" cy="64446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1189990">
              <a:lnSpc>
                <a:spcPct val="116100"/>
              </a:lnSpc>
              <a:spcBef>
                <a:spcPts val="100"/>
              </a:spcBef>
            </a:pPr>
            <a:r>
              <a:rPr dirty="0" sz="2100" spc="90">
                <a:solidFill>
                  <a:srgbClr val="FAFDFF"/>
                </a:solidFill>
                <a:latin typeface="Lucida Sans Unicode"/>
                <a:cs typeface="Lucida Sans Unicode"/>
              </a:rPr>
              <a:t>The</a:t>
            </a:r>
            <a:r>
              <a:rPr dirty="0" sz="2100" spc="-75">
                <a:solidFill>
                  <a:srgbClr val="FAFDFF"/>
                </a:solidFill>
                <a:latin typeface="Lucida Sans Unicode"/>
                <a:cs typeface="Lucida Sans Unicode"/>
              </a:rPr>
              <a:t> </a:t>
            </a:r>
            <a:r>
              <a:rPr dirty="0" sz="2100" spc="130">
                <a:solidFill>
                  <a:srgbClr val="FAFDFF"/>
                </a:solidFill>
                <a:latin typeface="Lucida Sans Unicode"/>
                <a:cs typeface="Lucida Sans Unicode"/>
              </a:rPr>
              <a:t>automotive</a:t>
            </a:r>
            <a:r>
              <a:rPr dirty="0" sz="2100" spc="-70">
                <a:solidFill>
                  <a:srgbClr val="FAFDFF"/>
                </a:solidFill>
                <a:latin typeface="Lucida Sans Unicode"/>
                <a:cs typeface="Lucida Sans Unicode"/>
              </a:rPr>
              <a:t> </a:t>
            </a:r>
            <a:r>
              <a:rPr dirty="0" sz="2100" spc="110">
                <a:solidFill>
                  <a:srgbClr val="FAFDFF"/>
                </a:solidFill>
                <a:latin typeface="Lucida Sans Unicode"/>
                <a:cs typeface="Lucida Sans Unicode"/>
              </a:rPr>
              <a:t>industry</a:t>
            </a:r>
            <a:r>
              <a:rPr dirty="0" sz="2100" spc="-75">
                <a:solidFill>
                  <a:srgbClr val="FAFDFF"/>
                </a:solidFill>
                <a:latin typeface="Lucida Sans Unicode"/>
                <a:cs typeface="Lucida Sans Unicode"/>
              </a:rPr>
              <a:t> </a:t>
            </a:r>
            <a:r>
              <a:rPr dirty="0" sz="2100" spc="80">
                <a:solidFill>
                  <a:srgbClr val="FAFDFF"/>
                </a:solidFill>
                <a:latin typeface="Lucida Sans Unicode"/>
                <a:cs typeface="Lucida Sans Unicode"/>
              </a:rPr>
              <a:t>relies</a:t>
            </a:r>
            <a:r>
              <a:rPr dirty="0" sz="2100" spc="-114">
                <a:solidFill>
                  <a:srgbClr val="FAFDFF"/>
                </a:solidFill>
                <a:latin typeface="Lucida Sans Unicode"/>
                <a:cs typeface="Lucida Sans Unicode"/>
              </a:rPr>
              <a:t> </a:t>
            </a:r>
            <a:r>
              <a:rPr dirty="0" sz="2100" spc="100">
                <a:solidFill>
                  <a:srgbClr val="FAFDFF"/>
                </a:solidFill>
                <a:latin typeface="Lucida Sans Unicode"/>
                <a:cs typeface="Lucida Sans Unicode"/>
              </a:rPr>
              <a:t>on</a:t>
            </a:r>
            <a:r>
              <a:rPr dirty="0" sz="2100" spc="-20">
                <a:solidFill>
                  <a:srgbClr val="FAFDFF"/>
                </a:solidFill>
                <a:latin typeface="Lucida Sans Unicode"/>
                <a:cs typeface="Lucida Sans Unicode"/>
              </a:rPr>
              <a:t> </a:t>
            </a:r>
            <a:r>
              <a:rPr dirty="0" sz="2100" spc="90">
                <a:solidFill>
                  <a:srgbClr val="FAFDFF"/>
                </a:solidFill>
                <a:latin typeface="Lucida Sans Unicode"/>
                <a:cs typeface="Lucida Sans Unicode"/>
              </a:rPr>
              <a:t>precision.</a:t>
            </a:r>
            <a:r>
              <a:rPr dirty="0" sz="2100" spc="-25">
                <a:solidFill>
                  <a:srgbClr val="FAFDFF"/>
                </a:solidFill>
                <a:latin typeface="Lucida Sans Unicode"/>
                <a:cs typeface="Lucida Sans Unicode"/>
              </a:rPr>
              <a:t> </a:t>
            </a:r>
            <a:r>
              <a:rPr dirty="0" sz="2100" spc="125">
                <a:solidFill>
                  <a:srgbClr val="FAFDFF"/>
                </a:solidFill>
                <a:latin typeface="Lucida Sans Unicode"/>
                <a:cs typeface="Lucida Sans Unicode"/>
              </a:rPr>
              <a:t>Even</a:t>
            </a:r>
            <a:r>
              <a:rPr dirty="0" sz="2100" spc="-85">
                <a:solidFill>
                  <a:srgbClr val="FAFDFF"/>
                </a:solidFill>
                <a:latin typeface="Lucida Sans Unicode"/>
                <a:cs typeface="Lucida Sans Unicode"/>
              </a:rPr>
              <a:t> </a:t>
            </a:r>
            <a:r>
              <a:rPr dirty="0" sz="2100" spc="130">
                <a:solidFill>
                  <a:srgbClr val="FAFDFF"/>
                </a:solidFill>
                <a:latin typeface="Lucida Sans Unicode"/>
                <a:cs typeface="Lucida Sans Unicode"/>
              </a:rPr>
              <a:t>the </a:t>
            </a:r>
            <a:r>
              <a:rPr dirty="0" sz="2100" spc="114">
                <a:solidFill>
                  <a:srgbClr val="FAFDFF"/>
                </a:solidFill>
                <a:latin typeface="Lucida Sans Unicode"/>
                <a:cs typeface="Lucida Sans Unicode"/>
              </a:rPr>
              <a:t>smallest</a:t>
            </a:r>
            <a:r>
              <a:rPr dirty="0" sz="2100" spc="-65">
                <a:solidFill>
                  <a:srgbClr val="FAFDFF"/>
                </a:solidFill>
                <a:latin typeface="Lucida Sans Unicode"/>
                <a:cs typeface="Lucida Sans Unicode"/>
              </a:rPr>
              <a:t> </a:t>
            </a:r>
            <a:r>
              <a:rPr dirty="0" sz="2100" spc="175">
                <a:solidFill>
                  <a:srgbClr val="FAFDFF"/>
                </a:solidFill>
                <a:latin typeface="Lucida Sans Unicode"/>
                <a:cs typeface="Lucida Sans Unicode"/>
              </a:rPr>
              <a:t>defect</a:t>
            </a:r>
            <a:r>
              <a:rPr dirty="0" sz="2100" spc="-15">
                <a:solidFill>
                  <a:srgbClr val="FAFDFF"/>
                </a:solidFill>
                <a:latin typeface="Lucida Sans Unicode"/>
                <a:cs typeface="Lucida Sans Unicode"/>
              </a:rPr>
              <a:t> </a:t>
            </a:r>
            <a:r>
              <a:rPr dirty="0" sz="2100">
                <a:solidFill>
                  <a:srgbClr val="FAFDFF"/>
                </a:solidFill>
                <a:latin typeface="Lucida Sans Unicode"/>
                <a:cs typeface="Lucida Sans Unicode"/>
              </a:rPr>
              <a:t>in</a:t>
            </a:r>
            <a:r>
              <a:rPr dirty="0" sz="2100" spc="-10">
                <a:solidFill>
                  <a:srgbClr val="FAFDFF"/>
                </a:solidFill>
                <a:latin typeface="Lucida Sans Unicode"/>
                <a:cs typeface="Lucida Sans Unicode"/>
              </a:rPr>
              <a:t> </a:t>
            </a:r>
            <a:r>
              <a:rPr dirty="0" sz="2100" spc="135">
                <a:solidFill>
                  <a:srgbClr val="FAFDFF"/>
                </a:solidFill>
                <a:latin typeface="Lucida Sans Unicode"/>
                <a:cs typeface="Lucida Sans Unicode"/>
              </a:rPr>
              <a:t>a</a:t>
            </a:r>
            <a:r>
              <a:rPr dirty="0" sz="2100" spc="-65">
                <a:solidFill>
                  <a:srgbClr val="FAFDFF"/>
                </a:solidFill>
                <a:latin typeface="Lucida Sans Unicode"/>
                <a:cs typeface="Lucida Sans Unicode"/>
              </a:rPr>
              <a:t> </a:t>
            </a:r>
            <a:r>
              <a:rPr dirty="0" sz="2100" spc="165">
                <a:solidFill>
                  <a:srgbClr val="FAFDFF"/>
                </a:solidFill>
                <a:latin typeface="Lucida Sans Unicode"/>
                <a:cs typeface="Lucida Sans Unicode"/>
              </a:rPr>
              <a:t>component</a:t>
            </a:r>
            <a:r>
              <a:rPr dirty="0" sz="2100" spc="-65">
                <a:solidFill>
                  <a:srgbClr val="FAFDFF"/>
                </a:solidFill>
                <a:latin typeface="Lucida Sans Unicode"/>
                <a:cs typeface="Lucida Sans Unicode"/>
              </a:rPr>
              <a:t> </a:t>
            </a:r>
            <a:r>
              <a:rPr dirty="0" sz="2100" spc="180">
                <a:solidFill>
                  <a:srgbClr val="FAFDFF"/>
                </a:solidFill>
                <a:latin typeface="Lucida Sans Unicode"/>
                <a:cs typeface="Lucida Sans Unicode"/>
              </a:rPr>
              <a:t>can</a:t>
            </a:r>
            <a:r>
              <a:rPr dirty="0" sz="2100" spc="-10">
                <a:solidFill>
                  <a:srgbClr val="FAFDFF"/>
                </a:solidFill>
                <a:latin typeface="Lucida Sans Unicode"/>
                <a:cs typeface="Lucida Sans Unicode"/>
              </a:rPr>
              <a:t> </a:t>
            </a:r>
            <a:r>
              <a:rPr dirty="0" sz="2100" spc="125">
                <a:solidFill>
                  <a:srgbClr val="FAFDFF"/>
                </a:solidFill>
                <a:latin typeface="Lucida Sans Unicode"/>
                <a:cs typeface="Lucida Sans Unicode"/>
              </a:rPr>
              <a:t>lead</a:t>
            </a:r>
            <a:r>
              <a:rPr dirty="0" sz="2100" spc="-80">
                <a:solidFill>
                  <a:srgbClr val="FAFDFF"/>
                </a:solidFill>
                <a:latin typeface="Lucida Sans Unicode"/>
                <a:cs typeface="Lucida Sans Unicode"/>
              </a:rPr>
              <a:t> </a:t>
            </a:r>
            <a:r>
              <a:rPr dirty="0" sz="2100" spc="105">
                <a:solidFill>
                  <a:srgbClr val="FAFDFF"/>
                </a:solidFill>
                <a:latin typeface="Lucida Sans Unicode"/>
                <a:cs typeface="Lucida Sans Unicode"/>
              </a:rPr>
              <a:t>to</a:t>
            </a:r>
            <a:r>
              <a:rPr dirty="0" sz="2100" spc="-110">
                <a:solidFill>
                  <a:srgbClr val="FAFDFF"/>
                </a:solidFill>
                <a:latin typeface="Lucida Sans Unicode"/>
                <a:cs typeface="Lucida Sans Unicode"/>
              </a:rPr>
              <a:t> </a:t>
            </a:r>
            <a:r>
              <a:rPr dirty="0" sz="2100" spc="130">
                <a:solidFill>
                  <a:srgbClr val="FAFDFF"/>
                </a:solidFill>
                <a:latin typeface="Lucida Sans Unicode"/>
                <a:cs typeface="Lucida Sans Unicode"/>
              </a:rPr>
              <a:t>costly</a:t>
            </a:r>
            <a:r>
              <a:rPr dirty="0" sz="2100" spc="-65">
                <a:solidFill>
                  <a:srgbClr val="FAFDFF"/>
                </a:solidFill>
                <a:latin typeface="Lucida Sans Unicode"/>
                <a:cs typeface="Lucida Sans Unicode"/>
              </a:rPr>
              <a:t> </a:t>
            </a:r>
            <a:r>
              <a:rPr dirty="0" sz="2100" spc="75">
                <a:solidFill>
                  <a:srgbClr val="FAFDFF"/>
                </a:solidFill>
                <a:latin typeface="Lucida Sans Unicode"/>
                <a:cs typeface="Lucida Sans Unicode"/>
              </a:rPr>
              <a:t>recalls, </a:t>
            </a:r>
            <a:r>
              <a:rPr dirty="0" sz="2100" spc="135">
                <a:solidFill>
                  <a:srgbClr val="FAFDFF"/>
                </a:solidFill>
                <a:latin typeface="Lucida Sans Unicode"/>
                <a:cs typeface="Lucida Sans Unicode"/>
              </a:rPr>
              <a:t>safety</a:t>
            </a:r>
            <a:r>
              <a:rPr dirty="0" sz="2100" spc="-105">
                <a:solidFill>
                  <a:srgbClr val="FAFDFF"/>
                </a:solidFill>
                <a:latin typeface="Lucida Sans Unicode"/>
                <a:cs typeface="Lucida Sans Unicode"/>
              </a:rPr>
              <a:t> </a:t>
            </a:r>
            <a:r>
              <a:rPr dirty="0" sz="2100" spc="140">
                <a:solidFill>
                  <a:srgbClr val="FAFDFF"/>
                </a:solidFill>
                <a:latin typeface="Lucida Sans Unicode"/>
                <a:cs typeface="Lucida Sans Unicode"/>
              </a:rPr>
              <a:t>concerns,</a:t>
            </a:r>
            <a:r>
              <a:rPr dirty="0" sz="2100" spc="-5">
                <a:solidFill>
                  <a:srgbClr val="FAFDFF"/>
                </a:solidFill>
                <a:latin typeface="Lucida Sans Unicode"/>
                <a:cs typeface="Lucida Sans Unicode"/>
              </a:rPr>
              <a:t> </a:t>
            </a:r>
            <a:r>
              <a:rPr dirty="0" sz="2100" spc="145">
                <a:solidFill>
                  <a:srgbClr val="FAFDFF"/>
                </a:solidFill>
                <a:latin typeface="Lucida Sans Unicode"/>
                <a:cs typeface="Lucida Sans Unicode"/>
              </a:rPr>
              <a:t>and</a:t>
            </a:r>
            <a:r>
              <a:rPr dirty="0" sz="2100" spc="-55">
                <a:solidFill>
                  <a:srgbClr val="FAFDFF"/>
                </a:solidFill>
                <a:latin typeface="Lucida Sans Unicode"/>
                <a:cs typeface="Lucida Sans Unicode"/>
              </a:rPr>
              <a:t> </a:t>
            </a:r>
            <a:r>
              <a:rPr dirty="0" sz="2100" spc="170">
                <a:solidFill>
                  <a:srgbClr val="FAFDFF"/>
                </a:solidFill>
                <a:latin typeface="Lucida Sans Unicode"/>
                <a:cs typeface="Lucida Sans Unicode"/>
              </a:rPr>
              <a:t>damaged</a:t>
            </a:r>
            <a:r>
              <a:rPr dirty="0" sz="2100" spc="-55">
                <a:solidFill>
                  <a:srgbClr val="FAFDFF"/>
                </a:solidFill>
                <a:latin typeface="Lucida Sans Unicode"/>
                <a:cs typeface="Lucida Sans Unicode"/>
              </a:rPr>
              <a:t> </a:t>
            </a:r>
            <a:r>
              <a:rPr dirty="0" sz="2100" spc="150">
                <a:solidFill>
                  <a:srgbClr val="FAFDFF"/>
                </a:solidFill>
                <a:latin typeface="Lucida Sans Unicode"/>
                <a:cs typeface="Lucida Sans Unicode"/>
              </a:rPr>
              <a:t>customer</a:t>
            </a:r>
            <a:r>
              <a:rPr dirty="0" sz="2100" spc="-110">
                <a:solidFill>
                  <a:srgbClr val="FAFDFF"/>
                </a:solidFill>
                <a:latin typeface="Lucida Sans Unicode"/>
                <a:cs typeface="Lucida Sans Unicode"/>
              </a:rPr>
              <a:t> </a:t>
            </a:r>
            <a:r>
              <a:rPr dirty="0" sz="2100" spc="90">
                <a:solidFill>
                  <a:srgbClr val="FAFDFF"/>
                </a:solidFill>
                <a:latin typeface="Lucida Sans Unicode"/>
                <a:cs typeface="Lucida Sans Unicode"/>
              </a:rPr>
              <a:t>trust.</a:t>
            </a:r>
            <a:r>
              <a:rPr dirty="0" sz="2100" spc="-55">
                <a:solidFill>
                  <a:srgbClr val="FAFDFF"/>
                </a:solidFill>
                <a:latin typeface="Lucida Sans Unicode"/>
                <a:cs typeface="Lucida Sans Unicode"/>
              </a:rPr>
              <a:t> </a:t>
            </a:r>
            <a:r>
              <a:rPr dirty="0" sz="2100">
                <a:solidFill>
                  <a:srgbClr val="FAFDFF"/>
                </a:solidFill>
                <a:latin typeface="Lucida Sans Unicode"/>
                <a:cs typeface="Lucida Sans Unicode"/>
              </a:rPr>
              <a:t>As</a:t>
            </a:r>
            <a:r>
              <a:rPr dirty="0" sz="2100" spc="-105">
                <a:solidFill>
                  <a:srgbClr val="FAFDFF"/>
                </a:solidFill>
                <a:latin typeface="Lucida Sans Unicode"/>
                <a:cs typeface="Lucida Sans Unicode"/>
              </a:rPr>
              <a:t> </a:t>
            </a:r>
            <a:r>
              <a:rPr dirty="0" sz="2100" spc="95">
                <a:solidFill>
                  <a:srgbClr val="FAFDFF"/>
                </a:solidFill>
                <a:latin typeface="Lucida Sans Unicode"/>
                <a:cs typeface="Lucida Sans Unicode"/>
              </a:rPr>
              <a:t>supply </a:t>
            </a:r>
            <a:r>
              <a:rPr dirty="0" sz="2100" spc="130">
                <a:solidFill>
                  <a:srgbClr val="FAFDFF"/>
                </a:solidFill>
                <a:latin typeface="Lucida Sans Unicode"/>
                <a:cs typeface="Lucida Sans Unicode"/>
              </a:rPr>
              <a:t>chains</a:t>
            </a:r>
            <a:r>
              <a:rPr dirty="0" sz="2100" spc="-125">
                <a:solidFill>
                  <a:srgbClr val="FAFDFF"/>
                </a:solidFill>
                <a:latin typeface="Lucida Sans Unicode"/>
                <a:cs typeface="Lucida Sans Unicode"/>
              </a:rPr>
              <a:t> </a:t>
            </a:r>
            <a:r>
              <a:rPr dirty="0" sz="2100" spc="110">
                <a:solidFill>
                  <a:srgbClr val="FAFDFF"/>
                </a:solidFill>
                <a:latin typeface="Lucida Sans Unicode"/>
                <a:cs typeface="Lucida Sans Unicode"/>
              </a:rPr>
              <a:t>grow</a:t>
            </a:r>
            <a:r>
              <a:rPr dirty="0" sz="2100" spc="-75">
                <a:solidFill>
                  <a:srgbClr val="FAFDFF"/>
                </a:solidFill>
                <a:latin typeface="Lucida Sans Unicode"/>
                <a:cs typeface="Lucida Sans Unicode"/>
              </a:rPr>
              <a:t> </a:t>
            </a:r>
            <a:r>
              <a:rPr dirty="0" sz="2100" spc="125">
                <a:solidFill>
                  <a:srgbClr val="FAFDFF"/>
                </a:solidFill>
                <a:latin typeface="Lucida Sans Unicode"/>
                <a:cs typeface="Lucida Sans Unicode"/>
              </a:rPr>
              <a:t>more</a:t>
            </a:r>
            <a:r>
              <a:rPr dirty="0" sz="2100" spc="-120">
                <a:solidFill>
                  <a:srgbClr val="FAFDFF"/>
                </a:solidFill>
                <a:latin typeface="Lucida Sans Unicode"/>
                <a:cs typeface="Lucida Sans Unicode"/>
              </a:rPr>
              <a:t> </a:t>
            </a:r>
            <a:r>
              <a:rPr dirty="0" sz="2100" spc="125">
                <a:solidFill>
                  <a:srgbClr val="FAFDFF"/>
                </a:solidFill>
                <a:latin typeface="Lucida Sans Unicode"/>
                <a:cs typeface="Lucida Sans Unicode"/>
              </a:rPr>
              <a:t>complex</a:t>
            </a:r>
            <a:r>
              <a:rPr dirty="0" sz="2100" spc="-75">
                <a:solidFill>
                  <a:srgbClr val="FAFDFF"/>
                </a:solidFill>
                <a:latin typeface="Lucida Sans Unicode"/>
                <a:cs typeface="Lucida Sans Unicode"/>
              </a:rPr>
              <a:t> </a:t>
            </a:r>
            <a:r>
              <a:rPr dirty="0" sz="2100" spc="145">
                <a:solidFill>
                  <a:srgbClr val="FAFDFF"/>
                </a:solidFill>
                <a:latin typeface="Lucida Sans Unicode"/>
                <a:cs typeface="Lucida Sans Unicode"/>
              </a:rPr>
              <a:t>and</a:t>
            </a:r>
            <a:r>
              <a:rPr dirty="0" sz="2100" spc="-25">
                <a:solidFill>
                  <a:srgbClr val="FAFDFF"/>
                </a:solidFill>
                <a:latin typeface="Lucida Sans Unicode"/>
                <a:cs typeface="Lucida Sans Unicode"/>
              </a:rPr>
              <a:t> </a:t>
            </a:r>
            <a:r>
              <a:rPr dirty="0" sz="2100" spc="125">
                <a:solidFill>
                  <a:srgbClr val="FAFDFF"/>
                </a:solidFill>
                <a:latin typeface="Lucida Sans Unicode"/>
                <a:cs typeface="Lucida Sans Unicode"/>
              </a:rPr>
              <a:t>production</a:t>
            </a:r>
            <a:r>
              <a:rPr dirty="0" sz="2100" spc="-80">
                <a:solidFill>
                  <a:srgbClr val="FAFDFF"/>
                </a:solidFill>
                <a:latin typeface="Lucida Sans Unicode"/>
                <a:cs typeface="Lucida Sans Unicode"/>
              </a:rPr>
              <a:t> </a:t>
            </a:r>
            <a:r>
              <a:rPr dirty="0" sz="2100" spc="105">
                <a:solidFill>
                  <a:srgbClr val="FAFDFF"/>
                </a:solidFill>
                <a:latin typeface="Lucida Sans Unicode"/>
                <a:cs typeface="Lucida Sans Unicode"/>
              </a:rPr>
              <a:t>volumes </a:t>
            </a:r>
            <a:r>
              <a:rPr dirty="0" sz="2100" spc="110">
                <a:solidFill>
                  <a:srgbClr val="FAFDFF"/>
                </a:solidFill>
                <a:latin typeface="Lucida Sans Unicode"/>
                <a:cs typeface="Lucida Sans Unicode"/>
              </a:rPr>
              <a:t>increase,</a:t>
            </a:r>
            <a:r>
              <a:rPr dirty="0" sz="2100" spc="-25">
                <a:solidFill>
                  <a:srgbClr val="FAFDFF"/>
                </a:solidFill>
                <a:latin typeface="Lucida Sans Unicode"/>
                <a:cs typeface="Lucida Sans Unicode"/>
              </a:rPr>
              <a:t> </a:t>
            </a:r>
            <a:r>
              <a:rPr dirty="0" sz="2100" spc="140">
                <a:solidFill>
                  <a:srgbClr val="FAFDFF"/>
                </a:solidFill>
                <a:latin typeface="Lucida Sans Unicode"/>
                <a:cs typeface="Lucida Sans Unicode"/>
              </a:rPr>
              <a:t>manufacturers</a:t>
            </a:r>
            <a:r>
              <a:rPr dirty="0" sz="2100" spc="-70">
                <a:solidFill>
                  <a:srgbClr val="FAFDFF"/>
                </a:solidFill>
                <a:latin typeface="Lucida Sans Unicode"/>
                <a:cs typeface="Lucida Sans Unicode"/>
              </a:rPr>
              <a:t> </a:t>
            </a:r>
            <a:r>
              <a:rPr dirty="0" sz="2100" spc="135">
                <a:solidFill>
                  <a:srgbClr val="FAFDFF"/>
                </a:solidFill>
                <a:latin typeface="Lucida Sans Unicode"/>
                <a:cs typeface="Lucida Sans Unicode"/>
              </a:rPr>
              <a:t>must</a:t>
            </a:r>
            <a:r>
              <a:rPr dirty="0" sz="2100" spc="-75">
                <a:solidFill>
                  <a:srgbClr val="FAFDFF"/>
                </a:solidFill>
                <a:latin typeface="Lucida Sans Unicode"/>
                <a:cs typeface="Lucida Sans Unicode"/>
              </a:rPr>
              <a:t> </a:t>
            </a:r>
            <a:r>
              <a:rPr dirty="0" sz="2100" spc="120">
                <a:solidFill>
                  <a:srgbClr val="FAFDFF"/>
                </a:solidFill>
                <a:latin typeface="Lucida Sans Unicode"/>
                <a:cs typeface="Lucida Sans Unicode"/>
              </a:rPr>
              <a:t>ensure</a:t>
            </a:r>
            <a:r>
              <a:rPr dirty="0" sz="2100" spc="-114">
                <a:solidFill>
                  <a:srgbClr val="FAFDFF"/>
                </a:solidFill>
                <a:latin typeface="Lucida Sans Unicode"/>
                <a:cs typeface="Lucida Sans Unicode"/>
              </a:rPr>
              <a:t> </a:t>
            </a:r>
            <a:r>
              <a:rPr dirty="0" sz="2100" spc="130">
                <a:solidFill>
                  <a:srgbClr val="FAFDFF"/>
                </a:solidFill>
                <a:latin typeface="Lucida Sans Unicode"/>
                <a:cs typeface="Lucida Sans Unicode"/>
              </a:rPr>
              <a:t>every</a:t>
            </a:r>
            <a:r>
              <a:rPr dirty="0" sz="2100" spc="-75">
                <a:solidFill>
                  <a:srgbClr val="FAFDFF"/>
                </a:solidFill>
                <a:latin typeface="Lucida Sans Unicode"/>
                <a:cs typeface="Lucida Sans Unicode"/>
              </a:rPr>
              <a:t> </a:t>
            </a:r>
            <a:r>
              <a:rPr dirty="0" sz="2100" spc="145">
                <a:solidFill>
                  <a:srgbClr val="FAFDFF"/>
                </a:solidFill>
                <a:latin typeface="Lucida Sans Unicode"/>
                <a:cs typeface="Lucida Sans Unicode"/>
              </a:rPr>
              <a:t>part</a:t>
            </a:r>
            <a:r>
              <a:rPr dirty="0" sz="2100" spc="-20">
                <a:solidFill>
                  <a:srgbClr val="FAFDFF"/>
                </a:solidFill>
                <a:latin typeface="Lucida Sans Unicode"/>
                <a:cs typeface="Lucida Sans Unicode"/>
              </a:rPr>
              <a:t> </a:t>
            </a:r>
            <a:r>
              <a:rPr dirty="0" sz="2100" spc="150">
                <a:solidFill>
                  <a:srgbClr val="FAFDFF"/>
                </a:solidFill>
                <a:latin typeface="Lucida Sans Unicode"/>
                <a:cs typeface="Lucida Sans Unicode"/>
              </a:rPr>
              <a:t>meets </a:t>
            </a:r>
            <a:r>
              <a:rPr dirty="0" sz="2100" spc="130">
                <a:solidFill>
                  <a:srgbClr val="FAFDFF"/>
                </a:solidFill>
                <a:latin typeface="Lucida Sans Unicode"/>
                <a:cs typeface="Lucida Sans Unicode"/>
              </a:rPr>
              <a:t>exact</a:t>
            </a:r>
            <a:r>
              <a:rPr dirty="0" sz="2100" spc="-75">
                <a:solidFill>
                  <a:srgbClr val="FAFDFF"/>
                </a:solidFill>
                <a:latin typeface="Lucida Sans Unicode"/>
                <a:cs typeface="Lucida Sans Unicode"/>
              </a:rPr>
              <a:t> </a:t>
            </a:r>
            <a:r>
              <a:rPr dirty="0" sz="2100" spc="135">
                <a:solidFill>
                  <a:srgbClr val="FAFDFF"/>
                </a:solidFill>
                <a:latin typeface="Lucida Sans Unicode"/>
                <a:cs typeface="Lucida Sans Unicode"/>
              </a:rPr>
              <a:t>specifications</a:t>
            </a:r>
            <a:r>
              <a:rPr dirty="0" sz="2100" spc="-75">
                <a:solidFill>
                  <a:srgbClr val="FAFDFF"/>
                </a:solidFill>
                <a:latin typeface="Lucida Sans Unicode"/>
                <a:cs typeface="Lucida Sans Unicode"/>
              </a:rPr>
              <a:t> </a:t>
            </a:r>
            <a:r>
              <a:rPr dirty="0" sz="2100" spc="125">
                <a:solidFill>
                  <a:srgbClr val="FAFDFF"/>
                </a:solidFill>
                <a:latin typeface="Lucida Sans Unicode"/>
                <a:cs typeface="Lucida Sans Unicode"/>
              </a:rPr>
              <a:t>before</a:t>
            </a:r>
            <a:r>
              <a:rPr dirty="0" sz="2100" spc="-75">
                <a:solidFill>
                  <a:srgbClr val="FAFDFF"/>
                </a:solidFill>
                <a:latin typeface="Lucida Sans Unicode"/>
                <a:cs typeface="Lucida Sans Unicode"/>
              </a:rPr>
              <a:t> </a:t>
            </a:r>
            <a:r>
              <a:rPr dirty="0" sz="2100" spc="70">
                <a:solidFill>
                  <a:srgbClr val="FAFDFF"/>
                </a:solidFill>
                <a:latin typeface="Lucida Sans Unicode"/>
                <a:cs typeface="Lucida Sans Unicode"/>
              </a:rPr>
              <a:t>it</a:t>
            </a:r>
            <a:r>
              <a:rPr dirty="0" sz="2100" spc="-20">
                <a:solidFill>
                  <a:srgbClr val="FAFDFF"/>
                </a:solidFill>
                <a:latin typeface="Lucida Sans Unicode"/>
                <a:cs typeface="Lucida Sans Unicode"/>
              </a:rPr>
              <a:t> </a:t>
            </a:r>
            <a:r>
              <a:rPr dirty="0" sz="2100" spc="155">
                <a:solidFill>
                  <a:srgbClr val="FAFDFF"/>
                </a:solidFill>
                <a:latin typeface="Lucida Sans Unicode"/>
                <a:cs typeface="Lucida Sans Unicode"/>
              </a:rPr>
              <a:t>reaches</a:t>
            </a:r>
            <a:r>
              <a:rPr dirty="0" sz="2100" spc="-75">
                <a:solidFill>
                  <a:srgbClr val="FAFDFF"/>
                </a:solidFill>
                <a:latin typeface="Lucida Sans Unicode"/>
                <a:cs typeface="Lucida Sans Unicode"/>
              </a:rPr>
              <a:t> </a:t>
            </a:r>
            <a:r>
              <a:rPr dirty="0" sz="2100" spc="135">
                <a:solidFill>
                  <a:srgbClr val="FAFDFF"/>
                </a:solidFill>
                <a:latin typeface="Lucida Sans Unicode"/>
                <a:cs typeface="Lucida Sans Unicode"/>
              </a:rPr>
              <a:t>assembly</a:t>
            </a:r>
            <a:r>
              <a:rPr dirty="0" sz="2100" spc="-75">
                <a:solidFill>
                  <a:srgbClr val="FAFDFF"/>
                </a:solidFill>
                <a:latin typeface="Lucida Sans Unicode"/>
                <a:cs typeface="Lucida Sans Unicode"/>
              </a:rPr>
              <a:t> </a:t>
            </a:r>
            <a:r>
              <a:rPr dirty="0" sz="2100" spc="75">
                <a:solidFill>
                  <a:srgbClr val="FAFDFF"/>
                </a:solidFill>
                <a:latin typeface="Lucida Sans Unicode"/>
                <a:cs typeface="Lucida Sans Unicode"/>
              </a:rPr>
              <a:t>lines</a:t>
            </a:r>
            <a:r>
              <a:rPr dirty="0" sz="2100" spc="-120">
                <a:solidFill>
                  <a:srgbClr val="FAFDFF"/>
                </a:solidFill>
                <a:latin typeface="Lucida Sans Unicode"/>
                <a:cs typeface="Lucida Sans Unicode"/>
              </a:rPr>
              <a:t> </a:t>
            </a:r>
            <a:r>
              <a:rPr dirty="0" sz="2100" spc="60">
                <a:solidFill>
                  <a:srgbClr val="FAFDFF"/>
                </a:solidFill>
                <a:latin typeface="Lucida Sans Unicode"/>
                <a:cs typeface="Lucida Sans Unicode"/>
              </a:rPr>
              <a:t>or </a:t>
            </a:r>
            <a:r>
              <a:rPr dirty="0" sz="2100" spc="150">
                <a:solidFill>
                  <a:srgbClr val="FAFDFF"/>
                </a:solidFill>
                <a:latin typeface="Lucida Sans Unicode"/>
                <a:cs typeface="Lucida Sans Unicode"/>
              </a:rPr>
              <a:t>end</a:t>
            </a:r>
            <a:r>
              <a:rPr dirty="0" sz="2100" spc="-55">
                <a:solidFill>
                  <a:srgbClr val="FAFDFF"/>
                </a:solidFill>
                <a:latin typeface="Lucida Sans Unicode"/>
                <a:cs typeface="Lucida Sans Unicode"/>
              </a:rPr>
              <a:t> </a:t>
            </a:r>
            <a:r>
              <a:rPr dirty="0" sz="2100" spc="60">
                <a:solidFill>
                  <a:srgbClr val="FAFDFF"/>
                </a:solidFill>
                <a:latin typeface="Lucida Sans Unicode"/>
                <a:cs typeface="Lucida Sans Unicode"/>
              </a:rPr>
              <a:t>users.</a:t>
            </a:r>
            <a:endParaRPr sz="2100">
              <a:latin typeface="Lucida Sans Unicode"/>
              <a:cs typeface="Lucida Sans Unicode"/>
            </a:endParaRPr>
          </a:p>
          <a:p>
            <a:pPr marL="12700" marR="1309370">
              <a:lnSpc>
                <a:spcPct val="116100"/>
              </a:lnSpc>
              <a:spcBef>
                <a:spcPts val="2920"/>
              </a:spcBef>
            </a:pPr>
            <a:r>
              <a:rPr dirty="0" sz="2100" spc="105">
                <a:solidFill>
                  <a:srgbClr val="FAFDFF"/>
                </a:solidFill>
                <a:latin typeface="Lucida Sans Unicode"/>
                <a:cs typeface="Lucida Sans Unicode"/>
              </a:rPr>
              <a:t>Quality</a:t>
            </a:r>
            <a:r>
              <a:rPr dirty="0" sz="2100" spc="-110">
                <a:solidFill>
                  <a:srgbClr val="FAFDFF"/>
                </a:solidFill>
                <a:latin typeface="Lucida Sans Unicode"/>
                <a:cs typeface="Lucida Sans Unicode"/>
              </a:rPr>
              <a:t> </a:t>
            </a:r>
            <a:r>
              <a:rPr dirty="0" sz="2100" spc="165">
                <a:solidFill>
                  <a:srgbClr val="FAFDFF"/>
                </a:solidFill>
                <a:latin typeface="Lucida Sans Unicode"/>
                <a:cs typeface="Lucida Sans Unicode"/>
              </a:rPr>
              <a:t>Service</a:t>
            </a:r>
            <a:r>
              <a:rPr dirty="0" sz="2100" spc="-125">
                <a:solidFill>
                  <a:srgbClr val="FAFDFF"/>
                </a:solidFill>
                <a:latin typeface="Lucida Sans Unicode"/>
                <a:cs typeface="Lucida Sans Unicode"/>
              </a:rPr>
              <a:t> </a:t>
            </a:r>
            <a:r>
              <a:rPr dirty="0" sz="2100" spc="125">
                <a:solidFill>
                  <a:srgbClr val="FAFDFF"/>
                </a:solidFill>
                <a:latin typeface="Lucida Sans Unicode"/>
                <a:cs typeface="Lucida Sans Unicode"/>
              </a:rPr>
              <a:t>Group</a:t>
            </a:r>
            <a:r>
              <a:rPr dirty="0" sz="2100" spc="-80">
                <a:solidFill>
                  <a:srgbClr val="FAFDFF"/>
                </a:solidFill>
                <a:latin typeface="Lucida Sans Unicode"/>
                <a:cs typeface="Lucida Sans Unicode"/>
              </a:rPr>
              <a:t> </a:t>
            </a:r>
            <a:r>
              <a:rPr dirty="0" sz="2100" spc="130">
                <a:solidFill>
                  <a:srgbClr val="FAFDFF"/>
                </a:solidFill>
                <a:latin typeface="Lucida Sans Unicode"/>
                <a:cs typeface="Lucida Sans Unicode"/>
              </a:rPr>
              <a:t>understands</a:t>
            </a:r>
            <a:r>
              <a:rPr dirty="0" sz="2100" spc="-130">
                <a:solidFill>
                  <a:srgbClr val="FAFDFF"/>
                </a:solidFill>
                <a:latin typeface="Lucida Sans Unicode"/>
                <a:cs typeface="Lucida Sans Unicode"/>
              </a:rPr>
              <a:t> </a:t>
            </a:r>
            <a:r>
              <a:rPr dirty="0" sz="2100" spc="155">
                <a:solidFill>
                  <a:srgbClr val="FAFDFF"/>
                </a:solidFill>
                <a:latin typeface="Lucida Sans Unicode"/>
                <a:cs typeface="Lucida Sans Unicode"/>
              </a:rPr>
              <a:t>these</a:t>
            </a:r>
            <a:r>
              <a:rPr dirty="0" sz="2100" spc="-120">
                <a:solidFill>
                  <a:srgbClr val="FAFDFF"/>
                </a:solidFill>
                <a:latin typeface="Lucida Sans Unicode"/>
                <a:cs typeface="Lucida Sans Unicode"/>
              </a:rPr>
              <a:t> </a:t>
            </a:r>
            <a:r>
              <a:rPr dirty="0" sz="2100" spc="135">
                <a:solidFill>
                  <a:srgbClr val="FAFDFF"/>
                </a:solidFill>
                <a:latin typeface="Lucida Sans Unicode"/>
                <a:cs typeface="Lucida Sans Unicode"/>
              </a:rPr>
              <a:t>challenges</a:t>
            </a:r>
            <a:r>
              <a:rPr dirty="0" sz="2100" spc="-70">
                <a:solidFill>
                  <a:srgbClr val="FAFDFF"/>
                </a:solidFill>
                <a:latin typeface="Lucida Sans Unicode"/>
                <a:cs typeface="Lucida Sans Unicode"/>
              </a:rPr>
              <a:t> </a:t>
            </a:r>
            <a:r>
              <a:rPr dirty="0" sz="2100" spc="120">
                <a:solidFill>
                  <a:srgbClr val="FAFDFF"/>
                </a:solidFill>
                <a:latin typeface="Lucida Sans Unicode"/>
                <a:cs typeface="Lucida Sans Unicode"/>
              </a:rPr>
              <a:t>and </a:t>
            </a:r>
            <a:r>
              <a:rPr dirty="0" sz="2100" spc="105">
                <a:solidFill>
                  <a:srgbClr val="FAFDFF"/>
                </a:solidFill>
                <a:latin typeface="Lucida Sans Unicode"/>
                <a:cs typeface="Lucida Sans Unicode"/>
              </a:rPr>
              <a:t>provides</a:t>
            </a:r>
            <a:r>
              <a:rPr dirty="0" sz="2100" spc="-75">
                <a:solidFill>
                  <a:srgbClr val="FAFDFF"/>
                </a:solidFill>
                <a:latin typeface="Lucida Sans Unicode"/>
                <a:cs typeface="Lucida Sans Unicode"/>
              </a:rPr>
              <a:t> </a:t>
            </a:r>
            <a:r>
              <a:rPr dirty="0" sz="2100" spc="85">
                <a:solidFill>
                  <a:srgbClr val="FAFDFF"/>
                </a:solidFill>
                <a:latin typeface="Lucida Sans Unicode"/>
                <a:cs typeface="Lucida Sans Unicode"/>
              </a:rPr>
              <a:t>hands-</a:t>
            </a:r>
            <a:r>
              <a:rPr dirty="0" sz="2100" spc="100">
                <a:solidFill>
                  <a:srgbClr val="FAFDFF"/>
                </a:solidFill>
                <a:latin typeface="Lucida Sans Unicode"/>
                <a:cs typeface="Lucida Sans Unicode"/>
              </a:rPr>
              <a:t>on</a:t>
            </a:r>
            <a:r>
              <a:rPr dirty="0" sz="2100" spc="-70">
                <a:solidFill>
                  <a:srgbClr val="FAFDFF"/>
                </a:solidFill>
                <a:latin typeface="Lucida Sans Unicode"/>
                <a:cs typeface="Lucida Sans Unicode"/>
              </a:rPr>
              <a:t> </a:t>
            </a:r>
            <a:r>
              <a:rPr dirty="0" sz="2100" spc="105">
                <a:solidFill>
                  <a:srgbClr val="FAFDFF"/>
                </a:solidFill>
                <a:latin typeface="Lucida Sans Unicode"/>
                <a:cs typeface="Lucida Sans Unicode"/>
              </a:rPr>
              <a:t>quality</a:t>
            </a:r>
            <a:r>
              <a:rPr dirty="0" sz="2100" spc="-70">
                <a:solidFill>
                  <a:srgbClr val="FAFDFF"/>
                </a:solidFill>
                <a:latin typeface="Lucida Sans Unicode"/>
                <a:cs typeface="Lucida Sans Unicode"/>
              </a:rPr>
              <a:t> </a:t>
            </a:r>
            <a:r>
              <a:rPr dirty="0" sz="2100" spc="145">
                <a:solidFill>
                  <a:srgbClr val="FAFDFF"/>
                </a:solidFill>
                <a:latin typeface="Lucida Sans Unicode"/>
                <a:cs typeface="Lucida Sans Unicode"/>
              </a:rPr>
              <a:t>assurance</a:t>
            </a:r>
            <a:r>
              <a:rPr dirty="0" sz="2100" spc="-120">
                <a:solidFill>
                  <a:srgbClr val="FAFDFF"/>
                </a:solidFill>
                <a:latin typeface="Lucida Sans Unicode"/>
                <a:cs typeface="Lucida Sans Unicode"/>
              </a:rPr>
              <a:t> </a:t>
            </a:r>
            <a:r>
              <a:rPr dirty="0" sz="2100" spc="95">
                <a:solidFill>
                  <a:srgbClr val="FAFDFF"/>
                </a:solidFill>
                <a:latin typeface="Lucida Sans Unicode"/>
                <a:cs typeface="Lucida Sans Unicode"/>
              </a:rPr>
              <a:t>solutions</a:t>
            </a:r>
            <a:r>
              <a:rPr dirty="0" sz="2100" spc="-114">
                <a:solidFill>
                  <a:srgbClr val="FAFDFF"/>
                </a:solidFill>
                <a:latin typeface="Lucida Sans Unicode"/>
                <a:cs typeface="Lucida Sans Unicode"/>
              </a:rPr>
              <a:t> </a:t>
            </a:r>
            <a:r>
              <a:rPr dirty="0" sz="2100" spc="120">
                <a:solidFill>
                  <a:srgbClr val="FAFDFF"/>
                </a:solidFill>
                <a:latin typeface="Lucida Sans Unicode"/>
                <a:cs typeface="Lucida Sans Unicode"/>
              </a:rPr>
              <a:t>designed </a:t>
            </a:r>
            <a:r>
              <a:rPr dirty="0" sz="2100" spc="125">
                <a:solidFill>
                  <a:srgbClr val="FAFDFF"/>
                </a:solidFill>
                <a:latin typeface="Lucida Sans Unicode"/>
                <a:cs typeface="Lucida Sans Unicode"/>
              </a:rPr>
              <a:t>specifically</a:t>
            </a:r>
            <a:r>
              <a:rPr dirty="0" sz="2100" spc="-155">
                <a:solidFill>
                  <a:srgbClr val="FAFDFF"/>
                </a:solidFill>
                <a:latin typeface="Lucida Sans Unicode"/>
                <a:cs typeface="Lucida Sans Unicode"/>
              </a:rPr>
              <a:t> </a:t>
            </a:r>
            <a:r>
              <a:rPr dirty="0" sz="2100" spc="100">
                <a:solidFill>
                  <a:srgbClr val="FAFDFF"/>
                </a:solidFill>
                <a:latin typeface="Lucida Sans Unicode"/>
                <a:cs typeface="Lucida Sans Unicode"/>
              </a:rPr>
              <a:t>for</a:t>
            </a:r>
            <a:r>
              <a:rPr dirty="0" sz="2100" spc="-65">
                <a:solidFill>
                  <a:srgbClr val="FAFDFF"/>
                </a:solidFill>
                <a:latin typeface="Lucida Sans Unicode"/>
                <a:cs typeface="Lucida Sans Unicode"/>
              </a:rPr>
              <a:t> </a:t>
            </a:r>
            <a:r>
              <a:rPr dirty="0" sz="2100" spc="130">
                <a:solidFill>
                  <a:srgbClr val="FAFDFF"/>
                </a:solidFill>
                <a:latin typeface="Lucida Sans Unicode"/>
                <a:cs typeface="Lucida Sans Unicode"/>
              </a:rPr>
              <a:t>automotive</a:t>
            </a:r>
            <a:r>
              <a:rPr dirty="0" sz="2100" spc="-75">
                <a:solidFill>
                  <a:srgbClr val="FAFDFF"/>
                </a:solidFill>
                <a:latin typeface="Lucida Sans Unicode"/>
                <a:cs typeface="Lucida Sans Unicode"/>
              </a:rPr>
              <a:t> </a:t>
            </a:r>
            <a:r>
              <a:rPr dirty="0" sz="2100" spc="140">
                <a:solidFill>
                  <a:srgbClr val="FAFDFF"/>
                </a:solidFill>
                <a:latin typeface="Lucida Sans Unicode"/>
                <a:cs typeface="Lucida Sans Unicode"/>
              </a:rPr>
              <a:t>manufacturers</a:t>
            </a:r>
            <a:r>
              <a:rPr dirty="0" sz="2100" spc="-80">
                <a:solidFill>
                  <a:srgbClr val="FAFDFF"/>
                </a:solidFill>
                <a:latin typeface="Lucida Sans Unicode"/>
                <a:cs typeface="Lucida Sans Unicode"/>
              </a:rPr>
              <a:t> </a:t>
            </a:r>
            <a:r>
              <a:rPr dirty="0" sz="2100" spc="145">
                <a:solidFill>
                  <a:srgbClr val="FAFDFF"/>
                </a:solidFill>
                <a:latin typeface="Lucida Sans Unicode"/>
                <a:cs typeface="Lucida Sans Unicode"/>
              </a:rPr>
              <a:t>and</a:t>
            </a:r>
            <a:r>
              <a:rPr dirty="0" sz="2100" spc="-75">
                <a:solidFill>
                  <a:srgbClr val="FAFDFF"/>
                </a:solidFill>
                <a:latin typeface="Lucida Sans Unicode"/>
                <a:cs typeface="Lucida Sans Unicode"/>
              </a:rPr>
              <a:t> </a:t>
            </a:r>
            <a:r>
              <a:rPr dirty="0" sz="2100" spc="65">
                <a:solidFill>
                  <a:srgbClr val="FAFDFF"/>
                </a:solidFill>
                <a:latin typeface="Lucida Sans Unicode"/>
                <a:cs typeface="Lucida Sans Unicode"/>
              </a:rPr>
              <a:t>suppliers. </a:t>
            </a:r>
            <a:r>
              <a:rPr dirty="0" sz="2100" spc="85">
                <a:solidFill>
                  <a:srgbClr val="FAFDFF"/>
                </a:solidFill>
                <a:latin typeface="Lucida Sans Unicode"/>
                <a:cs typeface="Lucida Sans Unicode"/>
              </a:rPr>
              <a:t>Through</a:t>
            </a:r>
            <a:r>
              <a:rPr dirty="0" sz="2100" spc="-65">
                <a:solidFill>
                  <a:srgbClr val="FAFDFF"/>
                </a:solidFill>
                <a:latin typeface="Lucida Sans Unicode"/>
                <a:cs typeface="Lucida Sans Unicode"/>
              </a:rPr>
              <a:t> </a:t>
            </a:r>
            <a:r>
              <a:rPr dirty="0" sz="2100" spc="135">
                <a:solidFill>
                  <a:srgbClr val="FAFDFF"/>
                </a:solidFill>
                <a:latin typeface="Lucida Sans Unicode"/>
                <a:cs typeface="Lucida Sans Unicode"/>
              </a:rPr>
              <a:t>structured</a:t>
            </a:r>
            <a:r>
              <a:rPr dirty="0" sz="2100" spc="-15">
                <a:solidFill>
                  <a:srgbClr val="FAFDFF"/>
                </a:solidFill>
                <a:latin typeface="Lucida Sans Unicode"/>
                <a:cs typeface="Lucida Sans Unicode"/>
              </a:rPr>
              <a:t> </a:t>
            </a:r>
            <a:r>
              <a:rPr dirty="0" sz="2100" spc="125">
                <a:solidFill>
                  <a:srgbClr val="FAFDFF"/>
                </a:solidFill>
                <a:latin typeface="Lucida Sans Unicode"/>
                <a:cs typeface="Lucida Sans Unicode"/>
              </a:rPr>
              <a:t>inspection</a:t>
            </a:r>
            <a:r>
              <a:rPr dirty="0" sz="2100" spc="-15">
                <a:solidFill>
                  <a:srgbClr val="FAFDFF"/>
                </a:solidFill>
                <a:latin typeface="Lucida Sans Unicode"/>
                <a:cs typeface="Lucida Sans Unicode"/>
              </a:rPr>
              <a:t> </a:t>
            </a:r>
            <a:r>
              <a:rPr dirty="0" sz="2100" spc="145">
                <a:solidFill>
                  <a:srgbClr val="FAFDFF"/>
                </a:solidFill>
                <a:latin typeface="Lucida Sans Unicode"/>
                <a:cs typeface="Lucida Sans Unicode"/>
              </a:rPr>
              <a:t>processes</a:t>
            </a:r>
            <a:r>
              <a:rPr dirty="0" sz="2100" spc="-65">
                <a:solidFill>
                  <a:srgbClr val="FAFDFF"/>
                </a:solidFill>
                <a:latin typeface="Lucida Sans Unicode"/>
                <a:cs typeface="Lucida Sans Unicode"/>
              </a:rPr>
              <a:t> </a:t>
            </a:r>
            <a:r>
              <a:rPr dirty="0" sz="2100" spc="120">
                <a:solidFill>
                  <a:srgbClr val="FAFDFF"/>
                </a:solidFill>
                <a:latin typeface="Lucida Sans Unicode"/>
                <a:cs typeface="Lucida Sans Unicode"/>
              </a:rPr>
              <a:t>and </a:t>
            </a:r>
            <a:r>
              <a:rPr dirty="0" sz="2100" spc="140">
                <a:solidFill>
                  <a:srgbClr val="FAFDFF"/>
                </a:solidFill>
                <a:latin typeface="Lucida Sans Unicode"/>
                <a:cs typeface="Lucida Sans Unicode"/>
              </a:rPr>
              <a:t>experienced</a:t>
            </a:r>
            <a:r>
              <a:rPr dirty="0" sz="2100" spc="-95">
                <a:solidFill>
                  <a:srgbClr val="FAFDFF"/>
                </a:solidFill>
                <a:latin typeface="Lucida Sans Unicode"/>
                <a:cs typeface="Lucida Sans Unicode"/>
              </a:rPr>
              <a:t> </a:t>
            </a:r>
            <a:r>
              <a:rPr dirty="0" sz="2100" spc="125">
                <a:solidFill>
                  <a:srgbClr val="FAFDFF"/>
                </a:solidFill>
                <a:latin typeface="Lucida Sans Unicode"/>
                <a:cs typeface="Lucida Sans Unicode"/>
              </a:rPr>
              <a:t>technicians,</a:t>
            </a:r>
            <a:r>
              <a:rPr dirty="0" sz="2100" spc="-90">
                <a:solidFill>
                  <a:srgbClr val="FAFDFF"/>
                </a:solidFill>
                <a:latin typeface="Lucida Sans Unicode"/>
                <a:cs typeface="Lucida Sans Unicode"/>
              </a:rPr>
              <a:t> </a:t>
            </a:r>
            <a:r>
              <a:rPr dirty="0" sz="2100" spc="155">
                <a:solidFill>
                  <a:srgbClr val="FAFDFF"/>
                </a:solidFill>
                <a:latin typeface="Lucida Sans Unicode"/>
                <a:cs typeface="Lucida Sans Unicode"/>
              </a:rPr>
              <a:t>the</a:t>
            </a:r>
            <a:r>
              <a:rPr dirty="0" sz="2100" spc="-120">
                <a:solidFill>
                  <a:srgbClr val="FAFDFF"/>
                </a:solidFill>
                <a:latin typeface="Lucida Sans Unicode"/>
                <a:cs typeface="Lucida Sans Unicode"/>
              </a:rPr>
              <a:t> </a:t>
            </a:r>
            <a:r>
              <a:rPr dirty="0" sz="2100" spc="165">
                <a:solidFill>
                  <a:srgbClr val="FAFDFF"/>
                </a:solidFill>
                <a:latin typeface="Lucida Sans Unicode"/>
                <a:cs typeface="Lucida Sans Unicode"/>
              </a:rPr>
              <a:t>company</a:t>
            </a:r>
            <a:r>
              <a:rPr dirty="0" sz="2100" spc="-75">
                <a:solidFill>
                  <a:srgbClr val="FAFDFF"/>
                </a:solidFill>
                <a:latin typeface="Lucida Sans Unicode"/>
                <a:cs typeface="Lucida Sans Unicode"/>
              </a:rPr>
              <a:t> </a:t>
            </a:r>
            <a:r>
              <a:rPr dirty="0" sz="2100" spc="110">
                <a:solidFill>
                  <a:srgbClr val="FAFDFF"/>
                </a:solidFill>
                <a:latin typeface="Lucida Sans Unicode"/>
                <a:cs typeface="Lucida Sans Unicode"/>
              </a:rPr>
              <a:t>helps</a:t>
            </a:r>
            <a:r>
              <a:rPr dirty="0" sz="2100" spc="-75">
                <a:solidFill>
                  <a:srgbClr val="FAFDFF"/>
                </a:solidFill>
                <a:latin typeface="Lucida Sans Unicode"/>
                <a:cs typeface="Lucida Sans Unicode"/>
              </a:rPr>
              <a:t> </a:t>
            </a:r>
            <a:r>
              <a:rPr dirty="0" sz="2100" spc="110">
                <a:solidFill>
                  <a:srgbClr val="FAFDFF"/>
                </a:solidFill>
                <a:latin typeface="Lucida Sans Unicode"/>
                <a:cs typeface="Lucida Sans Unicode"/>
              </a:rPr>
              <a:t>businesses identify</a:t>
            </a:r>
            <a:r>
              <a:rPr dirty="0" sz="2100" spc="-65">
                <a:solidFill>
                  <a:srgbClr val="FAFDFF"/>
                </a:solidFill>
                <a:latin typeface="Lucida Sans Unicode"/>
                <a:cs typeface="Lucida Sans Unicode"/>
              </a:rPr>
              <a:t> </a:t>
            </a:r>
            <a:r>
              <a:rPr dirty="0" sz="2100" spc="100">
                <a:solidFill>
                  <a:srgbClr val="FAFDFF"/>
                </a:solidFill>
                <a:latin typeface="Lucida Sans Unicode"/>
                <a:cs typeface="Lucida Sans Unicode"/>
              </a:rPr>
              <a:t>issues</a:t>
            </a:r>
            <a:r>
              <a:rPr dirty="0" sz="2100" spc="-110">
                <a:solidFill>
                  <a:srgbClr val="FAFDFF"/>
                </a:solidFill>
                <a:latin typeface="Lucida Sans Unicode"/>
                <a:cs typeface="Lucida Sans Unicode"/>
              </a:rPr>
              <a:t> </a:t>
            </a:r>
            <a:r>
              <a:rPr dirty="0" sz="2100" spc="70">
                <a:solidFill>
                  <a:srgbClr val="FAFDFF"/>
                </a:solidFill>
                <a:latin typeface="Lucida Sans Unicode"/>
                <a:cs typeface="Lucida Sans Unicode"/>
              </a:rPr>
              <a:t>early,</a:t>
            </a:r>
            <a:r>
              <a:rPr dirty="0" sz="2100" spc="-15">
                <a:solidFill>
                  <a:srgbClr val="FAFDFF"/>
                </a:solidFill>
                <a:latin typeface="Lucida Sans Unicode"/>
                <a:cs typeface="Lucida Sans Unicode"/>
              </a:rPr>
              <a:t> </a:t>
            </a:r>
            <a:r>
              <a:rPr dirty="0" sz="2100" spc="114">
                <a:solidFill>
                  <a:srgbClr val="FAFDFF"/>
                </a:solidFill>
                <a:latin typeface="Lucida Sans Unicode"/>
                <a:cs typeface="Lucida Sans Unicode"/>
              </a:rPr>
              <a:t>preventing</a:t>
            </a:r>
            <a:r>
              <a:rPr dirty="0" sz="2100" spc="-60">
                <a:solidFill>
                  <a:srgbClr val="FAFDFF"/>
                </a:solidFill>
                <a:latin typeface="Lucida Sans Unicode"/>
                <a:cs typeface="Lucida Sans Unicode"/>
              </a:rPr>
              <a:t> </a:t>
            </a:r>
            <a:r>
              <a:rPr dirty="0" sz="2100" spc="150">
                <a:solidFill>
                  <a:srgbClr val="FAFDFF"/>
                </a:solidFill>
                <a:latin typeface="Lucida Sans Unicode"/>
                <a:cs typeface="Lucida Sans Unicode"/>
              </a:rPr>
              <a:t>defective</a:t>
            </a:r>
            <a:r>
              <a:rPr dirty="0" sz="2100" spc="-65">
                <a:solidFill>
                  <a:srgbClr val="FAFDFF"/>
                </a:solidFill>
                <a:latin typeface="Lucida Sans Unicode"/>
                <a:cs typeface="Lucida Sans Unicode"/>
              </a:rPr>
              <a:t> </a:t>
            </a:r>
            <a:r>
              <a:rPr dirty="0" sz="2100" spc="135">
                <a:solidFill>
                  <a:srgbClr val="FAFDFF"/>
                </a:solidFill>
                <a:latin typeface="Lucida Sans Unicode"/>
                <a:cs typeface="Lucida Sans Unicode"/>
              </a:rPr>
              <a:t>parts</a:t>
            </a:r>
            <a:r>
              <a:rPr dirty="0" sz="2100" spc="-140">
                <a:solidFill>
                  <a:srgbClr val="FAFDFF"/>
                </a:solidFill>
                <a:latin typeface="Lucida Sans Unicode"/>
                <a:cs typeface="Lucida Sans Unicode"/>
              </a:rPr>
              <a:t> </a:t>
            </a:r>
            <a:r>
              <a:rPr dirty="0" sz="2100" spc="90">
                <a:solidFill>
                  <a:srgbClr val="FAFDFF"/>
                </a:solidFill>
                <a:latin typeface="Lucida Sans Unicode"/>
                <a:cs typeface="Lucida Sans Unicode"/>
              </a:rPr>
              <a:t>from </a:t>
            </a:r>
            <a:r>
              <a:rPr dirty="0" sz="2100" spc="105">
                <a:solidFill>
                  <a:srgbClr val="FAFDFF"/>
                </a:solidFill>
                <a:latin typeface="Lucida Sans Unicode"/>
                <a:cs typeface="Lucida Sans Unicode"/>
              </a:rPr>
              <a:t>moving</a:t>
            </a:r>
            <a:r>
              <a:rPr dirty="0" sz="2100" spc="-95">
                <a:solidFill>
                  <a:srgbClr val="FAFDFF"/>
                </a:solidFill>
                <a:latin typeface="Lucida Sans Unicode"/>
                <a:cs typeface="Lucida Sans Unicode"/>
              </a:rPr>
              <a:t> </a:t>
            </a:r>
            <a:r>
              <a:rPr dirty="0" sz="2100" spc="135">
                <a:solidFill>
                  <a:srgbClr val="FAFDFF"/>
                </a:solidFill>
                <a:latin typeface="Lucida Sans Unicode"/>
                <a:cs typeface="Lucida Sans Unicode"/>
              </a:rPr>
              <a:t>further</a:t>
            </a:r>
            <a:r>
              <a:rPr dirty="0" sz="2100" spc="-105">
                <a:solidFill>
                  <a:srgbClr val="FAFDFF"/>
                </a:solidFill>
                <a:latin typeface="Lucida Sans Unicode"/>
                <a:cs typeface="Lucida Sans Unicode"/>
              </a:rPr>
              <a:t> </a:t>
            </a:r>
            <a:r>
              <a:rPr dirty="0" sz="2100" spc="145">
                <a:solidFill>
                  <a:srgbClr val="FAFDFF"/>
                </a:solidFill>
                <a:latin typeface="Lucida Sans Unicode"/>
                <a:cs typeface="Lucida Sans Unicode"/>
              </a:rPr>
              <a:t>down</a:t>
            </a:r>
            <a:r>
              <a:rPr dirty="0" sz="2100" spc="-85">
                <a:solidFill>
                  <a:srgbClr val="FAFDFF"/>
                </a:solidFill>
                <a:latin typeface="Lucida Sans Unicode"/>
                <a:cs typeface="Lucida Sans Unicode"/>
              </a:rPr>
              <a:t> </a:t>
            </a:r>
            <a:r>
              <a:rPr dirty="0" sz="2100" spc="155">
                <a:solidFill>
                  <a:srgbClr val="FAFDFF"/>
                </a:solidFill>
                <a:latin typeface="Lucida Sans Unicode"/>
                <a:cs typeface="Lucida Sans Unicode"/>
              </a:rPr>
              <a:t>the</a:t>
            </a:r>
            <a:r>
              <a:rPr dirty="0" sz="2100" spc="-114">
                <a:solidFill>
                  <a:srgbClr val="FAFDFF"/>
                </a:solidFill>
                <a:latin typeface="Lucida Sans Unicode"/>
                <a:cs typeface="Lucida Sans Unicode"/>
              </a:rPr>
              <a:t> </a:t>
            </a:r>
            <a:r>
              <a:rPr dirty="0" sz="2100" spc="105">
                <a:solidFill>
                  <a:srgbClr val="FAFDFF"/>
                </a:solidFill>
                <a:latin typeface="Lucida Sans Unicode"/>
                <a:cs typeface="Lucida Sans Unicode"/>
              </a:rPr>
              <a:t>supply</a:t>
            </a:r>
            <a:r>
              <a:rPr dirty="0" sz="2100" spc="-114">
                <a:solidFill>
                  <a:srgbClr val="FAFDFF"/>
                </a:solidFill>
                <a:latin typeface="Lucida Sans Unicode"/>
                <a:cs typeface="Lucida Sans Unicode"/>
              </a:rPr>
              <a:t> </a:t>
            </a:r>
            <a:r>
              <a:rPr dirty="0" sz="2100" spc="90">
                <a:solidFill>
                  <a:srgbClr val="FAFDFF"/>
                </a:solidFill>
                <a:latin typeface="Lucida Sans Unicode"/>
                <a:cs typeface="Lucida Sans Unicode"/>
              </a:rPr>
              <a:t>chain.</a:t>
            </a:r>
            <a:endParaRPr sz="210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1215"/>
              </a:spcBef>
            </a:pPr>
            <a:endParaRPr sz="2100">
              <a:latin typeface="Lucida Sans Unicode"/>
              <a:cs typeface="Lucida Sans Unicode"/>
            </a:endParaRPr>
          </a:p>
          <a:p>
            <a:pPr algn="r" marR="5080">
              <a:lnSpc>
                <a:spcPct val="100000"/>
              </a:lnSpc>
            </a:pPr>
            <a:r>
              <a:rPr dirty="0" u="heavy" sz="1850" spc="65">
                <a:solidFill>
                  <a:srgbClr val="FAFDFF"/>
                </a:solidFill>
                <a:uFill>
                  <a:solidFill>
                    <a:srgbClr val="FAFDFF"/>
                  </a:solidFill>
                </a:uFill>
                <a:latin typeface="Lucida Sans Unicode"/>
                <a:cs typeface="Lucida Sans Unicode"/>
                <a:hlinkClick r:id="rId4"/>
              </a:rPr>
              <a:t>Quality</a:t>
            </a:r>
            <a:r>
              <a:rPr dirty="0" u="heavy" sz="1850" spc="385">
                <a:solidFill>
                  <a:srgbClr val="FAFDFF"/>
                </a:solidFill>
                <a:uFill>
                  <a:solidFill>
                    <a:srgbClr val="FAFDFF"/>
                  </a:solidFill>
                </a:uFill>
                <a:latin typeface="Lucida Sans Unicode"/>
                <a:cs typeface="Lucida Sans Unicode"/>
                <a:hlinkClick r:id="rId4"/>
              </a:rPr>
              <a:t> </a:t>
            </a:r>
            <a:r>
              <a:rPr dirty="0" u="heavy" sz="1850" spc="165">
                <a:solidFill>
                  <a:srgbClr val="FAFDFF"/>
                </a:solidFill>
                <a:uFill>
                  <a:solidFill>
                    <a:srgbClr val="FAFDFF"/>
                  </a:solidFill>
                </a:uFill>
                <a:latin typeface="Lucida Sans Unicode"/>
                <a:cs typeface="Lucida Sans Unicode"/>
                <a:hlinkClick r:id="rId4"/>
              </a:rPr>
              <a:t>Service</a:t>
            </a:r>
            <a:r>
              <a:rPr dirty="0" u="heavy" sz="1850" spc="-110">
                <a:solidFill>
                  <a:srgbClr val="FAFDFF"/>
                </a:solidFill>
                <a:uFill>
                  <a:solidFill>
                    <a:srgbClr val="FAFDFF"/>
                  </a:solidFill>
                </a:uFill>
                <a:latin typeface="Lucida Sans Unicode"/>
                <a:cs typeface="Lucida Sans Unicode"/>
                <a:hlinkClick r:id="rId4"/>
              </a:rPr>
              <a:t> </a:t>
            </a:r>
            <a:r>
              <a:rPr dirty="0" u="heavy" sz="1850" spc="105">
                <a:solidFill>
                  <a:srgbClr val="FAFDFF"/>
                </a:solidFill>
                <a:uFill>
                  <a:solidFill>
                    <a:srgbClr val="FAFDFF"/>
                  </a:solidFill>
                </a:uFill>
                <a:latin typeface="Lucida Sans Unicode"/>
                <a:cs typeface="Lucida Sans Unicode"/>
                <a:hlinkClick r:id="rId4"/>
              </a:rPr>
              <a:t>Group</a:t>
            </a:r>
            <a:endParaRPr sz="185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7656379" y="0"/>
            <a:ext cx="10631805" cy="10287000"/>
            <a:chOff x="7656379" y="0"/>
            <a:chExt cx="10631805" cy="10287000"/>
          </a:xfrm>
        </p:grpSpPr>
        <p:sp>
          <p:nvSpPr>
            <p:cNvPr id="3" name="object 3" descr=""/>
            <p:cNvSpPr/>
            <p:nvPr/>
          </p:nvSpPr>
          <p:spPr>
            <a:xfrm>
              <a:off x="7656379" y="3368363"/>
              <a:ext cx="10630535" cy="6918959"/>
            </a:xfrm>
            <a:custGeom>
              <a:avLst/>
              <a:gdLst/>
              <a:ahLst/>
              <a:cxnLst/>
              <a:rect l="l" t="t" r="r" b="b"/>
              <a:pathLst>
                <a:path w="10630535" h="6918959">
                  <a:moveTo>
                    <a:pt x="10629944" y="3240904"/>
                  </a:moveTo>
                  <a:lnTo>
                    <a:pt x="10630111" y="0"/>
                  </a:lnTo>
                  <a:lnTo>
                    <a:pt x="10587511" y="7503"/>
                  </a:lnTo>
                  <a:lnTo>
                    <a:pt x="10464985" y="54538"/>
                  </a:lnTo>
                  <a:lnTo>
                    <a:pt x="10060515" y="185856"/>
                  </a:lnTo>
                  <a:lnTo>
                    <a:pt x="9937524" y="234302"/>
                  </a:lnTo>
                  <a:lnTo>
                    <a:pt x="9802363" y="279097"/>
                  </a:lnTo>
                  <a:lnTo>
                    <a:pt x="9679155" y="328198"/>
                  </a:lnTo>
                  <a:lnTo>
                    <a:pt x="9543784" y="373631"/>
                  </a:lnTo>
                  <a:lnTo>
                    <a:pt x="9296860" y="473371"/>
                  </a:lnTo>
                  <a:lnTo>
                    <a:pt x="9161194" y="519696"/>
                  </a:lnTo>
                  <a:lnTo>
                    <a:pt x="8541829" y="775270"/>
                  </a:lnTo>
                  <a:lnTo>
                    <a:pt x="8429769" y="831114"/>
                  </a:lnTo>
                  <a:lnTo>
                    <a:pt x="8181305" y="935518"/>
                  </a:lnTo>
                  <a:lnTo>
                    <a:pt x="8069025" y="992025"/>
                  </a:lnTo>
                  <a:lnTo>
                    <a:pt x="7944620" y="1044754"/>
                  </a:lnTo>
                  <a:lnTo>
                    <a:pt x="7832209" y="1101660"/>
                  </a:lnTo>
                  <a:lnTo>
                    <a:pt x="7707677" y="1154771"/>
                  </a:lnTo>
                  <a:lnTo>
                    <a:pt x="7482558" y="1269484"/>
                  </a:lnTo>
                  <a:lnTo>
                    <a:pt x="7357857" y="1323104"/>
                  </a:lnTo>
                  <a:lnTo>
                    <a:pt x="6793953" y="1613237"/>
                  </a:lnTo>
                  <a:lnTo>
                    <a:pt x="6693112" y="1675610"/>
                  </a:lnTo>
                  <a:lnTo>
                    <a:pt x="6354218" y="1851360"/>
                  </a:lnTo>
                  <a:lnTo>
                    <a:pt x="6253259" y="1914089"/>
                  </a:lnTo>
                  <a:lnTo>
                    <a:pt x="6140218" y="1972904"/>
                  </a:lnTo>
                  <a:lnTo>
                    <a:pt x="5938199" y="2098666"/>
                  </a:lnTo>
                  <a:lnTo>
                    <a:pt x="5825108" y="2157633"/>
                  </a:lnTo>
                  <a:lnTo>
                    <a:pt x="4814645" y="2787563"/>
                  </a:lnTo>
                  <a:lnTo>
                    <a:pt x="4725706" y="2854395"/>
                  </a:lnTo>
                  <a:lnTo>
                    <a:pt x="4624726" y="2917185"/>
                  </a:lnTo>
                  <a:lnTo>
                    <a:pt x="4535829" y="2983888"/>
                  </a:lnTo>
                  <a:lnTo>
                    <a:pt x="4434898" y="3046533"/>
                  </a:lnTo>
                  <a:lnTo>
                    <a:pt x="4346055" y="3113074"/>
                  </a:lnTo>
                  <a:lnTo>
                    <a:pt x="4245183" y="3175539"/>
                  </a:lnTo>
                  <a:lnTo>
                    <a:pt x="4067663" y="3308116"/>
                  </a:lnTo>
                  <a:lnTo>
                    <a:pt x="3966901" y="3370248"/>
                  </a:lnTo>
                  <a:lnTo>
                    <a:pt x="3435674" y="3763941"/>
                  </a:lnTo>
                  <a:lnTo>
                    <a:pt x="3359387" y="3832962"/>
                  </a:lnTo>
                  <a:lnTo>
                    <a:pt x="3094728" y="4026916"/>
                  </a:lnTo>
                  <a:lnTo>
                    <a:pt x="3018706" y="4095134"/>
                  </a:lnTo>
                  <a:lnTo>
                    <a:pt x="2930696" y="4159148"/>
                  </a:lnTo>
                  <a:lnTo>
                    <a:pt x="2854823" y="4226915"/>
                  </a:lnTo>
                  <a:lnTo>
                    <a:pt x="2766969" y="4290460"/>
                  </a:lnTo>
                  <a:lnTo>
                    <a:pt x="2615627" y="4424765"/>
                  </a:lnTo>
                  <a:lnTo>
                    <a:pt x="2528026" y="4487543"/>
                  </a:lnTo>
                  <a:lnTo>
                    <a:pt x="2377217" y="4620236"/>
                  </a:lnTo>
                  <a:lnTo>
                    <a:pt x="1778031" y="5138735"/>
                  </a:lnTo>
                  <a:lnTo>
                    <a:pt x="1715695" y="5206008"/>
                  </a:lnTo>
                  <a:lnTo>
                    <a:pt x="1567269" y="5331483"/>
                  </a:lnTo>
                  <a:lnTo>
                    <a:pt x="1505304" y="5397631"/>
                  </a:lnTo>
                  <a:lnTo>
                    <a:pt x="1431409" y="5459405"/>
                  </a:lnTo>
                  <a:lnTo>
                    <a:pt x="1369706" y="5524761"/>
                  </a:lnTo>
                  <a:lnTo>
                    <a:pt x="1296078" y="5585726"/>
                  </a:lnTo>
                  <a:lnTo>
                    <a:pt x="1173358" y="5714358"/>
                  </a:lnTo>
                  <a:lnTo>
                    <a:pt x="1100152" y="5774045"/>
                  </a:lnTo>
                  <a:lnTo>
                    <a:pt x="917603" y="5962359"/>
                  </a:lnTo>
                  <a:lnTo>
                    <a:pt x="844999" y="6020223"/>
                  </a:lnTo>
                  <a:lnTo>
                    <a:pt x="604426" y="6262749"/>
                  </a:lnTo>
                  <a:lnTo>
                    <a:pt x="556757" y="6326106"/>
                  </a:lnTo>
                  <a:lnTo>
                    <a:pt x="319588" y="6558324"/>
                  </a:lnTo>
                  <a:lnTo>
                    <a:pt x="272805" y="6618997"/>
                  </a:lnTo>
                  <a:lnTo>
                    <a:pt x="214148" y="6675127"/>
                  </a:lnTo>
                  <a:lnTo>
                    <a:pt x="167740" y="6734668"/>
                  </a:lnTo>
                  <a:lnTo>
                    <a:pt x="109463" y="6789647"/>
                  </a:lnTo>
                  <a:lnTo>
                    <a:pt x="63439" y="6848021"/>
                  </a:lnTo>
                  <a:lnTo>
                    <a:pt x="5553" y="6901816"/>
                  </a:lnTo>
                  <a:lnTo>
                    <a:pt x="0" y="6918636"/>
                  </a:lnTo>
                  <a:lnTo>
                    <a:pt x="1217086" y="6918590"/>
                  </a:lnTo>
                  <a:lnTo>
                    <a:pt x="1252265" y="6893060"/>
                  </a:lnTo>
                  <a:lnTo>
                    <a:pt x="1305317" y="6853905"/>
                  </a:lnTo>
                  <a:lnTo>
                    <a:pt x="1370418" y="6818761"/>
                  </a:lnTo>
                  <a:lnTo>
                    <a:pt x="1423451" y="6779665"/>
                  </a:lnTo>
                  <a:lnTo>
                    <a:pt x="1488534" y="6744580"/>
                  </a:lnTo>
                  <a:lnTo>
                    <a:pt x="1541546" y="6705543"/>
                  </a:lnTo>
                  <a:lnTo>
                    <a:pt x="1671660" y="6635529"/>
                  </a:lnTo>
                  <a:lnTo>
                    <a:pt x="1724640" y="6596590"/>
                  </a:lnTo>
                  <a:lnTo>
                    <a:pt x="1854688" y="6526776"/>
                  </a:lnTo>
                  <a:lnTo>
                    <a:pt x="1907634" y="6487941"/>
                  </a:lnTo>
                  <a:lnTo>
                    <a:pt x="2037610" y="6418342"/>
                  </a:lnTo>
                  <a:lnTo>
                    <a:pt x="2090520" y="6379617"/>
                  </a:lnTo>
                  <a:lnTo>
                    <a:pt x="2350268" y="6241040"/>
                  </a:lnTo>
                  <a:lnTo>
                    <a:pt x="2403111" y="6202516"/>
                  </a:lnTo>
                  <a:lnTo>
                    <a:pt x="3633296" y="5555229"/>
                  </a:lnTo>
                  <a:lnTo>
                    <a:pt x="3709927" y="5525673"/>
                  </a:lnTo>
                  <a:lnTo>
                    <a:pt x="3903524" y="5425415"/>
                  </a:lnTo>
                  <a:lnTo>
                    <a:pt x="3980077" y="5396098"/>
                  </a:lnTo>
                  <a:lnTo>
                    <a:pt x="4109000" y="5329687"/>
                  </a:lnTo>
                  <a:lnTo>
                    <a:pt x="4185491" y="5300558"/>
                  </a:lnTo>
                  <a:lnTo>
                    <a:pt x="4314288" y="5234529"/>
                  </a:lnTo>
                  <a:lnTo>
                    <a:pt x="4390714" y="5205595"/>
                  </a:lnTo>
                  <a:lnTo>
                    <a:pt x="4519380" y="5139963"/>
                  </a:lnTo>
                  <a:lnTo>
                    <a:pt x="4595739" y="5111232"/>
                  </a:lnTo>
                  <a:lnTo>
                    <a:pt x="4660016" y="5078587"/>
                  </a:lnTo>
                  <a:lnTo>
                    <a:pt x="4736329" y="5049993"/>
                  </a:lnTo>
                  <a:lnTo>
                    <a:pt x="4800560" y="5017489"/>
                  </a:lnTo>
                  <a:lnTo>
                    <a:pt x="4876826" y="4989038"/>
                  </a:lnTo>
                  <a:lnTo>
                    <a:pt x="4941009" y="4956676"/>
                  </a:lnTo>
                  <a:lnTo>
                    <a:pt x="5093422" y="4900138"/>
                  </a:lnTo>
                  <a:lnTo>
                    <a:pt x="5157532" y="4867998"/>
                  </a:lnTo>
                  <a:lnTo>
                    <a:pt x="5233677" y="4839916"/>
                  </a:lnTo>
                  <a:lnTo>
                    <a:pt x="5297736" y="4807927"/>
                  </a:lnTo>
                  <a:lnTo>
                    <a:pt x="5449899" y="4752146"/>
                  </a:lnTo>
                  <a:lnTo>
                    <a:pt x="5513882" y="4720391"/>
                  </a:lnTo>
                  <a:lnTo>
                    <a:pt x="5741851" y="4637552"/>
                  </a:lnTo>
                  <a:lnTo>
                    <a:pt x="5805728" y="4606119"/>
                  </a:lnTo>
                  <a:lnTo>
                    <a:pt x="6260763" y="4443175"/>
                  </a:lnTo>
                  <a:lnTo>
                    <a:pt x="6324443" y="4412337"/>
                  </a:lnTo>
                  <a:lnTo>
                    <a:pt x="6778261" y="4253079"/>
                  </a:lnTo>
                  <a:lnTo>
                    <a:pt x="6865851" y="4230838"/>
                  </a:lnTo>
                  <a:lnTo>
                    <a:pt x="7318375" y="4075500"/>
                  </a:lnTo>
                  <a:lnTo>
                    <a:pt x="7405743" y="4053932"/>
                  </a:lnTo>
                  <a:lnTo>
                    <a:pt x="7631470" y="3977882"/>
                  </a:lnTo>
                  <a:lnTo>
                    <a:pt x="7718705" y="3956717"/>
                  </a:lnTo>
                  <a:lnTo>
                    <a:pt x="7868955" y="3906730"/>
                  </a:lnTo>
                  <a:lnTo>
                    <a:pt x="7956088" y="3885875"/>
                  </a:lnTo>
                  <a:lnTo>
                    <a:pt x="8106130" y="3836515"/>
                  </a:lnTo>
                  <a:lnTo>
                    <a:pt x="8193158" y="3815977"/>
                  </a:lnTo>
                  <a:lnTo>
                    <a:pt x="8268091" y="3791563"/>
                  </a:lnTo>
                  <a:lnTo>
                    <a:pt x="8355048" y="3771240"/>
                  </a:lnTo>
                  <a:lnTo>
                    <a:pt x="8429909" y="3747044"/>
                  </a:lnTo>
                  <a:lnTo>
                    <a:pt x="8516794" y="3726940"/>
                  </a:lnTo>
                  <a:lnTo>
                    <a:pt x="8591583" y="3702964"/>
                  </a:lnTo>
                  <a:lnTo>
                    <a:pt x="8678395" y="3683081"/>
                  </a:lnTo>
                  <a:lnTo>
                    <a:pt x="8753109" y="3659329"/>
                  </a:lnTo>
                  <a:lnTo>
                    <a:pt x="8926546" y="3620127"/>
                  </a:lnTo>
                  <a:lnTo>
                    <a:pt x="9001149" y="3596716"/>
                  </a:lnTo>
                  <a:lnTo>
                    <a:pt x="9174358" y="3558204"/>
                  </a:lnTo>
                  <a:lnTo>
                    <a:pt x="9248845" y="3535141"/>
                  </a:lnTo>
                  <a:lnTo>
                    <a:pt x="9508252" y="3478607"/>
                  </a:lnTo>
                  <a:lnTo>
                    <a:pt x="9582582" y="3456019"/>
                  </a:lnTo>
                  <a:lnTo>
                    <a:pt x="9841511" y="3400931"/>
                  </a:lnTo>
                  <a:lnTo>
                    <a:pt x="10100074" y="3346953"/>
                  </a:lnTo>
                  <a:lnTo>
                    <a:pt x="10358263" y="3294105"/>
                  </a:lnTo>
                  <a:lnTo>
                    <a:pt x="10616072" y="3242411"/>
                  </a:lnTo>
                  <a:lnTo>
                    <a:pt x="10629944" y="3240904"/>
                  </a:lnTo>
                  <a:close/>
                </a:path>
              </a:pathLst>
            </a:custGeom>
            <a:solidFill>
              <a:srgbClr val="66A23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909602" y="1874013"/>
              <a:ext cx="5566464" cy="4319157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8909602" y="1874061"/>
              <a:ext cx="5562600" cy="4314825"/>
            </a:xfrm>
            <a:custGeom>
              <a:avLst/>
              <a:gdLst/>
              <a:ahLst/>
              <a:cxnLst/>
              <a:rect l="l" t="t" r="r" b="b"/>
              <a:pathLst>
                <a:path w="5562600" h="4314825">
                  <a:moveTo>
                    <a:pt x="0" y="4314777"/>
                  </a:moveTo>
                  <a:lnTo>
                    <a:pt x="0" y="0"/>
                  </a:lnTo>
                  <a:lnTo>
                    <a:pt x="5562599" y="0"/>
                  </a:lnTo>
                </a:path>
              </a:pathLst>
            </a:custGeom>
            <a:ln w="209549">
              <a:solidFill>
                <a:srgbClr val="66A23D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692834" y="4939142"/>
              <a:ext cx="5566465" cy="4319157"/>
            </a:xfrm>
            <a:prstGeom prst="rect">
              <a:avLst/>
            </a:prstGeom>
          </p:spPr>
        </p:pic>
        <p:sp>
          <p:nvSpPr>
            <p:cNvPr id="7" name="object 7" descr=""/>
            <p:cNvSpPr/>
            <p:nvPr/>
          </p:nvSpPr>
          <p:spPr>
            <a:xfrm>
              <a:off x="11692834" y="4939189"/>
              <a:ext cx="5562600" cy="4314825"/>
            </a:xfrm>
            <a:custGeom>
              <a:avLst/>
              <a:gdLst/>
              <a:ahLst/>
              <a:cxnLst/>
              <a:rect l="l" t="t" r="r" b="b"/>
              <a:pathLst>
                <a:path w="5562600" h="4314825">
                  <a:moveTo>
                    <a:pt x="0" y="4314777"/>
                  </a:moveTo>
                  <a:lnTo>
                    <a:pt x="0" y="0"/>
                  </a:lnTo>
                  <a:lnTo>
                    <a:pt x="5562599" y="0"/>
                  </a:lnTo>
                </a:path>
              </a:pathLst>
            </a:custGeom>
            <a:ln w="209549">
              <a:solidFill>
                <a:srgbClr val="254BB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12959488" y="0"/>
              <a:ext cx="5328920" cy="2723515"/>
            </a:xfrm>
            <a:custGeom>
              <a:avLst/>
              <a:gdLst/>
              <a:ahLst/>
              <a:cxnLst/>
              <a:rect l="l" t="t" r="r" b="b"/>
              <a:pathLst>
                <a:path w="5328919" h="2723515">
                  <a:moveTo>
                    <a:pt x="4671874" y="2214262"/>
                  </a:moveTo>
                  <a:lnTo>
                    <a:pt x="2474857" y="1512863"/>
                  </a:lnTo>
                  <a:lnTo>
                    <a:pt x="2516269" y="1525897"/>
                  </a:lnTo>
                  <a:lnTo>
                    <a:pt x="2509028" y="1523585"/>
                  </a:lnTo>
                  <a:lnTo>
                    <a:pt x="2536012" y="1531823"/>
                  </a:lnTo>
                  <a:lnTo>
                    <a:pt x="2595935" y="1549398"/>
                  </a:lnTo>
                  <a:lnTo>
                    <a:pt x="2711567" y="1581453"/>
                  </a:lnTo>
                  <a:lnTo>
                    <a:pt x="3648850" y="1556237"/>
                  </a:lnTo>
                  <a:lnTo>
                    <a:pt x="4538446" y="1190836"/>
                  </a:lnTo>
                  <a:lnTo>
                    <a:pt x="5202575" y="765834"/>
                  </a:lnTo>
                  <a:lnTo>
                    <a:pt x="5328511" y="667349"/>
                  </a:lnTo>
                  <a:lnTo>
                    <a:pt x="5328511" y="1786710"/>
                  </a:lnTo>
                  <a:lnTo>
                    <a:pt x="4671874" y="2214262"/>
                  </a:lnTo>
                  <a:close/>
                </a:path>
                <a:path w="5328919" h="2723515">
                  <a:moveTo>
                    <a:pt x="1779336" y="2571300"/>
                  </a:moveTo>
                  <a:lnTo>
                    <a:pt x="1735936" y="2553776"/>
                  </a:lnTo>
                  <a:lnTo>
                    <a:pt x="1693332" y="2535545"/>
                  </a:lnTo>
                  <a:lnTo>
                    <a:pt x="1651514" y="2516619"/>
                  </a:lnTo>
                  <a:lnTo>
                    <a:pt x="1610471" y="2497009"/>
                  </a:lnTo>
                  <a:lnTo>
                    <a:pt x="1570192" y="2476725"/>
                  </a:lnTo>
                  <a:lnTo>
                    <a:pt x="1530666" y="2455779"/>
                  </a:lnTo>
                  <a:lnTo>
                    <a:pt x="1491883" y="2434182"/>
                  </a:lnTo>
                  <a:lnTo>
                    <a:pt x="1453833" y="2411944"/>
                  </a:lnTo>
                  <a:lnTo>
                    <a:pt x="1416504" y="2389077"/>
                  </a:lnTo>
                  <a:lnTo>
                    <a:pt x="1379886" y="2365593"/>
                  </a:lnTo>
                  <a:lnTo>
                    <a:pt x="1343969" y="2341501"/>
                  </a:lnTo>
                  <a:lnTo>
                    <a:pt x="1308741" y="2316813"/>
                  </a:lnTo>
                  <a:lnTo>
                    <a:pt x="1274192" y="2291540"/>
                  </a:lnTo>
                  <a:lnTo>
                    <a:pt x="1240311" y="2265694"/>
                  </a:lnTo>
                  <a:lnTo>
                    <a:pt x="1207088" y="2239284"/>
                  </a:lnTo>
                  <a:lnTo>
                    <a:pt x="1174512" y="2212323"/>
                  </a:lnTo>
                  <a:lnTo>
                    <a:pt x="1142572" y="2184822"/>
                  </a:lnTo>
                  <a:lnTo>
                    <a:pt x="1111258" y="2156790"/>
                  </a:lnTo>
                  <a:lnTo>
                    <a:pt x="1080559" y="2128240"/>
                  </a:lnTo>
                  <a:lnTo>
                    <a:pt x="1050465" y="2099183"/>
                  </a:lnTo>
                  <a:lnTo>
                    <a:pt x="1020964" y="2069629"/>
                  </a:lnTo>
                  <a:lnTo>
                    <a:pt x="992047" y="2039590"/>
                  </a:lnTo>
                  <a:lnTo>
                    <a:pt x="963701" y="2009077"/>
                  </a:lnTo>
                  <a:lnTo>
                    <a:pt x="935918" y="1978100"/>
                  </a:lnTo>
                  <a:lnTo>
                    <a:pt x="908686" y="1946671"/>
                  </a:lnTo>
                  <a:lnTo>
                    <a:pt x="881994" y="1914801"/>
                  </a:lnTo>
                  <a:lnTo>
                    <a:pt x="855832" y="1882501"/>
                  </a:lnTo>
                  <a:lnTo>
                    <a:pt x="830189" y="1849782"/>
                  </a:lnTo>
                  <a:lnTo>
                    <a:pt x="805055" y="1816655"/>
                  </a:lnTo>
                  <a:lnTo>
                    <a:pt x="780419" y="1783131"/>
                  </a:lnTo>
                  <a:lnTo>
                    <a:pt x="756270" y="1749221"/>
                  </a:lnTo>
                  <a:lnTo>
                    <a:pt x="732597" y="1714936"/>
                  </a:lnTo>
                  <a:lnTo>
                    <a:pt x="709390" y="1680288"/>
                  </a:lnTo>
                  <a:lnTo>
                    <a:pt x="686639" y="1645287"/>
                  </a:lnTo>
                  <a:lnTo>
                    <a:pt x="664332" y="1609945"/>
                  </a:lnTo>
                  <a:lnTo>
                    <a:pt x="642459" y="1574272"/>
                  </a:lnTo>
                  <a:lnTo>
                    <a:pt x="621010" y="1538279"/>
                  </a:lnTo>
                  <a:lnTo>
                    <a:pt x="599973" y="1501978"/>
                  </a:lnTo>
                  <a:lnTo>
                    <a:pt x="579338" y="1465380"/>
                  </a:lnTo>
                  <a:lnTo>
                    <a:pt x="559095" y="1428495"/>
                  </a:lnTo>
                  <a:lnTo>
                    <a:pt x="539232" y="1391336"/>
                  </a:lnTo>
                  <a:lnTo>
                    <a:pt x="519739" y="1353912"/>
                  </a:lnTo>
                  <a:lnTo>
                    <a:pt x="500606" y="1316234"/>
                  </a:lnTo>
                  <a:lnTo>
                    <a:pt x="481821" y="1278315"/>
                  </a:lnTo>
                  <a:lnTo>
                    <a:pt x="463374" y="1240165"/>
                  </a:lnTo>
                  <a:lnTo>
                    <a:pt x="445255" y="1201795"/>
                  </a:lnTo>
                  <a:lnTo>
                    <a:pt x="427453" y="1163216"/>
                  </a:lnTo>
                  <a:lnTo>
                    <a:pt x="409956" y="1124440"/>
                  </a:lnTo>
                  <a:lnTo>
                    <a:pt x="392756" y="1085476"/>
                  </a:lnTo>
                  <a:lnTo>
                    <a:pt x="375840" y="1046337"/>
                  </a:lnTo>
                  <a:lnTo>
                    <a:pt x="359198" y="1007033"/>
                  </a:lnTo>
                  <a:lnTo>
                    <a:pt x="342819" y="967576"/>
                  </a:lnTo>
                  <a:lnTo>
                    <a:pt x="326694" y="927976"/>
                  </a:lnTo>
                  <a:lnTo>
                    <a:pt x="310811" y="888244"/>
                  </a:lnTo>
                  <a:lnTo>
                    <a:pt x="295159" y="848393"/>
                  </a:lnTo>
                  <a:lnTo>
                    <a:pt x="279728" y="808431"/>
                  </a:lnTo>
                  <a:lnTo>
                    <a:pt x="264508" y="768372"/>
                  </a:lnTo>
                  <a:lnTo>
                    <a:pt x="249487" y="728226"/>
                  </a:lnTo>
                  <a:lnTo>
                    <a:pt x="234655" y="688003"/>
                  </a:lnTo>
                  <a:lnTo>
                    <a:pt x="220001" y="647715"/>
                  </a:lnTo>
                  <a:lnTo>
                    <a:pt x="205515" y="607373"/>
                  </a:lnTo>
                  <a:lnTo>
                    <a:pt x="177003" y="526571"/>
                  </a:lnTo>
                  <a:lnTo>
                    <a:pt x="149034" y="445686"/>
                  </a:lnTo>
                  <a:lnTo>
                    <a:pt x="107911" y="324396"/>
                  </a:lnTo>
                  <a:lnTo>
                    <a:pt x="0" y="0"/>
                  </a:lnTo>
                  <a:lnTo>
                    <a:pt x="994704" y="0"/>
                  </a:lnTo>
                  <a:lnTo>
                    <a:pt x="1001771" y="18489"/>
                  </a:lnTo>
                  <a:lnTo>
                    <a:pt x="1027843" y="83451"/>
                  </a:lnTo>
                  <a:lnTo>
                    <a:pt x="1054389" y="146473"/>
                  </a:lnTo>
                  <a:lnTo>
                    <a:pt x="1081392" y="207588"/>
                  </a:lnTo>
                  <a:lnTo>
                    <a:pt x="1108835" y="266829"/>
                  </a:lnTo>
                  <a:lnTo>
                    <a:pt x="1136702" y="324230"/>
                  </a:lnTo>
                  <a:lnTo>
                    <a:pt x="1164978" y="379824"/>
                  </a:lnTo>
                  <a:lnTo>
                    <a:pt x="1193646" y="433644"/>
                  </a:lnTo>
                  <a:lnTo>
                    <a:pt x="1222689" y="485722"/>
                  </a:lnTo>
                  <a:lnTo>
                    <a:pt x="1252091" y="536094"/>
                  </a:lnTo>
                  <a:lnTo>
                    <a:pt x="1281837" y="584790"/>
                  </a:lnTo>
                  <a:lnTo>
                    <a:pt x="1311909" y="631846"/>
                  </a:lnTo>
                  <a:lnTo>
                    <a:pt x="1342292" y="677293"/>
                  </a:lnTo>
                  <a:lnTo>
                    <a:pt x="1372968" y="721166"/>
                  </a:lnTo>
                  <a:lnTo>
                    <a:pt x="1403923" y="763497"/>
                  </a:lnTo>
                  <a:lnTo>
                    <a:pt x="1435140" y="804320"/>
                  </a:lnTo>
                  <a:lnTo>
                    <a:pt x="1466602" y="843667"/>
                  </a:lnTo>
                  <a:lnTo>
                    <a:pt x="1498293" y="881572"/>
                  </a:lnTo>
                  <a:lnTo>
                    <a:pt x="1530196" y="918069"/>
                  </a:lnTo>
                  <a:lnTo>
                    <a:pt x="1562297" y="953189"/>
                  </a:lnTo>
                  <a:lnTo>
                    <a:pt x="1594578" y="986968"/>
                  </a:lnTo>
                  <a:lnTo>
                    <a:pt x="1627022" y="1019437"/>
                  </a:lnTo>
                  <a:lnTo>
                    <a:pt x="1659615" y="1050630"/>
                  </a:lnTo>
                  <a:lnTo>
                    <a:pt x="1692339" y="1080580"/>
                  </a:lnTo>
                  <a:lnTo>
                    <a:pt x="1725178" y="1109321"/>
                  </a:lnTo>
                  <a:lnTo>
                    <a:pt x="1758116" y="1136885"/>
                  </a:lnTo>
                  <a:lnTo>
                    <a:pt x="1791137" y="1163306"/>
                  </a:lnTo>
                  <a:lnTo>
                    <a:pt x="1824225" y="1188617"/>
                  </a:lnTo>
                  <a:lnTo>
                    <a:pt x="1857362" y="1212852"/>
                  </a:lnTo>
                  <a:lnTo>
                    <a:pt x="1890533" y="1236042"/>
                  </a:lnTo>
                  <a:lnTo>
                    <a:pt x="1923722" y="1258222"/>
                  </a:lnTo>
                  <a:lnTo>
                    <a:pt x="1956912" y="1279425"/>
                  </a:lnTo>
                  <a:lnTo>
                    <a:pt x="1990088" y="1299684"/>
                  </a:lnTo>
                  <a:lnTo>
                    <a:pt x="2023232" y="1319032"/>
                  </a:lnTo>
                  <a:lnTo>
                    <a:pt x="2089361" y="1355129"/>
                  </a:lnTo>
                  <a:lnTo>
                    <a:pt x="2155170" y="1387981"/>
                  </a:lnTo>
                  <a:lnTo>
                    <a:pt x="2220529" y="1417853"/>
                  </a:lnTo>
                  <a:lnTo>
                    <a:pt x="2285307" y="1445012"/>
                  </a:lnTo>
                  <a:lnTo>
                    <a:pt x="2347777" y="1469119"/>
                  </a:lnTo>
                  <a:lnTo>
                    <a:pt x="2347241" y="1468948"/>
                  </a:lnTo>
                  <a:lnTo>
                    <a:pt x="2381101" y="1481243"/>
                  </a:lnTo>
                  <a:lnTo>
                    <a:pt x="2412602" y="1492251"/>
                  </a:lnTo>
                  <a:lnTo>
                    <a:pt x="2443859" y="1502780"/>
                  </a:lnTo>
                  <a:lnTo>
                    <a:pt x="4671874" y="2214262"/>
                  </a:lnTo>
                  <a:lnTo>
                    <a:pt x="4576299" y="2276494"/>
                  </a:lnTo>
                  <a:lnTo>
                    <a:pt x="3276188" y="2723265"/>
                  </a:lnTo>
                  <a:lnTo>
                    <a:pt x="1779336" y="2571300"/>
                  </a:lnTo>
                  <a:close/>
                </a:path>
              </a:pathLst>
            </a:custGeom>
            <a:solidFill>
              <a:srgbClr val="254BB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9" name="object 9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455761" y="431294"/>
              <a:ext cx="3324224" cy="1190624"/>
            </a:xfrm>
            <a:prstGeom prst="rect">
              <a:avLst/>
            </a:prstGeom>
          </p:spPr>
        </p:pic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556908" y="859789"/>
            <a:ext cx="5755640" cy="872490"/>
          </a:xfrm>
          <a:prstGeom prst="rect"/>
          <a:solidFill>
            <a:srgbClr val="66A23D"/>
          </a:solidFill>
        </p:spPr>
        <p:txBody>
          <a:bodyPr wrap="square" lIns="0" tIns="126364" rIns="0" bIns="0" rtlCol="0" vert="horz">
            <a:spAutoFit/>
          </a:bodyPr>
          <a:lstStyle/>
          <a:p>
            <a:pPr marL="215265">
              <a:lnSpc>
                <a:spcPct val="100000"/>
              </a:lnSpc>
              <a:spcBef>
                <a:spcPts val="994"/>
              </a:spcBef>
            </a:pPr>
            <a:r>
              <a:rPr dirty="0" sz="3600" spc="-245">
                <a:solidFill>
                  <a:srgbClr val="FAFDFF"/>
                </a:solidFill>
              </a:rPr>
              <a:t>EXPERTISE</a:t>
            </a:r>
            <a:r>
              <a:rPr dirty="0" sz="3600" spc="-300">
                <a:solidFill>
                  <a:srgbClr val="FAFDFF"/>
                </a:solidFill>
              </a:rPr>
              <a:t> </a:t>
            </a:r>
            <a:r>
              <a:rPr dirty="0" sz="3600" spc="-240">
                <a:solidFill>
                  <a:srgbClr val="FAFDFF"/>
                </a:solidFill>
              </a:rPr>
              <a:t>THAT</a:t>
            </a:r>
            <a:r>
              <a:rPr dirty="0" sz="3600" spc="-360">
                <a:solidFill>
                  <a:srgbClr val="FAFDFF"/>
                </a:solidFill>
              </a:rPr>
              <a:t> </a:t>
            </a:r>
            <a:r>
              <a:rPr dirty="0" sz="3600" spc="-300">
                <a:solidFill>
                  <a:srgbClr val="FAFDFF"/>
                </a:solidFill>
              </a:rPr>
              <a:t>SETS</a:t>
            </a:r>
            <a:endParaRPr sz="3600"/>
          </a:p>
        </p:txBody>
      </p:sp>
      <p:sp>
        <p:nvSpPr>
          <p:cNvPr id="11" name="object 11" descr=""/>
          <p:cNvSpPr txBox="1"/>
          <p:nvPr/>
        </p:nvSpPr>
        <p:spPr>
          <a:xfrm>
            <a:off x="556908" y="1732279"/>
            <a:ext cx="4766310" cy="685800"/>
          </a:xfrm>
          <a:prstGeom prst="rect">
            <a:avLst/>
          </a:prstGeom>
          <a:solidFill>
            <a:srgbClr val="66A23D"/>
          </a:solidFill>
        </p:spPr>
        <p:txBody>
          <a:bodyPr wrap="square" lIns="0" tIns="0" rIns="0" bIns="0" rtlCol="0" vert="horz">
            <a:spAutoFit/>
          </a:bodyPr>
          <a:lstStyle/>
          <a:p>
            <a:pPr marL="215265">
              <a:lnSpc>
                <a:spcPts val="3845"/>
              </a:lnSpc>
            </a:pPr>
            <a:r>
              <a:rPr dirty="0" sz="3600" spc="-195">
                <a:solidFill>
                  <a:srgbClr val="FAFDFF"/>
                </a:solidFill>
                <a:latin typeface="Arial Black"/>
                <a:cs typeface="Arial Black"/>
              </a:rPr>
              <a:t>QUALITY</a:t>
            </a:r>
            <a:r>
              <a:rPr dirty="0" sz="3600" spc="-285">
                <a:solidFill>
                  <a:srgbClr val="FAFDFF"/>
                </a:solidFill>
                <a:latin typeface="Arial Black"/>
                <a:cs typeface="Arial Black"/>
              </a:rPr>
              <a:t> </a:t>
            </a:r>
            <a:r>
              <a:rPr dirty="0" sz="3600" spc="-40">
                <a:solidFill>
                  <a:srgbClr val="FAFDFF"/>
                </a:solidFill>
                <a:latin typeface="Arial Black"/>
                <a:cs typeface="Arial Black"/>
              </a:rPr>
              <a:t>SERVICE</a:t>
            </a:r>
            <a:endParaRPr sz="3600">
              <a:latin typeface="Arial Black"/>
              <a:cs typeface="Arial Black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556908" y="2418079"/>
            <a:ext cx="3931920" cy="685800"/>
          </a:xfrm>
          <a:prstGeom prst="rect">
            <a:avLst/>
          </a:prstGeom>
          <a:solidFill>
            <a:srgbClr val="66A23D"/>
          </a:solidFill>
        </p:spPr>
        <p:txBody>
          <a:bodyPr wrap="square" lIns="0" tIns="0" rIns="0" bIns="0" rtlCol="0" vert="horz">
            <a:spAutoFit/>
          </a:bodyPr>
          <a:lstStyle/>
          <a:p>
            <a:pPr marL="215265">
              <a:lnSpc>
                <a:spcPts val="3845"/>
              </a:lnSpc>
            </a:pPr>
            <a:r>
              <a:rPr dirty="0" sz="3600" spc="-135">
                <a:solidFill>
                  <a:srgbClr val="FAFDFF"/>
                </a:solidFill>
                <a:latin typeface="Arial Black"/>
                <a:cs typeface="Arial Black"/>
              </a:rPr>
              <a:t>GROUP</a:t>
            </a:r>
            <a:r>
              <a:rPr dirty="0" sz="3600" spc="-260">
                <a:solidFill>
                  <a:srgbClr val="FAFDFF"/>
                </a:solidFill>
                <a:latin typeface="Arial Black"/>
                <a:cs typeface="Arial Black"/>
              </a:rPr>
              <a:t> </a:t>
            </a:r>
            <a:r>
              <a:rPr dirty="0" sz="3600" spc="-10">
                <a:solidFill>
                  <a:srgbClr val="FAFDFF"/>
                </a:solidFill>
                <a:latin typeface="Arial Black"/>
                <a:cs typeface="Arial Black"/>
              </a:rPr>
              <a:t>APART</a:t>
            </a:r>
            <a:endParaRPr sz="3600">
              <a:latin typeface="Arial Black"/>
              <a:cs typeface="Arial Black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536375" y="3267598"/>
            <a:ext cx="7507605" cy="41116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6100"/>
              </a:lnSpc>
              <a:spcBef>
                <a:spcPts val="100"/>
              </a:spcBef>
            </a:pPr>
            <a:r>
              <a:rPr dirty="0" sz="2100" spc="105">
                <a:solidFill>
                  <a:srgbClr val="00080F"/>
                </a:solidFill>
                <a:latin typeface="Lucida Sans Unicode"/>
                <a:cs typeface="Lucida Sans Unicode"/>
              </a:rPr>
              <a:t>Quality</a:t>
            </a:r>
            <a:r>
              <a:rPr dirty="0" sz="2100" spc="-25">
                <a:solidFill>
                  <a:srgbClr val="00080F"/>
                </a:solidFill>
                <a:latin typeface="Lucida Sans Unicode"/>
                <a:cs typeface="Lucida Sans Unicode"/>
              </a:rPr>
              <a:t> </a:t>
            </a:r>
            <a:r>
              <a:rPr dirty="0" sz="2100" spc="165">
                <a:solidFill>
                  <a:srgbClr val="00080F"/>
                </a:solidFill>
                <a:latin typeface="Lucida Sans Unicode"/>
                <a:cs typeface="Lucida Sans Unicode"/>
              </a:rPr>
              <a:t>Service</a:t>
            </a:r>
            <a:r>
              <a:rPr dirty="0" sz="2100" spc="-25">
                <a:solidFill>
                  <a:srgbClr val="00080F"/>
                </a:solidFill>
                <a:latin typeface="Lucida Sans Unicode"/>
                <a:cs typeface="Lucida Sans Unicode"/>
              </a:rPr>
              <a:t> </a:t>
            </a:r>
            <a:r>
              <a:rPr dirty="0" sz="2100" spc="145">
                <a:solidFill>
                  <a:srgbClr val="00080F"/>
                </a:solidFill>
                <a:latin typeface="Lucida Sans Unicode"/>
                <a:cs typeface="Lucida Sans Unicode"/>
              </a:rPr>
              <a:t>Group</a:t>
            </a:r>
            <a:r>
              <a:rPr dirty="0" sz="2100" spc="-20">
                <a:solidFill>
                  <a:srgbClr val="00080F"/>
                </a:solidFill>
                <a:latin typeface="Lucida Sans Unicode"/>
                <a:cs typeface="Lucida Sans Unicode"/>
              </a:rPr>
              <a:t> </a:t>
            </a:r>
            <a:r>
              <a:rPr dirty="0" sz="2100" spc="100">
                <a:solidFill>
                  <a:srgbClr val="00080F"/>
                </a:solidFill>
                <a:latin typeface="Lucida Sans Unicode"/>
                <a:cs typeface="Lucida Sans Unicode"/>
              </a:rPr>
              <a:t>brings</a:t>
            </a:r>
            <a:r>
              <a:rPr dirty="0" sz="2100" spc="-25">
                <a:solidFill>
                  <a:srgbClr val="00080F"/>
                </a:solidFill>
                <a:latin typeface="Lucida Sans Unicode"/>
                <a:cs typeface="Lucida Sans Unicode"/>
              </a:rPr>
              <a:t> </a:t>
            </a:r>
            <a:r>
              <a:rPr dirty="0" sz="2100" spc="170">
                <a:solidFill>
                  <a:srgbClr val="00080F"/>
                </a:solidFill>
                <a:latin typeface="Lucida Sans Unicode"/>
                <a:cs typeface="Lucida Sans Unicode"/>
              </a:rPr>
              <a:t>deep</a:t>
            </a:r>
            <a:r>
              <a:rPr dirty="0" sz="2100" spc="-25">
                <a:solidFill>
                  <a:srgbClr val="00080F"/>
                </a:solidFill>
                <a:latin typeface="Lucida Sans Unicode"/>
                <a:cs typeface="Lucida Sans Unicode"/>
              </a:rPr>
              <a:t> </a:t>
            </a:r>
            <a:r>
              <a:rPr dirty="0" sz="2100" spc="100">
                <a:solidFill>
                  <a:srgbClr val="00080F"/>
                </a:solidFill>
                <a:latin typeface="Lucida Sans Unicode"/>
                <a:cs typeface="Lucida Sans Unicode"/>
              </a:rPr>
              <a:t>industry </a:t>
            </a:r>
            <a:r>
              <a:rPr dirty="0" sz="2100" spc="135">
                <a:solidFill>
                  <a:srgbClr val="00080F"/>
                </a:solidFill>
                <a:latin typeface="Lucida Sans Unicode"/>
                <a:cs typeface="Lucida Sans Unicode"/>
              </a:rPr>
              <a:t>knowledge</a:t>
            </a:r>
            <a:r>
              <a:rPr dirty="0" sz="2100" spc="-20">
                <a:solidFill>
                  <a:srgbClr val="00080F"/>
                </a:solidFill>
                <a:latin typeface="Lucida Sans Unicode"/>
                <a:cs typeface="Lucida Sans Unicode"/>
              </a:rPr>
              <a:t> </a:t>
            </a:r>
            <a:r>
              <a:rPr dirty="0" sz="2100" spc="145">
                <a:solidFill>
                  <a:srgbClr val="00080F"/>
                </a:solidFill>
                <a:latin typeface="Lucida Sans Unicode"/>
                <a:cs typeface="Lucida Sans Unicode"/>
              </a:rPr>
              <a:t>and</a:t>
            </a:r>
            <a:r>
              <a:rPr dirty="0" sz="2100" spc="-20">
                <a:solidFill>
                  <a:srgbClr val="00080F"/>
                </a:solidFill>
                <a:latin typeface="Lucida Sans Unicode"/>
                <a:cs typeface="Lucida Sans Unicode"/>
              </a:rPr>
              <a:t> </a:t>
            </a:r>
            <a:r>
              <a:rPr dirty="0" sz="2100" spc="150">
                <a:solidFill>
                  <a:srgbClr val="00080F"/>
                </a:solidFill>
                <a:latin typeface="Lucida Sans Unicode"/>
                <a:cs typeface="Lucida Sans Unicode"/>
              </a:rPr>
              <a:t>practical</a:t>
            </a:r>
            <a:r>
              <a:rPr dirty="0" sz="2100" spc="-15">
                <a:solidFill>
                  <a:srgbClr val="00080F"/>
                </a:solidFill>
                <a:latin typeface="Lucida Sans Unicode"/>
                <a:cs typeface="Lucida Sans Unicode"/>
              </a:rPr>
              <a:t> </a:t>
            </a:r>
            <a:r>
              <a:rPr dirty="0" sz="2100" spc="140">
                <a:solidFill>
                  <a:srgbClr val="00080F"/>
                </a:solidFill>
                <a:latin typeface="Lucida Sans Unicode"/>
                <a:cs typeface="Lucida Sans Unicode"/>
              </a:rPr>
              <a:t>experience</a:t>
            </a:r>
            <a:r>
              <a:rPr dirty="0" sz="2100" spc="-20">
                <a:solidFill>
                  <a:srgbClr val="00080F"/>
                </a:solidFill>
                <a:latin typeface="Lucida Sans Unicode"/>
                <a:cs typeface="Lucida Sans Unicode"/>
              </a:rPr>
              <a:t> </a:t>
            </a:r>
            <a:r>
              <a:rPr dirty="0" sz="2100" spc="130">
                <a:solidFill>
                  <a:srgbClr val="00080F"/>
                </a:solidFill>
                <a:latin typeface="Lucida Sans Unicode"/>
                <a:cs typeface="Lucida Sans Unicode"/>
              </a:rPr>
              <a:t>to</a:t>
            </a:r>
            <a:r>
              <a:rPr dirty="0" sz="2100" spc="-15">
                <a:solidFill>
                  <a:srgbClr val="00080F"/>
                </a:solidFill>
                <a:latin typeface="Lucida Sans Unicode"/>
                <a:cs typeface="Lucida Sans Unicode"/>
              </a:rPr>
              <a:t> </a:t>
            </a:r>
            <a:r>
              <a:rPr dirty="0" sz="2100" spc="125">
                <a:solidFill>
                  <a:srgbClr val="00080F"/>
                </a:solidFill>
                <a:latin typeface="Lucida Sans Unicode"/>
                <a:cs typeface="Lucida Sans Unicode"/>
              </a:rPr>
              <a:t>every </a:t>
            </a:r>
            <a:r>
              <a:rPr dirty="0" sz="2100" spc="114">
                <a:solidFill>
                  <a:srgbClr val="00080F"/>
                </a:solidFill>
                <a:latin typeface="Lucida Sans Unicode"/>
                <a:cs typeface="Lucida Sans Unicode"/>
              </a:rPr>
              <a:t>project.</a:t>
            </a:r>
            <a:r>
              <a:rPr dirty="0" sz="2100" spc="-10">
                <a:solidFill>
                  <a:srgbClr val="00080F"/>
                </a:solidFill>
                <a:latin typeface="Lucida Sans Unicode"/>
                <a:cs typeface="Lucida Sans Unicode"/>
              </a:rPr>
              <a:t> </a:t>
            </a:r>
            <a:r>
              <a:rPr dirty="0" sz="2100" spc="80">
                <a:solidFill>
                  <a:srgbClr val="00080F"/>
                </a:solidFill>
                <a:latin typeface="Lucida Sans Unicode"/>
                <a:cs typeface="Lucida Sans Unicode"/>
              </a:rPr>
              <a:t>Their</a:t>
            </a:r>
            <a:r>
              <a:rPr dirty="0" sz="2100" spc="-10">
                <a:solidFill>
                  <a:srgbClr val="00080F"/>
                </a:solidFill>
                <a:latin typeface="Lucida Sans Unicode"/>
                <a:cs typeface="Lucida Sans Unicode"/>
              </a:rPr>
              <a:t> </a:t>
            </a:r>
            <a:r>
              <a:rPr dirty="0" sz="2100" spc="130">
                <a:solidFill>
                  <a:srgbClr val="00080F"/>
                </a:solidFill>
                <a:latin typeface="Lucida Sans Unicode"/>
                <a:cs typeface="Lucida Sans Unicode"/>
              </a:rPr>
              <a:t>trained</a:t>
            </a:r>
            <a:r>
              <a:rPr dirty="0" sz="2100" spc="-5">
                <a:solidFill>
                  <a:srgbClr val="00080F"/>
                </a:solidFill>
                <a:latin typeface="Lucida Sans Unicode"/>
                <a:cs typeface="Lucida Sans Unicode"/>
              </a:rPr>
              <a:t> </a:t>
            </a:r>
            <a:r>
              <a:rPr dirty="0" sz="2100" spc="135">
                <a:solidFill>
                  <a:srgbClr val="00080F"/>
                </a:solidFill>
                <a:latin typeface="Lucida Sans Unicode"/>
                <a:cs typeface="Lucida Sans Unicode"/>
              </a:rPr>
              <a:t>inspectors</a:t>
            </a:r>
            <a:r>
              <a:rPr dirty="0" sz="2100" spc="-10">
                <a:solidFill>
                  <a:srgbClr val="00080F"/>
                </a:solidFill>
                <a:latin typeface="Lucida Sans Unicode"/>
                <a:cs typeface="Lucida Sans Unicode"/>
              </a:rPr>
              <a:t> </a:t>
            </a:r>
            <a:r>
              <a:rPr dirty="0" sz="2100" spc="100">
                <a:solidFill>
                  <a:srgbClr val="00080F"/>
                </a:solidFill>
                <a:latin typeface="Lucida Sans Unicode"/>
                <a:cs typeface="Lucida Sans Unicode"/>
              </a:rPr>
              <a:t>follow</a:t>
            </a:r>
            <a:r>
              <a:rPr dirty="0" sz="2100" spc="-10">
                <a:solidFill>
                  <a:srgbClr val="00080F"/>
                </a:solidFill>
                <a:latin typeface="Lucida Sans Unicode"/>
                <a:cs typeface="Lucida Sans Unicode"/>
              </a:rPr>
              <a:t> </a:t>
            </a:r>
            <a:r>
              <a:rPr dirty="0" sz="2100" spc="120">
                <a:solidFill>
                  <a:srgbClr val="00080F"/>
                </a:solidFill>
                <a:latin typeface="Lucida Sans Unicode"/>
                <a:cs typeface="Lucida Sans Unicode"/>
              </a:rPr>
              <a:t>detailed </a:t>
            </a:r>
            <a:r>
              <a:rPr dirty="0" sz="2100" spc="105">
                <a:solidFill>
                  <a:srgbClr val="00080F"/>
                </a:solidFill>
                <a:latin typeface="Lucida Sans Unicode"/>
                <a:cs typeface="Lucida Sans Unicode"/>
              </a:rPr>
              <a:t>quality</a:t>
            </a:r>
            <a:r>
              <a:rPr dirty="0" sz="2100" spc="-15">
                <a:solidFill>
                  <a:srgbClr val="00080F"/>
                </a:solidFill>
                <a:latin typeface="Lucida Sans Unicode"/>
                <a:cs typeface="Lucida Sans Unicode"/>
              </a:rPr>
              <a:t> </a:t>
            </a:r>
            <a:r>
              <a:rPr dirty="0" sz="2100" spc="130">
                <a:solidFill>
                  <a:srgbClr val="00080F"/>
                </a:solidFill>
                <a:latin typeface="Lucida Sans Unicode"/>
                <a:cs typeface="Lucida Sans Unicode"/>
              </a:rPr>
              <a:t>protocols</a:t>
            </a:r>
            <a:r>
              <a:rPr dirty="0" sz="2100" spc="-10">
                <a:solidFill>
                  <a:srgbClr val="00080F"/>
                </a:solidFill>
                <a:latin typeface="Lucida Sans Unicode"/>
                <a:cs typeface="Lucida Sans Unicode"/>
              </a:rPr>
              <a:t> </a:t>
            </a:r>
            <a:r>
              <a:rPr dirty="0" sz="2100" spc="130">
                <a:solidFill>
                  <a:srgbClr val="00080F"/>
                </a:solidFill>
                <a:latin typeface="Lucida Sans Unicode"/>
                <a:cs typeface="Lucida Sans Unicode"/>
              </a:rPr>
              <a:t>to</a:t>
            </a:r>
            <a:r>
              <a:rPr dirty="0" sz="2100" spc="-10">
                <a:solidFill>
                  <a:srgbClr val="00080F"/>
                </a:solidFill>
                <a:latin typeface="Lucida Sans Unicode"/>
                <a:cs typeface="Lucida Sans Unicode"/>
              </a:rPr>
              <a:t> </a:t>
            </a:r>
            <a:r>
              <a:rPr dirty="0" sz="2100" spc="145">
                <a:solidFill>
                  <a:srgbClr val="00080F"/>
                </a:solidFill>
                <a:latin typeface="Lucida Sans Unicode"/>
                <a:cs typeface="Lucida Sans Unicode"/>
              </a:rPr>
              <a:t>evaluate</a:t>
            </a:r>
            <a:r>
              <a:rPr dirty="0" sz="2100" spc="-10">
                <a:solidFill>
                  <a:srgbClr val="00080F"/>
                </a:solidFill>
                <a:latin typeface="Lucida Sans Unicode"/>
                <a:cs typeface="Lucida Sans Unicode"/>
              </a:rPr>
              <a:t> </a:t>
            </a:r>
            <a:r>
              <a:rPr dirty="0" sz="2100" spc="135">
                <a:solidFill>
                  <a:srgbClr val="00080F"/>
                </a:solidFill>
                <a:latin typeface="Lucida Sans Unicode"/>
                <a:cs typeface="Lucida Sans Unicode"/>
              </a:rPr>
              <a:t>automotive </a:t>
            </a:r>
            <a:r>
              <a:rPr dirty="0" sz="2100" spc="160">
                <a:solidFill>
                  <a:srgbClr val="00080F"/>
                </a:solidFill>
                <a:latin typeface="Lucida Sans Unicode"/>
                <a:cs typeface="Lucida Sans Unicode"/>
              </a:rPr>
              <a:t>components</a:t>
            </a:r>
            <a:r>
              <a:rPr dirty="0" sz="2100" spc="-20">
                <a:solidFill>
                  <a:srgbClr val="00080F"/>
                </a:solidFill>
                <a:latin typeface="Lucida Sans Unicode"/>
                <a:cs typeface="Lucida Sans Unicode"/>
              </a:rPr>
              <a:t> </a:t>
            </a:r>
            <a:r>
              <a:rPr dirty="0" sz="2100" spc="110">
                <a:solidFill>
                  <a:srgbClr val="00080F"/>
                </a:solidFill>
                <a:latin typeface="Lucida Sans Unicode"/>
                <a:cs typeface="Lucida Sans Unicode"/>
              </a:rPr>
              <a:t>for</a:t>
            </a:r>
            <a:r>
              <a:rPr dirty="0" sz="2100" spc="-20">
                <a:solidFill>
                  <a:srgbClr val="00080F"/>
                </a:solidFill>
                <a:latin typeface="Lucida Sans Unicode"/>
                <a:cs typeface="Lucida Sans Unicode"/>
              </a:rPr>
              <a:t> </a:t>
            </a:r>
            <a:r>
              <a:rPr dirty="0" sz="2100" spc="180">
                <a:solidFill>
                  <a:srgbClr val="00080F"/>
                </a:solidFill>
                <a:latin typeface="Lucida Sans Unicode"/>
                <a:cs typeface="Lucida Sans Unicode"/>
              </a:rPr>
              <a:t>defects</a:t>
            </a:r>
            <a:r>
              <a:rPr dirty="0" sz="2100" spc="-15">
                <a:solidFill>
                  <a:srgbClr val="00080F"/>
                </a:solidFill>
                <a:latin typeface="Lucida Sans Unicode"/>
                <a:cs typeface="Lucida Sans Unicode"/>
              </a:rPr>
              <a:t> </a:t>
            </a:r>
            <a:r>
              <a:rPr dirty="0" sz="2100" spc="150">
                <a:solidFill>
                  <a:srgbClr val="00080F"/>
                </a:solidFill>
                <a:latin typeface="Lucida Sans Unicode"/>
                <a:cs typeface="Lucida Sans Unicode"/>
              </a:rPr>
              <a:t>such</a:t>
            </a:r>
            <a:r>
              <a:rPr dirty="0" sz="2100" spc="-20">
                <a:solidFill>
                  <a:srgbClr val="00080F"/>
                </a:solidFill>
                <a:latin typeface="Lucida Sans Unicode"/>
                <a:cs typeface="Lucida Sans Unicode"/>
              </a:rPr>
              <a:t> </a:t>
            </a:r>
            <a:r>
              <a:rPr dirty="0" sz="2100" spc="125">
                <a:solidFill>
                  <a:srgbClr val="00080F"/>
                </a:solidFill>
                <a:latin typeface="Lucida Sans Unicode"/>
                <a:cs typeface="Lucida Sans Unicode"/>
              </a:rPr>
              <a:t>as</a:t>
            </a:r>
            <a:r>
              <a:rPr dirty="0" sz="2100" spc="-15">
                <a:solidFill>
                  <a:srgbClr val="00080F"/>
                </a:solidFill>
                <a:latin typeface="Lucida Sans Unicode"/>
                <a:cs typeface="Lucida Sans Unicode"/>
              </a:rPr>
              <a:t> </a:t>
            </a:r>
            <a:r>
              <a:rPr dirty="0" sz="2100" spc="100">
                <a:solidFill>
                  <a:srgbClr val="00080F"/>
                </a:solidFill>
                <a:latin typeface="Lucida Sans Unicode"/>
                <a:cs typeface="Lucida Sans Unicode"/>
              </a:rPr>
              <a:t>dimensional </a:t>
            </a:r>
            <a:r>
              <a:rPr dirty="0" sz="2100" spc="140">
                <a:solidFill>
                  <a:srgbClr val="00080F"/>
                </a:solidFill>
                <a:latin typeface="Lucida Sans Unicode"/>
                <a:cs typeface="Lucida Sans Unicode"/>
              </a:rPr>
              <a:t>inaccuracies,</a:t>
            </a:r>
            <a:r>
              <a:rPr dirty="0" sz="2100" spc="-15">
                <a:solidFill>
                  <a:srgbClr val="00080F"/>
                </a:solidFill>
                <a:latin typeface="Lucida Sans Unicode"/>
                <a:cs typeface="Lucida Sans Unicode"/>
              </a:rPr>
              <a:t> </a:t>
            </a:r>
            <a:r>
              <a:rPr dirty="0" sz="2100" spc="160">
                <a:solidFill>
                  <a:srgbClr val="00080F"/>
                </a:solidFill>
                <a:latin typeface="Lucida Sans Unicode"/>
                <a:cs typeface="Lucida Sans Unicode"/>
              </a:rPr>
              <a:t>surface</a:t>
            </a:r>
            <a:r>
              <a:rPr dirty="0" sz="2100" spc="-15">
                <a:solidFill>
                  <a:srgbClr val="00080F"/>
                </a:solidFill>
                <a:latin typeface="Lucida Sans Unicode"/>
                <a:cs typeface="Lucida Sans Unicode"/>
              </a:rPr>
              <a:t> </a:t>
            </a:r>
            <a:r>
              <a:rPr dirty="0" sz="2100" spc="130">
                <a:solidFill>
                  <a:srgbClr val="00080F"/>
                </a:solidFill>
                <a:latin typeface="Lucida Sans Unicode"/>
                <a:cs typeface="Lucida Sans Unicode"/>
              </a:rPr>
              <a:t>imperfections,</a:t>
            </a:r>
            <a:r>
              <a:rPr dirty="0" sz="2100" spc="-15">
                <a:solidFill>
                  <a:srgbClr val="00080F"/>
                </a:solidFill>
                <a:latin typeface="Lucida Sans Unicode"/>
                <a:cs typeface="Lucida Sans Unicode"/>
              </a:rPr>
              <a:t> </a:t>
            </a:r>
            <a:r>
              <a:rPr dirty="0" sz="2100" spc="125">
                <a:solidFill>
                  <a:srgbClr val="00080F"/>
                </a:solidFill>
                <a:latin typeface="Lucida Sans Unicode"/>
                <a:cs typeface="Lucida Sans Unicode"/>
              </a:rPr>
              <a:t>material</a:t>
            </a:r>
            <a:r>
              <a:rPr dirty="0" sz="2100" spc="-15">
                <a:solidFill>
                  <a:srgbClr val="00080F"/>
                </a:solidFill>
                <a:latin typeface="Lucida Sans Unicode"/>
                <a:cs typeface="Lucida Sans Unicode"/>
              </a:rPr>
              <a:t> </a:t>
            </a:r>
            <a:r>
              <a:rPr dirty="0" sz="2100" spc="95">
                <a:solidFill>
                  <a:srgbClr val="00080F"/>
                </a:solidFill>
                <a:latin typeface="Lucida Sans Unicode"/>
                <a:cs typeface="Lucida Sans Unicode"/>
              </a:rPr>
              <a:t>flaws, </a:t>
            </a:r>
            <a:r>
              <a:rPr dirty="0" sz="2100" spc="145">
                <a:solidFill>
                  <a:srgbClr val="00080F"/>
                </a:solidFill>
                <a:latin typeface="Lucida Sans Unicode"/>
                <a:cs typeface="Lucida Sans Unicode"/>
              </a:rPr>
              <a:t>and</a:t>
            </a:r>
            <a:r>
              <a:rPr dirty="0" sz="2100" spc="-20">
                <a:solidFill>
                  <a:srgbClr val="00080F"/>
                </a:solidFill>
                <a:latin typeface="Lucida Sans Unicode"/>
                <a:cs typeface="Lucida Sans Unicode"/>
              </a:rPr>
              <a:t> </a:t>
            </a:r>
            <a:r>
              <a:rPr dirty="0" sz="2100" spc="135">
                <a:solidFill>
                  <a:srgbClr val="00080F"/>
                </a:solidFill>
                <a:latin typeface="Lucida Sans Unicode"/>
                <a:cs typeface="Lucida Sans Unicode"/>
              </a:rPr>
              <a:t>assembly</a:t>
            </a:r>
            <a:r>
              <a:rPr dirty="0" sz="2100" spc="-15">
                <a:solidFill>
                  <a:srgbClr val="00080F"/>
                </a:solidFill>
                <a:latin typeface="Lucida Sans Unicode"/>
                <a:cs typeface="Lucida Sans Unicode"/>
              </a:rPr>
              <a:t> </a:t>
            </a:r>
            <a:r>
              <a:rPr dirty="0" sz="2100" spc="85">
                <a:solidFill>
                  <a:srgbClr val="00080F"/>
                </a:solidFill>
                <a:latin typeface="Lucida Sans Unicode"/>
                <a:cs typeface="Lucida Sans Unicode"/>
              </a:rPr>
              <a:t>errors.</a:t>
            </a:r>
            <a:r>
              <a:rPr dirty="0" sz="2100" spc="-15">
                <a:solidFill>
                  <a:srgbClr val="00080F"/>
                </a:solidFill>
                <a:latin typeface="Lucida Sans Unicode"/>
                <a:cs typeface="Lucida Sans Unicode"/>
              </a:rPr>
              <a:t> </a:t>
            </a:r>
            <a:r>
              <a:rPr dirty="0" sz="2100" spc="55">
                <a:solidFill>
                  <a:srgbClr val="00080F"/>
                </a:solidFill>
                <a:latin typeface="Lucida Sans Unicode"/>
                <a:cs typeface="Lucida Sans Unicode"/>
              </a:rPr>
              <a:t>This</a:t>
            </a:r>
            <a:r>
              <a:rPr dirty="0" sz="2100" spc="-15">
                <a:solidFill>
                  <a:srgbClr val="00080F"/>
                </a:solidFill>
                <a:latin typeface="Lucida Sans Unicode"/>
                <a:cs typeface="Lucida Sans Unicode"/>
              </a:rPr>
              <a:t> </a:t>
            </a:r>
            <a:r>
              <a:rPr dirty="0" sz="2100" spc="165">
                <a:solidFill>
                  <a:srgbClr val="00080F"/>
                </a:solidFill>
                <a:latin typeface="Lucida Sans Unicode"/>
                <a:cs typeface="Lucida Sans Unicode"/>
              </a:rPr>
              <a:t>approach</a:t>
            </a:r>
            <a:r>
              <a:rPr dirty="0" sz="2100" spc="-15">
                <a:solidFill>
                  <a:srgbClr val="00080F"/>
                </a:solidFill>
                <a:latin typeface="Lucida Sans Unicode"/>
                <a:cs typeface="Lucida Sans Unicode"/>
              </a:rPr>
              <a:t> </a:t>
            </a:r>
            <a:r>
              <a:rPr dirty="0" sz="2100">
                <a:solidFill>
                  <a:srgbClr val="00080F"/>
                </a:solidFill>
                <a:latin typeface="Lucida Sans Unicode"/>
                <a:cs typeface="Lucida Sans Unicode"/>
              </a:rPr>
              <a:t>is</a:t>
            </a:r>
            <a:r>
              <a:rPr dirty="0" sz="2100" spc="-20">
                <a:solidFill>
                  <a:srgbClr val="00080F"/>
                </a:solidFill>
                <a:latin typeface="Lucida Sans Unicode"/>
                <a:cs typeface="Lucida Sans Unicode"/>
              </a:rPr>
              <a:t> </a:t>
            </a:r>
            <a:r>
              <a:rPr dirty="0" sz="2100" spc="114">
                <a:solidFill>
                  <a:srgbClr val="00080F"/>
                </a:solidFill>
                <a:latin typeface="Lucida Sans Unicode"/>
                <a:cs typeface="Lucida Sans Unicode"/>
              </a:rPr>
              <a:t>especially </a:t>
            </a:r>
            <a:r>
              <a:rPr dirty="0" sz="2100" spc="120">
                <a:solidFill>
                  <a:srgbClr val="00080F"/>
                </a:solidFill>
                <a:latin typeface="Lucida Sans Unicode"/>
                <a:cs typeface="Lucida Sans Unicode"/>
              </a:rPr>
              <a:t>valuable</a:t>
            </a:r>
            <a:r>
              <a:rPr dirty="0" sz="2100" spc="-20">
                <a:solidFill>
                  <a:srgbClr val="00080F"/>
                </a:solidFill>
                <a:latin typeface="Lucida Sans Unicode"/>
                <a:cs typeface="Lucida Sans Unicode"/>
              </a:rPr>
              <a:t> </a:t>
            </a:r>
            <a:r>
              <a:rPr dirty="0" sz="2100" spc="110">
                <a:solidFill>
                  <a:srgbClr val="00080F"/>
                </a:solidFill>
                <a:latin typeface="Lucida Sans Unicode"/>
                <a:cs typeface="Lucida Sans Unicode"/>
              </a:rPr>
              <a:t>for</a:t>
            </a:r>
            <a:r>
              <a:rPr dirty="0" sz="2100" spc="-20">
                <a:solidFill>
                  <a:srgbClr val="00080F"/>
                </a:solidFill>
                <a:latin typeface="Lucida Sans Unicode"/>
                <a:cs typeface="Lucida Sans Unicode"/>
              </a:rPr>
              <a:t> </a:t>
            </a:r>
            <a:r>
              <a:rPr dirty="0" sz="2100" spc="155">
                <a:solidFill>
                  <a:srgbClr val="00080F"/>
                </a:solidFill>
                <a:latin typeface="Lucida Sans Unicode"/>
                <a:cs typeface="Lucida Sans Unicode"/>
              </a:rPr>
              <a:t>manufacturers</a:t>
            </a:r>
            <a:r>
              <a:rPr dirty="0" sz="2100" spc="-15">
                <a:solidFill>
                  <a:srgbClr val="00080F"/>
                </a:solidFill>
                <a:latin typeface="Lucida Sans Unicode"/>
                <a:cs typeface="Lucida Sans Unicode"/>
              </a:rPr>
              <a:t> </a:t>
            </a:r>
            <a:r>
              <a:rPr dirty="0" sz="2100" spc="110">
                <a:solidFill>
                  <a:srgbClr val="00080F"/>
                </a:solidFill>
                <a:latin typeface="Lucida Sans Unicode"/>
                <a:cs typeface="Lucida Sans Unicode"/>
              </a:rPr>
              <a:t>seeking</a:t>
            </a:r>
            <a:r>
              <a:rPr dirty="0" sz="2100" spc="-20">
                <a:solidFill>
                  <a:srgbClr val="00080F"/>
                </a:solidFill>
                <a:latin typeface="Lucida Sans Unicode"/>
                <a:cs typeface="Lucida Sans Unicode"/>
              </a:rPr>
              <a:t> </a:t>
            </a:r>
            <a:r>
              <a:rPr dirty="0" sz="2100" spc="145">
                <a:solidFill>
                  <a:srgbClr val="00080F"/>
                </a:solidFill>
                <a:latin typeface="Lucida Sans Unicode"/>
                <a:cs typeface="Lucida Sans Unicode"/>
              </a:rPr>
              <a:t>dependable </a:t>
            </a:r>
            <a:r>
              <a:rPr dirty="0" sz="2100" spc="130">
                <a:solidFill>
                  <a:srgbClr val="00080F"/>
                </a:solidFill>
                <a:latin typeface="Lucida Sans Unicode"/>
                <a:cs typeface="Lucida Sans Unicode"/>
              </a:rPr>
              <a:t>Automotive</a:t>
            </a:r>
            <a:r>
              <a:rPr dirty="0" sz="2100" spc="-20">
                <a:solidFill>
                  <a:srgbClr val="00080F"/>
                </a:solidFill>
                <a:latin typeface="Lucida Sans Unicode"/>
                <a:cs typeface="Lucida Sans Unicode"/>
              </a:rPr>
              <a:t> </a:t>
            </a:r>
            <a:r>
              <a:rPr dirty="0" sz="2100" spc="150">
                <a:solidFill>
                  <a:srgbClr val="00080F"/>
                </a:solidFill>
                <a:latin typeface="Lucida Sans Unicode"/>
                <a:cs typeface="Lucida Sans Unicode"/>
              </a:rPr>
              <a:t>Parts</a:t>
            </a:r>
            <a:r>
              <a:rPr dirty="0" sz="2100" spc="-15">
                <a:solidFill>
                  <a:srgbClr val="00080F"/>
                </a:solidFill>
                <a:latin typeface="Lucida Sans Unicode"/>
                <a:cs typeface="Lucida Sans Unicode"/>
              </a:rPr>
              <a:t> </a:t>
            </a:r>
            <a:r>
              <a:rPr dirty="0" sz="2100" spc="135">
                <a:solidFill>
                  <a:srgbClr val="00080F"/>
                </a:solidFill>
                <a:latin typeface="Lucida Sans Unicode"/>
                <a:cs typeface="Lucida Sans Unicode"/>
              </a:rPr>
              <a:t>Inspection</a:t>
            </a:r>
            <a:r>
              <a:rPr dirty="0" sz="2100" spc="-15">
                <a:solidFill>
                  <a:srgbClr val="00080F"/>
                </a:solidFill>
                <a:latin typeface="Lucida Sans Unicode"/>
                <a:cs typeface="Lucida Sans Unicode"/>
              </a:rPr>
              <a:t> </a:t>
            </a:r>
            <a:r>
              <a:rPr dirty="0" sz="2100" spc="140">
                <a:solidFill>
                  <a:srgbClr val="00080F"/>
                </a:solidFill>
                <a:latin typeface="Lucida Sans Unicode"/>
                <a:cs typeface="Lucida Sans Unicode"/>
              </a:rPr>
              <a:t>Tennessee</a:t>
            </a:r>
            <a:r>
              <a:rPr dirty="0" sz="2100" spc="-15">
                <a:solidFill>
                  <a:srgbClr val="00080F"/>
                </a:solidFill>
                <a:latin typeface="Lucida Sans Unicode"/>
                <a:cs typeface="Lucida Sans Unicode"/>
              </a:rPr>
              <a:t> </a:t>
            </a:r>
            <a:r>
              <a:rPr dirty="0" sz="2100" spc="130">
                <a:solidFill>
                  <a:srgbClr val="00080F"/>
                </a:solidFill>
                <a:latin typeface="Lucida Sans Unicode"/>
                <a:cs typeface="Lucida Sans Unicode"/>
              </a:rPr>
              <a:t>services </a:t>
            </a:r>
            <a:r>
              <a:rPr dirty="0" sz="2100" spc="160">
                <a:solidFill>
                  <a:srgbClr val="00080F"/>
                </a:solidFill>
                <a:latin typeface="Lucida Sans Unicode"/>
                <a:cs typeface="Lucida Sans Unicode"/>
              </a:rPr>
              <a:t>that</a:t>
            </a:r>
            <a:r>
              <a:rPr dirty="0" sz="2100" spc="-25">
                <a:solidFill>
                  <a:srgbClr val="00080F"/>
                </a:solidFill>
                <a:latin typeface="Lucida Sans Unicode"/>
                <a:cs typeface="Lucida Sans Unicode"/>
              </a:rPr>
              <a:t> </a:t>
            </a:r>
            <a:r>
              <a:rPr dirty="0" sz="2100" spc="80">
                <a:solidFill>
                  <a:srgbClr val="00080F"/>
                </a:solidFill>
                <a:latin typeface="Lucida Sans Unicode"/>
                <a:cs typeface="Lucida Sans Unicode"/>
              </a:rPr>
              <a:t>align</a:t>
            </a:r>
            <a:r>
              <a:rPr dirty="0" sz="2100" spc="-20">
                <a:solidFill>
                  <a:srgbClr val="00080F"/>
                </a:solidFill>
                <a:latin typeface="Lucida Sans Unicode"/>
                <a:cs typeface="Lucida Sans Unicode"/>
              </a:rPr>
              <a:t> </a:t>
            </a:r>
            <a:r>
              <a:rPr dirty="0" sz="2100" spc="130">
                <a:solidFill>
                  <a:srgbClr val="00080F"/>
                </a:solidFill>
                <a:latin typeface="Lucida Sans Unicode"/>
                <a:cs typeface="Lucida Sans Unicode"/>
              </a:rPr>
              <a:t>with</a:t>
            </a:r>
            <a:r>
              <a:rPr dirty="0" sz="2100" spc="-25">
                <a:solidFill>
                  <a:srgbClr val="00080F"/>
                </a:solidFill>
                <a:latin typeface="Lucida Sans Unicode"/>
                <a:cs typeface="Lucida Sans Unicode"/>
              </a:rPr>
              <a:t> </a:t>
            </a:r>
            <a:r>
              <a:rPr dirty="0" sz="2100" spc="110">
                <a:solidFill>
                  <a:srgbClr val="00080F"/>
                </a:solidFill>
                <a:latin typeface="Lucida Sans Unicode"/>
                <a:cs typeface="Lucida Sans Unicode"/>
              </a:rPr>
              <a:t>industry</a:t>
            </a:r>
            <a:r>
              <a:rPr dirty="0" sz="2100" spc="-20">
                <a:solidFill>
                  <a:srgbClr val="00080F"/>
                </a:solidFill>
                <a:latin typeface="Lucida Sans Unicode"/>
                <a:cs typeface="Lucida Sans Unicode"/>
              </a:rPr>
              <a:t> </a:t>
            </a:r>
            <a:r>
              <a:rPr dirty="0" sz="2100" spc="145">
                <a:solidFill>
                  <a:srgbClr val="00080F"/>
                </a:solidFill>
                <a:latin typeface="Lucida Sans Unicode"/>
                <a:cs typeface="Lucida Sans Unicode"/>
              </a:rPr>
              <a:t>standards</a:t>
            </a:r>
            <a:r>
              <a:rPr dirty="0" sz="2100" spc="-25">
                <a:solidFill>
                  <a:srgbClr val="00080F"/>
                </a:solidFill>
                <a:latin typeface="Lucida Sans Unicode"/>
                <a:cs typeface="Lucida Sans Unicode"/>
              </a:rPr>
              <a:t> </a:t>
            </a:r>
            <a:r>
              <a:rPr dirty="0" sz="2100" spc="145">
                <a:solidFill>
                  <a:srgbClr val="00080F"/>
                </a:solidFill>
                <a:latin typeface="Lucida Sans Unicode"/>
                <a:cs typeface="Lucida Sans Unicode"/>
              </a:rPr>
              <a:t>and</a:t>
            </a:r>
            <a:r>
              <a:rPr dirty="0" sz="2100" spc="-20">
                <a:solidFill>
                  <a:srgbClr val="00080F"/>
                </a:solidFill>
                <a:latin typeface="Lucida Sans Unicode"/>
                <a:cs typeface="Lucida Sans Unicode"/>
              </a:rPr>
              <a:t> </a:t>
            </a:r>
            <a:r>
              <a:rPr dirty="0" sz="2100" spc="150">
                <a:solidFill>
                  <a:srgbClr val="00080F"/>
                </a:solidFill>
                <a:latin typeface="Lucida Sans Unicode"/>
                <a:cs typeface="Lucida Sans Unicode"/>
              </a:rPr>
              <a:t>customer </a:t>
            </a:r>
            <a:r>
              <a:rPr dirty="0" sz="2100" spc="110">
                <a:solidFill>
                  <a:srgbClr val="00080F"/>
                </a:solidFill>
                <a:latin typeface="Lucida Sans Unicode"/>
                <a:cs typeface="Lucida Sans Unicode"/>
              </a:rPr>
              <a:t>requirements.</a:t>
            </a:r>
            <a:endParaRPr sz="2100">
              <a:latin typeface="Lucida Sans Unicode"/>
              <a:cs typeface="Lucida Sans Unicode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536375" y="7725298"/>
            <a:ext cx="6985000" cy="22542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6100"/>
              </a:lnSpc>
              <a:spcBef>
                <a:spcPts val="100"/>
              </a:spcBef>
            </a:pPr>
            <a:r>
              <a:rPr dirty="0" sz="2100" spc="165">
                <a:solidFill>
                  <a:srgbClr val="00080F"/>
                </a:solidFill>
                <a:latin typeface="Lucida Sans Unicode"/>
                <a:cs typeface="Lucida Sans Unicode"/>
              </a:rPr>
              <a:t>By</a:t>
            </a:r>
            <a:r>
              <a:rPr dirty="0" sz="2100" spc="-20">
                <a:solidFill>
                  <a:srgbClr val="00080F"/>
                </a:solidFill>
                <a:latin typeface="Lucida Sans Unicode"/>
                <a:cs typeface="Lucida Sans Unicode"/>
              </a:rPr>
              <a:t> </a:t>
            </a:r>
            <a:r>
              <a:rPr dirty="0" sz="2100" spc="125">
                <a:solidFill>
                  <a:srgbClr val="00080F"/>
                </a:solidFill>
                <a:latin typeface="Lucida Sans Unicode"/>
                <a:cs typeface="Lucida Sans Unicode"/>
              </a:rPr>
              <a:t>combining</a:t>
            </a:r>
            <a:r>
              <a:rPr dirty="0" sz="2100" spc="-20">
                <a:solidFill>
                  <a:srgbClr val="00080F"/>
                </a:solidFill>
                <a:latin typeface="Lucida Sans Unicode"/>
                <a:cs typeface="Lucida Sans Unicode"/>
              </a:rPr>
              <a:t> </a:t>
            </a:r>
            <a:r>
              <a:rPr dirty="0" sz="2100" spc="140">
                <a:solidFill>
                  <a:srgbClr val="00080F"/>
                </a:solidFill>
                <a:latin typeface="Lucida Sans Unicode"/>
                <a:cs typeface="Lucida Sans Unicode"/>
              </a:rPr>
              <a:t>attention</a:t>
            </a:r>
            <a:r>
              <a:rPr dirty="0" sz="2100" spc="-15">
                <a:solidFill>
                  <a:srgbClr val="00080F"/>
                </a:solidFill>
                <a:latin typeface="Lucida Sans Unicode"/>
                <a:cs typeface="Lucida Sans Unicode"/>
              </a:rPr>
              <a:t> </a:t>
            </a:r>
            <a:r>
              <a:rPr dirty="0" sz="2100" spc="130">
                <a:solidFill>
                  <a:srgbClr val="00080F"/>
                </a:solidFill>
                <a:latin typeface="Lucida Sans Unicode"/>
                <a:cs typeface="Lucida Sans Unicode"/>
              </a:rPr>
              <a:t>to</a:t>
            </a:r>
            <a:r>
              <a:rPr dirty="0" sz="2100" spc="-20">
                <a:solidFill>
                  <a:srgbClr val="00080F"/>
                </a:solidFill>
                <a:latin typeface="Lucida Sans Unicode"/>
                <a:cs typeface="Lucida Sans Unicode"/>
              </a:rPr>
              <a:t> </a:t>
            </a:r>
            <a:r>
              <a:rPr dirty="0" sz="2100" spc="114">
                <a:solidFill>
                  <a:srgbClr val="00080F"/>
                </a:solidFill>
                <a:latin typeface="Lucida Sans Unicode"/>
                <a:cs typeface="Lucida Sans Unicode"/>
              </a:rPr>
              <a:t>detail</a:t>
            </a:r>
            <a:r>
              <a:rPr dirty="0" sz="2100" spc="-15">
                <a:solidFill>
                  <a:srgbClr val="00080F"/>
                </a:solidFill>
                <a:latin typeface="Lucida Sans Unicode"/>
                <a:cs typeface="Lucida Sans Unicode"/>
              </a:rPr>
              <a:t> </a:t>
            </a:r>
            <a:r>
              <a:rPr dirty="0" sz="2100" spc="130">
                <a:solidFill>
                  <a:srgbClr val="00080F"/>
                </a:solidFill>
                <a:latin typeface="Lucida Sans Unicode"/>
                <a:cs typeface="Lucida Sans Unicode"/>
              </a:rPr>
              <a:t>with</a:t>
            </a:r>
            <a:r>
              <a:rPr dirty="0" sz="2100" spc="-20">
                <a:solidFill>
                  <a:srgbClr val="00080F"/>
                </a:solidFill>
                <a:latin typeface="Lucida Sans Unicode"/>
                <a:cs typeface="Lucida Sans Unicode"/>
              </a:rPr>
              <a:t> </a:t>
            </a:r>
            <a:r>
              <a:rPr dirty="0" sz="2100" spc="125">
                <a:solidFill>
                  <a:srgbClr val="00080F"/>
                </a:solidFill>
                <a:latin typeface="Lucida Sans Unicode"/>
                <a:cs typeface="Lucida Sans Unicode"/>
              </a:rPr>
              <a:t>scalable </a:t>
            </a:r>
            <a:r>
              <a:rPr dirty="0" sz="2100" spc="150">
                <a:solidFill>
                  <a:srgbClr val="00080F"/>
                </a:solidFill>
                <a:latin typeface="Lucida Sans Unicode"/>
                <a:cs typeface="Lucida Sans Unicode"/>
              </a:rPr>
              <a:t>workforce</a:t>
            </a:r>
            <a:r>
              <a:rPr dirty="0" sz="2100" spc="-20">
                <a:solidFill>
                  <a:srgbClr val="00080F"/>
                </a:solidFill>
                <a:latin typeface="Lucida Sans Unicode"/>
                <a:cs typeface="Lucida Sans Unicode"/>
              </a:rPr>
              <a:t> </a:t>
            </a:r>
            <a:r>
              <a:rPr dirty="0" sz="2100" spc="80">
                <a:solidFill>
                  <a:srgbClr val="00080F"/>
                </a:solidFill>
                <a:latin typeface="Lucida Sans Unicode"/>
                <a:cs typeface="Lucida Sans Unicode"/>
              </a:rPr>
              <a:t>solutions,</a:t>
            </a:r>
            <a:r>
              <a:rPr dirty="0" sz="2100" spc="-15">
                <a:solidFill>
                  <a:srgbClr val="00080F"/>
                </a:solidFill>
                <a:latin typeface="Lucida Sans Unicode"/>
                <a:cs typeface="Lucida Sans Unicode"/>
              </a:rPr>
              <a:t> </a:t>
            </a:r>
            <a:r>
              <a:rPr dirty="0" sz="2100" spc="105">
                <a:solidFill>
                  <a:srgbClr val="00080F"/>
                </a:solidFill>
                <a:latin typeface="Lucida Sans Unicode"/>
                <a:cs typeface="Lucida Sans Unicode"/>
              </a:rPr>
              <a:t>Quality</a:t>
            </a:r>
            <a:r>
              <a:rPr dirty="0" sz="2100" spc="-15">
                <a:solidFill>
                  <a:srgbClr val="00080F"/>
                </a:solidFill>
                <a:latin typeface="Lucida Sans Unicode"/>
                <a:cs typeface="Lucida Sans Unicode"/>
              </a:rPr>
              <a:t> </a:t>
            </a:r>
            <a:r>
              <a:rPr dirty="0" sz="2100" spc="165">
                <a:solidFill>
                  <a:srgbClr val="00080F"/>
                </a:solidFill>
                <a:latin typeface="Lucida Sans Unicode"/>
                <a:cs typeface="Lucida Sans Unicode"/>
              </a:rPr>
              <a:t>Service</a:t>
            </a:r>
            <a:r>
              <a:rPr dirty="0" sz="2100" spc="-15">
                <a:solidFill>
                  <a:srgbClr val="00080F"/>
                </a:solidFill>
                <a:latin typeface="Lucida Sans Unicode"/>
                <a:cs typeface="Lucida Sans Unicode"/>
              </a:rPr>
              <a:t> </a:t>
            </a:r>
            <a:r>
              <a:rPr dirty="0" sz="2100" spc="145">
                <a:solidFill>
                  <a:srgbClr val="00080F"/>
                </a:solidFill>
                <a:latin typeface="Lucida Sans Unicode"/>
                <a:cs typeface="Lucida Sans Unicode"/>
              </a:rPr>
              <a:t>Group</a:t>
            </a:r>
            <a:r>
              <a:rPr dirty="0" sz="2100" spc="-20">
                <a:solidFill>
                  <a:srgbClr val="00080F"/>
                </a:solidFill>
                <a:latin typeface="Lucida Sans Unicode"/>
                <a:cs typeface="Lucida Sans Unicode"/>
              </a:rPr>
              <a:t> </a:t>
            </a:r>
            <a:r>
              <a:rPr dirty="0" sz="2100" spc="160">
                <a:solidFill>
                  <a:srgbClr val="00080F"/>
                </a:solidFill>
                <a:latin typeface="Lucida Sans Unicode"/>
                <a:cs typeface="Lucida Sans Unicode"/>
              </a:rPr>
              <a:t>can </a:t>
            </a:r>
            <a:r>
              <a:rPr dirty="0" sz="2100" spc="170">
                <a:solidFill>
                  <a:srgbClr val="00080F"/>
                </a:solidFill>
                <a:latin typeface="Lucida Sans Unicode"/>
                <a:cs typeface="Lucida Sans Unicode"/>
              </a:rPr>
              <a:t>adapt</a:t>
            </a:r>
            <a:r>
              <a:rPr dirty="0" sz="2100" spc="-25">
                <a:solidFill>
                  <a:srgbClr val="00080F"/>
                </a:solidFill>
                <a:latin typeface="Lucida Sans Unicode"/>
                <a:cs typeface="Lucida Sans Unicode"/>
              </a:rPr>
              <a:t> </a:t>
            </a:r>
            <a:r>
              <a:rPr dirty="0" sz="2100" spc="130">
                <a:solidFill>
                  <a:srgbClr val="00080F"/>
                </a:solidFill>
                <a:latin typeface="Lucida Sans Unicode"/>
                <a:cs typeface="Lucida Sans Unicode"/>
              </a:rPr>
              <a:t>to</a:t>
            </a:r>
            <a:r>
              <a:rPr dirty="0" sz="2100" spc="-25">
                <a:solidFill>
                  <a:srgbClr val="00080F"/>
                </a:solidFill>
                <a:latin typeface="Lucida Sans Unicode"/>
                <a:cs typeface="Lucida Sans Unicode"/>
              </a:rPr>
              <a:t> </a:t>
            </a:r>
            <a:r>
              <a:rPr dirty="0" sz="2100" spc="75">
                <a:solidFill>
                  <a:srgbClr val="00080F"/>
                </a:solidFill>
                <a:latin typeface="Lucida Sans Unicode"/>
                <a:cs typeface="Lucida Sans Unicode"/>
              </a:rPr>
              <a:t>short-</a:t>
            </a:r>
            <a:r>
              <a:rPr dirty="0" sz="2100" spc="160">
                <a:solidFill>
                  <a:srgbClr val="00080F"/>
                </a:solidFill>
                <a:latin typeface="Lucida Sans Unicode"/>
                <a:cs typeface="Lucida Sans Unicode"/>
              </a:rPr>
              <a:t>term</a:t>
            </a:r>
            <a:r>
              <a:rPr dirty="0" sz="2100" spc="-20">
                <a:solidFill>
                  <a:srgbClr val="00080F"/>
                </a:solidFill>
                <a:latin typeface="Lucida Sans Unicode"/>
                <a:cs typeface="Lucida Sans Unicode"/>
              </a:rPr>
              <a:t> </a:t>
            </a:r>
            <a:r>
              <a:rPr dirty="0" sz="2100" spc="100">
                <a:solidFill>
                  <a:srgbClr val="00080F"/>
                </a:solidFill>
                <a:latin typeface="Lucida Sans Unicode"/>
                <a:cs typeface="Lucida Sans Unicode"/>
              </a:rPr>
              <a:t>surges,</a:t>
            </a:r>
            <a:r>
              <a:rPr dirty="0" sz="2100" spc="-25">
                <a:solidFill>
                  <a:srgbClr val="00080F"/>
                </a:solidFill>
                <a:latin typeface="Lucida Sans Unicode"/>
                <a:cs typeface="Lucida Sans Unicode"/>
              </a:rPr>
              <a:t> </a:t>
            </a:r>
            <a:r>
              <a:rPr dirty="0" sz="2100" spc="105">
                <a:solidFill>
                  <a:srgbClr val="00080F"/>
                </a:solidFill>
                <a:latin typeface="Lucida Sans Unicode"/>
                <a:cs typeface="Lucida Sans Unicode"/>
              </a:rPr>
              <a:t>ongoing</a:t>
            </a:r>
            <a:r>
              <a:rPr dirty="0" sz="2100" spc="-20">
                <a:solidFill>
                  <a:srgbClr val="00080F"/>
                </a:solidFill>
                <a:latin typeface="Lucida Sans Unicode"/>
                <a:cs typeface="Lucida Sans Unicode"/>
              </a:rPr>
              <a:t> </a:t>
            </a:r>
            <a:r>
              <a:rPr dirty="0" sz="2100" spc="125">
                <a:solidFill>
                  <a:srgbClr val="00080F"/>
                </a:solidFill>
                <a:latin typeface="Lucida Sans Unicode"/>
                <a:cs typeface="Lucida Sans Unicode"/>
              </a:rPr>
              <a:t>production </a:t>
            </a:r>
            <a:r>
              <a:rPr dirty="0" sz="2100" spc="120">
                <a:solidFill>
                  <a:srgbClr val="00080F"/>
                </a:solidFill>
                <a:latin typeface="Lucida Sans Unicode"/>
                <a:cs typeface="Lucida Sans Unicode"/>
              </a:rPr>
              <a:t>needs,</a:t>
            </a:r>
            <a:r>
              <a:rPr dirty="0" sz="2100" spc="-15">
                <a:solidFill>
                  <a:srgbClr val="00080F"/>
                </a:solidFill>
                <a:latin typeface="Lucida Sans Unicode"/>
                <a:cs typeface="Lucida Sans Unicode"/>
              </a:rPr>
              <a:t> </a:t>
            </a:r>
            <a:r>
              <a:rPr dirty="0" sz="2100" spc="85">
                <a:solidFill>
                  <a:srgbClr val="00080F"/>
                </a:solidFill>
                <a:latin typeface="Lucida Sans Unicode"/>
                <a:cs typeface="Lucida Sans Unicode"/>
              </a:rPr>
              <a:t>or</a:t>
            </a:r>
            <a:r>
              <a:rPr dirty="0" sz="2100" spc="-15">
                <a:solidFill>
                  <a:srgbClr val="00080F"/>
                </a:solidFill>
                <a:latin typeface="Lucida Sans Unicode"/>
                <a:cs typeface="Lucida Sans Unicode"/>
              </a:rPr>
              <a:t> </a:t>
            </a:r>
            <a:r>
              <a:rPr dirty="0" sz="2100" spc="170">
                <a:solidFill>
                  <a:srgbClr val="00080F"/>
                </a:solidFill>
                <a:latin typeface="Lucida Sans Unicode"/>
                <a:cs typeface="Lucida Sans Unicode"/>
              </a:rPr>
              <a:t>emergency</a:t>
            </a:r>
            <a:r>
              <a:rPr dirty="0" sz="2100" spc="-15">
                <a:solidFill>
                  <a:srgbClr val="00080F"/>
                </a:solidFill>
                <a:latin typeface="Lucida Sans Unicode"/>
                <a:cs typeface="Lucida Sans Unicode"/>
              </a:rPr>
              <a:t> </a:t>
            </a:r>
            <a:r>
              <a:rPr dirty="0" sz="2100" spc="105">
                <a:solidFill>
                  <a:srgbClr val="00080F"/>
                </a:solidFill>
                <a:latin typeface="Lucida Sans Unicode"/>
                <a:cs typeface="Lucida Sans Unicode"/>
              </a:rPr>
              <a:t>quality</a:t>
            </a:r>
            <a:r>
              <a:rPr dirty="0" sz="2100" spc="-15">
                <a:solidFill>
                  <a:srgbClr val="00080F"/>
                </a:solidFill>
                <a:latin typeface="Lucida Sans Unicode"/>
                <a:cs typeface="Lucida Sans Unicode"/>
              </a:rPr>
              <a:t> </a:t>
            </a:r>
            <a:r>
              <a:rPr dirty="0" sz="2100" spc="140">
                <a:solidFill>
                  <a:srgbClr val="00080F"/>
                </a:solidFill>
                <a:latin typeface="Lucida Sans Unicode"/>
                <a:cs typeface="Lucida Sans Unicode"/>
              </a:rPr>
              <a:t>concerns.</a:t>
            </a:r>
            <a:r>
              <a:rPr dirty="0" sz="2100" spc="-15">
                <a:solidFill>
                  <a:srgbClr val="00080F"/>
                </a:solidFill>
                <a:latin typeface="Lucida Sans Unicode"/>
                <a:cs typeface="Lucida Sans Unicode"/>
              </a:rPr>
              <a:t> </a:t>
            </a:r>
            <a:r>
              <a:rPr dirty="0" sz="2100" spc="35">
                <a:solidFill>
                  <a:srgbClr val="00080F"/>
                </a:solidFill>
                <a:latin typeface="Lucida Sans Unicode"/>
                <a:cs typeface="Lucida Sans Unicode"/>
              </a:rPr>
              <a:t>This </a:t>
            </a:r>
            <a:r>
              <a:rPr dirty="0" sz="2100" spc="70">
                <a:solidFill>
                  <a:srgbClr val="00080F"/>
                </a:solidFill>
                <a:latin typeface="Lucida Sans Unicode"/>
                <a:cs typeface="Lucida Sans Unicode"/>
              </a:rPr>
              <a:t>flexibility</a:t>
            </a:r>
            <a:r>
              <a:rPr dirty="0" sz="2100" spc="-15">
                <a:solidFill>
                  <a:srgbClr val="00080F"/>
                </a:solidFill>
                <a:latin typeface="Lucida Sans Unicode"/>
                <a:cs typeface="Lucida Sans Unicode"/>
              </a:rPr>
              <a:t> </a:t>
            </a:r>
            <a:r>
              <a:rPr dirty="0" sz="2100" spc="105">
                <a:solidFill>
                  <a:srgbClr val="00080F"/>
                </a:solidFill>
                <a:latin typeface="Lucida Sans Unicode"/>
                <a:cs typeface="Lucida Sans Unicode"/>
              </a:rPr>
              <a:t>allows</a:t>
            </a:r>
            <a:r>
              <a:rPr dirty="0" sz="2100" spc="-15">
                <a:solidFill>
                  <a:srgbClr val="00080F"/>
                </a:solidFill>
                <a:latin typeface="Lucida Sans Unicode"/>
                <a:cs typeface="Lucida Sans Unicode"/>
              </a:rPr>
              <a:t> </a:t>
            </a:r>
            <a:r>
              <a:rPr dirty="0" sz="2100" spc="155">
                <a:solidFill>
                  <a:srgbClr val="00080F"/>
                </a:solidFill>
                <a:latin typeface="Lucida Sans Unicode"/>
                <a:cs typeface="Lucida Sans Unicode"/>
              </a:rPr>
              <a:t>manufacturers</a:t>
            </a:r>
            <a:r>
              <a:rPr dirty="0" sz="2100" spc="-10">
                <a:solidFill>
                  <a:srgbClr val="00080F"/>
                </a:solidFill>
                <a:latin typeface="Lucida Sans Unicode"/>
                <a:cs typeface="Lucida Sans Unicode"/>
              </a:rPr>
              <a:t> </a:t>
            </a:r>
            <a:r>
              <a:rPr dirty="0" sz="2100" spc="130">
                <a:solidFill>
                  <a:srgbClr val="00080F"/>
                </a:solidFill>
                <a:latin typeface="Lucida Sans Unicode"/>
                <a:cs typeface="Lucida Sans Unicode"/>
              </a:rPr>
              <a:t>to</a:t>
            </a:r>
            <a:r>
              <a:rPr dirty="0" sz="2100" spc="-15">
                <a:solidFill>
                  <a:srgbClr val="00080F"/>
                </a:solidFill>
                <a:latin typeface="Lucida Sans Unicode"/>
                <a:cs typeface="Lucida Sans Unicode"/>
              </a:rPr>
              <a:t> </a:t>
            </a:r>
            <a:r>
              <a:rPr dirty="0" sz="2100" spc="110">
                <a:solidFill>
                  <a:srgbClr val="00080F"/>
                </a:solidFill>
                <a:latin typeface="Lucida Sans Unicode"/>
                <a:cs typeface="Lucida Sans Unicode"/>
              </a:rPr>
              <a:t>maintain </a:t>
            </a:r>
            <a:r>
              <a:rPr dirty="0" sz="2100" spc="130">
                <a:solidFill>
                  <a:srgbClr val="00080F"/>
                </a:solidFill>
                <a:latin typeface="Lucida Sans Unicode"/>
                <a:cs typeface="Lucida Sans Unicode"/>
              </a:rPr>
              <a:t>productivity</a:t>
            </a:r>
            <a:r>
              <a:rPr dirty="0" sz="2100" spc="-20">
                <a:solidFill>
                  <a:srgbClr val="00080F"/>
                </a:solidFill>
                <a:latin typeface="Lucida Sans Unicode"/>
                <a:cs typeface="Lucida Sans Unicode"/>
              </a:rPr>
              <a:t> </a:t>
            </a:r>
            <a:r>
              <a:rPr dirty="0" sz="2100" spc="135">
                <a:solidFill>
                  <a:srgbClr val="00080F"/>
                </a:solidFill>
                <a:latin typeface="Lucida Sans Unicode"/>
                <a:cs typeface="Lucida Sans Unicode"/>
              </a:rPr>
              <a:t>without</a:t>
            </a:r>
            <a:r>
              <a:rPr dirty="0" sz="2100" spc="-15">
                <a:solidFill>
                  <a:srgbClr val="00080F"/>
                </a:solidFill>
                <a:latin typeface="Lucida Sans Unicode"/>
                <a:cs typeface="Lucida Sans Unicode"/>
              </a:rPr>
              <a:t> </a:t>
            </a:r>
            <a:r>
              <a:rPr dirty="0" sz="2100" spc="130">
                <a:solidFill>
                  <a:srgbClr val="00080F"/>
                </a:solidFill>
                <a:latin typeface="Lucida Sans Unicode"/>
                <a:cs typeface="Lucida Sans Unicode"/>
              </a:rPr>
              <a:t>compromising</a:t>
            </a:r>
            <a:r>
              <a:rPr dirty="0" sz="2100" spc="-15">
                <a:solidFill>
                  <a:srgbClr val="00080F"/>
                </a:solidFill>
                <a:latin typeface="Lucida Sans Unicode"/>
                <a:cs typeface="Lucida Sans Unicode"/>
              </a:rPr>
              <a:t> </a:t>
            </a:r>
            <a:r>
              <a:rPr dirty="0" sz="2100" spc="100">
                <a:solidFill>
                  <a:srgbClr val="00080F"/>
                </a:solidFill>
                <a:latin typeface="Lucida Sans Unicode"/>
                <a:cs typeface="Lucida Sans Unicode"/>
              </a:rPr>
              <a:t>on</a:t>
            </a:r>
            <a:r>
              <a:rPr dirty="0" sz="2100" spc="-15">
                <a:solidFill>
                  <a:srgbClr val="00080F"/>
                </a:solidFill>
                <a:latin typeface="Lucida Sans Unicode"/>
                <a:cs typeface="Lucida Sans Unicode"/>
              </a:rPr>
              <a:t> </a:t>
            </a:r>
            <a:r>
              <a:rPr dirty="0" sz="2100" spc="75">
                <a:solidFill>
                  <a:srgbClr val="00080F"/>
                </a:solidFill>
                <a:latin typeface="Lucida Sans Unicode"/>
                <a:cs typeface="Lucida Sans Unicode"/>
              </a:rPr>
              <a:t>quality.</a:t>
            </a:r>
            <a:endParaRPr sz="2100">
              <a:latin typeface="Lucida Sans Unicode"/>
              <a:cs typeface="Lucida Sans Unicode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13212923" y="9425350"/>
            <a:ext cx="2799715" cy="31242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u="heavy" sz="1850" spc="65">
                <a:solidFill>
                  <a:srgbClr val="00080F"/>
                </a:solidFill>
                <a:uFill>
                  <a:solidFill>
                    <a:srgbClr val="00080F"/>
                  </a:solidFill>
                </a:uFill>
                <a:latin typeface="Lucida Sans Unicode"/>
                <a:cs typeface="Lucida Sans Unicode"/>
                <a:hlinkClick r:id="rId5"/>
              </a:rPr>
              <a:t>Quality</a:t>
            </a:r>
            <a:r>
              <a:rPr dirty="0" u="heavy" sz="1850" spc="385">
                <a:solidFill>
                  <a:srgbClr val="00080F"/>
                </a:solidFill>
                <a:uFill>
                  <a:solidFill>
                    <a:srgbClr val="00080F"/>
                  </a:solidFill>
                </a:uFill>
                <a:latin typeface="Lucida Sans Unicode"/>
                <a:cs typeface="Lucida Sans Unicode"/>
                <a:hlinkClick r:id="rId5"/>
              </a:rPr>
              <a:t> </a:t>
            </a:r>
            <a:r>
              <a:rPr dirty="0" u="heavy" sz="1850" spc="165">
                <a:solidFill>
                  <a:srgbClr val="00080F"/>
                </a:solidFill>
                <a:uFill>
                  <a:solidFill>
                    <a:srgbClr val="00080F"/>
                  </a:solidFill>
                </a:uFill>
                <a:latin typeface="Lucida Sans Unicode"/>
                <a:cs typeface="Lucida Sans Unicode"/>
                <a:hlinkClick r:id="rId5"/>
              </a:rPr>
              <a:t>Service</a:t>
            </a:r>
            <a:r>
              <a:rPr dirty="0" u="heavy" sz="1850" spc="-110">
                <a:solidFill>
                  <a:srgbClr val="00080F"/>
                </a:solidFill>
                <a:uFill>
                  <a:solidFill>
                    <a:srgbClr val="00080F"/>
                  </a:solidFill>
                </a:uFill>
                <a:latin typeface="Lucida Sans Unicode"/>
                <a:cs typeface="Lucida Sans Unicode"/>
                <a:hlinkClick r:id="rId5"/>
              </a:rPr>
              <a:t> </a:t>
            </a:r>
            <a:r>
              <a:rPr dirty="0" u="heavy" sz="1850" spc="95">
                <a:solidFill>
                  <a:srgbClr val="00080F"/>
                </a:solidFill>
                <a:uFill>
                  <a:solidFill>
                    <a:srgbClr val="00080F"/>
                  </a:solidFill>
                </a:uFill>
                <a:latin typeface="Lucida Sans Unicode"/>
                <a:cs typeface="Lucida Sans Unicode"/>
                <a:hlinkClick r:id="rId5"/>
              </a:rPr>
              <a:t>Group</a:t>
            </a:r>
            <a:endParaRPr sz="185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7202170" cy="10287000"/>
            <a:chOff x="0" y="0"/>
            <a:chExt cx="7202170" cy="10287000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6015355" cy="10287000"/>
            </a:xfrm>
            <a:custGeom>
              <a:avLst/>
              <a:gdLst/>
              <a:ahLst/>
              <a:cxnLst/>
              <a:rect l="l" t="t" r="r" b="b"/>
              <a:pathLst>
                <a:path w="6015355" h="10287000">
                  <a:moveTo>
                    <a:pt x="6015202" y="10286999"/>
                  </a:moveTo>
                  <a:lnTo>
                    <a:pt x="0" y="10286999"/>
                  </a:lnTo>
                  <a:lnTo>
                    <a:pt x="0" y="0"/>
                  </a:lnTo>
                  <a:lnTo>
                    <a:pt x="6015202" y="0"/>
                  </a:lnTo>
                  <a:lnTo>
                    <a:pt x="6015202" y="10286999"/>
                  </a:lnTo>
                  <a:close/>
                </a:path>
              </a:pathLst>
            </a:custGeom>
            <a:solidFill>
              <a:srgbClr val="254BB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53510" y="2502912"/>
              <a:ext cx="5747398" cy="6776513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1353510" y="2502938"/>
              <a:ext cx="5743575" cy="6772275"/>
            </a:xfrm>
            <a:custGeom>
              <a:avLst/>
              <a:gdLst/>
              <a:ahLst/>
              <a:cxnLst/>
              <a:rect l="l" t="t" r="r" b="b"/>
              <a:pathLst>
                <a:path w="5743575" h="6772275">
                  <a:moveTo>
                    <a:pt x="0" y="6772248"/>
                  </a:moveTo>
                  <a:lnTo>
                    <a:pt x="0" y="0"/>
                  </a:lnTo>
                  <a:lnTo>
                    <a:pt x="5743574" y="0"/>
                  </a:lnTo>
                </a:path>
              </a:pathLst>
            </a:custGeom>
            <a:ln w="209549">
              <a:solidFill>
                <a:srgbClr val="254BB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0" y="6541334"/>
              <a:ext cx="3408679" cy="3733800"/>
            </a:xfrm>
            <a:custGeom>
              <a:avLst/>
              <a:gdLst/>
              <a:ahLst/>
              <a:cxnLst/>
              <a:rect l="l" t="t" r="r" b="b"/>
              <a:pathLst>
                <a:path w="3408679" h="3733800">
                  <a:moveTo>
                    <a:pt x="3391921" y="3733799"/>
                  </a:moveTo>
                  <a:lnTo>
                    <a:pt x="3282533" y="3733799"/>
                  </a:lnTo>
                  <a:lnTo>
                    <a:pt x="3285670" y="3708399"/>
                  </a:lnTo>
                  <a:lnTo>
                    <a:pt x="3289936" y="3657599"/>
                  </a:lnTo>
                  <a:lnTo>
                    <a:pt x="3293428" y="3606799"/>
                  </a:lnTo>
                  <a:lnTo>
                    <a:pt x="3296146" y="3555999"/>
                  </a:lnTo>
                  <a:lnTo>
                    <a:pt x="3298088" y="3505199"/>
                  </a:lnTo>
                  <a:lnTo>
                    <a:pt x="3299254" y="3454399"/>
                  </a:lnTo>
                  <a:lnTo>
                    <a:pt x="3299643" y="3403599"/>
                  </a:lnTo>
                  <a:lnTo>
                    <a:pt x="3299254" y="3352799"/>
                  </a:lnTo>
                  <a:lnTo>
                    <a:pt x="3298088" y="3301999"/>
                  </a:lnTo>
                  <a:lnTo>
                    <a:pt x="3296146" y="3251199"/>
                  </a:lnTo>
                  <a:lnTo>
                    <a:pt x="3293429" y="3200399"/>
                  </a:lnTo>
                  <a:lnTo>
                    <a:pt x="3289936" y="3149599"/>
                  </a:lnTo>
                  <a:lnTo>
                    <a:pt x="3285670" y="3098799"/>
                  </a:lnTo>
                  <a:lnTo>
                    <a:pt x="3280630" y="3047999"/>
                  </a:lnTo>
                  <a:lnTo>
                    <a:pt x="3274818" y="2997199"/>
                  </a:lnTo>
                  <a:lnTo>
                    <a:pt x="3268234" y="2946399"/>
                  </a:lnTo>
                  <a:lnTo>
                    <a:pt x="3260879" y="2895599"/>
                  </a:lnTo>
                  <a:lnTo>
                    <a:pt x="3252753" y="2844799"/>
                  </a:lnTo>
                  <a:lnTo>
                    <a:pt x="3243858" y="2793999"/>
                  </a:lnTo>
                  <a:lnTo>
                    <a:pt x="3234194" y="2743199"/>
                  </a:lnTo>
                  <a:lnTo>
                    <a:pt x="3223761" y="2692399"/>
                  </a:lnTo>
                  <a:lnTo>
                    <a:pt x="3212561" y="2641599"/>
                  </a:lnTo>
                  <a:lnTo>
                    <a:pt x="3200594" y="2603499"/>
                  </a:lnTo>
                  <a:lnTo>
                    <a:pt x="3187861" y="2552699"/>
                  </a:lnTo>
                  <a:lnTo>
                    <a:pt x="3174363" y="2501899"/>
                  </a:lnTo>
                  <a:lnTo>
                    <a:pt x="3160101" y="2451099"/>
                  </a:lnTo>
                  <a:lnTo>
                    <a:pt x="3145074" y="2400299"/>
                  </a:lnTo>
                  <a:lnTo>
                    <a:pt x="3129285" y="2362199"/>
                  </a:lnTo>
                  <a:lnTo>
                    <a:pt x="3112733" y="2311399"/>
                  </a:lnTo>
                  <a:lnTo>
                    <a:pt x="3095419" y="2260599"/>
                  </a:lnTo>
                  <a:lnTo>
                    <a:pt x="3077344" y="2209799"/>
                  </a:lnTo>
                  <a:lnTo>
                    <a:pt x="3058510" y="2158999"/>
                  </a:lnTo>
                  <a:lnTo>
                    <a:pt x="3038915" y="2120899"/>
                  </a:lnTo>
                  <a:lnTo>
                    <a:pt x="3018810" y="2070099"/>
                  </a:lnTo>
                  <a:lnTo>
                    <a:pt x="2997992" y="2019299"/>
                  </a:lnTo>
                  <a:lnTo>
                    <a:pt x="2976465" y="1981199"/>
                  </a:lnTo>
                  <a:lnTo>
                    <a:pt x="2954236" y="1930399"/>
                  </a:lnTo>
                  <a:lnTo>
                    <a:pt x="2931308" y="1892299"/>
                  </a:lnTo>
                  <a:lnTo>
                    <a:pt x="2907686" y="1841499"/>
                  </a:lnTo>
                  <a:lnTo>
                    <a:pt x="2883376" y="1803399"/>
                  </a:lnTo>
                  <a:lnTo>
                    <a:pt x="2858382" y="1752599"/>
                  </a:lnTo>
                  <a:lnTo>
                    <a:pt x="2832710" y="1714499"/>
                  </a:lnTo>
                  <a:lnTo>
                    <a:pt x="2806364" y="1663699"/>
                  </a:lnTo>
                  <a:lnTo>
                    <a:pt x="2779349" y="1625599"/>
                  </a:lnTo>
                  <a:lnTo>
                    <a:pt x="2751670" y="1574799"/>
                  </a:lnTo>
                  <a:lnTo>
                    <a:pt x="2723332" y="1536699"/>
                  </a:lnTo>
                  <a:lnTo>
                    <a:pt x="2694340" y="1498599"/>
                  </a:lnTo>
                  <a:lnTo>
                    <a:pt x="2664699" y="1460499"/>
                  </a:lnTo>
                  <a:lnTo>
                    <a:pt x="2634414" y="1409699"/>
                  </a:lnTo>
                  <a:lnTo>
                    <a:pt x="2603490" y="1371599"/>
                  </a:lnTo>
                  <a:lnTo>
                    <a:pt x="2571931" y="1333499"/>
                  </a:lnTo>
                  <a:lnTo>
                    <a:pt x="2539742" y="1295399"/>
                  </a:lnTo>
                  <a:lnTo>
                    <a:pt x="2506930" y="1257299"/>
                  </a:lnTo>
                  <a:lnTo>
                    <a:pt x="2473497" y="1219199"/>
                  </a:lnTo>
                  <a:lnTo>
                    <a:pt x="2439450" y="1181099"/>
                  </a:lnTo>
                  <a:lnTo>
                    <a:pt x="2404793" y="1142999"/>
                  </a:lnTo>
                  <a:lnTo>
                    <a:pt x="2369532" y="1104899"/>
                  </a:lnTo>
                  <a:lnTo>
                    <a:pt x="2333670" y="1066799"/>
                  </a:lnTo>
                  <a:lnTo>
                    <a:pt x="2297265" y="1028699"/>
                  </a:lnTo>
                  <a:lnTo>
                    <a:pt x="2260371" y="1003299"/>
                  </a:lnTo>
                  <a:lnTo>
                    <a:pt x="2222993" y="965199"/>
                  </a:lnTo>
                  <a:lnTo>
                    <a:pt x="2185135" y="927099"/>
                  </a:lnTo>
                  <a:lnTo>
                    <a:pt x="2146802" y="901699"/>
                  </a:lnTo>
                  <a:lnTo>
                    <a:pt x="2107996" y="863599"/>
                  </a:lnTo>
                  <a:lnTo>
                    <a:pt x="2068722" y="838199"/>
                  </a:lnTo>
                  <a:lnTo>
                    <a:pt x="2028985" y="800099"/>
                  </a:lnTo>
                  <a:lnTo>
                    <a:pt x="1988788" y="774699"/>
                  </a:lnTo>
                  <a:lnTo>
                    <a:pt x="1948136" y="736599"/>
                  </a:lnTo>
                  <a:lnTo>
                    <a:pt x="1865482" y="685799"/>
                  </a:lnTo>
                  <a:lnTo>
                    <a:pt x="1823488" y="647699"/>
                  </a:lnTo>
                  <a:lnTo>
                    <a:pt x="1781055" y="622299"/>
                  </a:lnTo>
                  <a:lnTo>
                    <a:pt x="1651162" y="546099"/>
                  </a:lnTo>
                  <a:lnTo>
                    <a:pt x="1517466" y="469899"/>
                  </a:lnTo>
                  <a:lnTo>
                    <a:pt x="1472075" y="457199"/>
                  </a:lnTo>
                  <a:lnTo>
                    <a:pt x="1333480" y="380999"/>
                  </a:lnTo>
                  <a:lnTo>
                    <a:pt x="1286488" y="368299"/>
                  </a:lnTo>
                  <a:lnTo>
                    <a:pt x="1239286" y="342899"/>
                  </a:lnTo>
                  <a:lnTo>
                    <a:pt x="1191879" y="330199"/>
                  </a:lnTo>
                  <a:lnTo>
                    <a:pt x="1144270" y="304799"/>
                  </a:lnTo>
                  <a:lnTo>
                    <a:pt x="1048463" y="279399"/>
                  </a:lnTo>
                  <a:lnTo>
                    <a:pt x="1000272" y="253999"/>
                  </a:lnTo>
                  <a:lnTo>
                    <a:pt x="657911" y="165099"/>
                  </a:lnTo>
                  <a:lnTo>
                    <a:pt x="608329" y="165099"/>
                  </a:lnTo>
                  <a:lnTo>
                    <a:pt x="508694" y="139699"/>
                  </a:lnTo>
                  <a:lnTo>
                    <a:pt x="458649" y="139699"/>
                  </a:lnTo>
                  <a:lnTo>
                    <a:pt x="408458" y="126999"/>
                  </a:lnTo>
                  <a:lnTo>
                    <a:pt x="358124" y="126999"/>
                  </a:lnTo>
                  <a:lnTo>
                    <a:pt x="307650" y="114299"/>
                  </a:lnTo>
                  <a:lnTo>
                    <a:pt x="155430" y="114299"/>
                  </a:lnTo>
                  <a:lnTo>
                    <a:pt x="104436" y="101599"/>
                  </a:lnTo>
                  <a:lnTo>
                    <a:pt x="0" y="101599"/>
                  </a:lnTo>
                  <a:lnTo>
                    <a:pt x="0" y="0"/>
                  </a:lnTo>
                  <a:lnTo>
                    <a:pt x="253815" y="0"/>
                  </a:lnTo>
                  <a:lnTo>
                    <a:pt x="304228" y="12699"/>
                  </a:lnTo>
                  <a:lnTo>
                    <a:pt x="404664" y="12699"/>
                  </a:lnTo>
                  <a:lnTo>
                    <a:pt x="454678" y="25399"/>
                  </a:lnTo>
                  <a:lnTo>
                    <a:pt x="504552" y="25399"/>
                  </a:lnTo>
                  <a:lnTo>
                    <a:pt x="603863" y="50799"/>
                  </a:lnTo>
                  <a:lnTo>
                    <a:pt x="653291" y="50799"/>
                  </a:lnTo>
                  <a:lnTo>
                    <a:pt x="1042761" y="152399"/>
                  </a:lnTo>
                  <a:lnTo>
                    <a:pt x="1090641" y="177799"/>
                  </a:lnTo>
                  <a:lnTo>
                    <a:pt x="1185824" y="203199"/>
                  </a:lnTo>
                  <a:lnTo>
                    <a:pt x="1233118" y="228599"/>
                  </a:lnTo>
                  <a:lnTo>
                    <a:pt x="1280209" y="241299"/>
                  </a:lnTo>
                  <a:lnTo>
                    <a:pt x="1327093" y="266699"/>
                  </a:lnTo>
                  <a:lnTo>
                    <a:pt x="1373764" y="279399"/>
                  </a:lnTo>
                  <a:lnTo>
                    <a:pt x="1466007" y="330199"/>
                  </a:lnTo>
                  <a:lnTo>
                    <a:pt x="1511571" y="342899"/>
                  </a:lnTo>
                  <a:lnTo>
                    <a:pt x="1690002" y="444499"/>
                  </a:lnTo>
                  <a:lnTo>
                    <a:pt x="1819689" y="520699"/>
                  </a:lnTo>
                  <a:lnTo>
                    <a:pt x="1945699" y="596899"/>
                  </a:lnTo>
                  <a:lnTo>
                    <a:pt x="1986865" y="634999"/>
                  </a:lnTo>
                  <a:lnTo>
                    <a:pt x="2067914" y="685799"/>
                  </a:lnTo>
                  <a:lnTo>
                    <a:pt x="2107788" y="723899"/>
                  </a:lnTo>
                  <a:lnTo>
                    <a:pt x="2147224" y="749299"/>
                  </a:lnTo>
                  <a:lnTo>
                    <a:pt x="2186215" y="787399"/>
                  </a:lnTo>
                  <a:lnTo>
                    <a:pt x="2224759" y="812799"/>
                  </a:lnTo>
                  <a:lnTo>
                    <a:pt x="2262851" y="850899"/>
                  </a:lnTo>
                  <a:lnTo>
                    <a:pt x="2300485" y="888999"/>
                  </a:lnTo>
                  <a:lnTo>
                    <a:pt x="2337659" y="927099"/>
                  </a:lnTo>
                  <a:lnTo>
                    <a:pt x="2374367" y="952499"/>
                  </a:lnTo>
                  <a:lnTo>
                    <a:pt x="2410605" y="990599"/>
                  </a:lnTo>
                  <a:lnTo>
                    <a:pt x="2446313" y="1028699"/>
                  </a:lnTo>
                  <a:lnTo>
                    <a:pt x="2481430" y="1066799"/>
                  </a:lnTo>
                  <a:lnTo>
                    <a:pt x="2515952" y="1104899"/>
                  </a:lnTo>
                  <a:lnTo>
                    <a:pt x="2549878" y="1142999"/>
                  </a:lnTo>
                  <a:lnTo>
                    <a:pt x="2583205" y="1181099"/>
                  </a:lnTo>
                  <a:lnTo>
                    <a:pt x="2615928" y="1219199"/>
                  </a:lnTo>
                  <a:lnTo>
                    <a:pt x="2648046" y="1257299"/>
                  </a:lnTo>
                  <a:lnTo>
                    <a:pt x="2679556" y="1295399"/>
                  </a:lnTo>
                  <a:lnTo>
                    <a:pt x="2710454" y="1333499"/>
                  </a:lnTo>
                  <a:lnTo>
                    <a:pt x="2740738" y="1371599"/>
                  </a:lnTo>
                  <a:lnTo>
                    <a:pt x="2770405" y="1422399"/>
                  </a:lnTo>
                  <a:lnTo>
                    <a:pt x="2799452" y="1460499"/>
                  </a:lnTo>
                  <a:lnTo>
                    <a:pt x="2827876" y="1498599"/>
                  </a:lnTo>
                  <a:lnTo>
                    <a:pt x="2855673" y="1536699"/>
                  </a:lnTo>
                  <a:lnTo>
                    <a:pt x="2882842" y="1587499"/>
                  </a:lnTo>
                  <a:lnTo>
                    <a:pt x="2909379" y="1625599"/>
                  </a:lnTo>
                  <a:lnTo>
                    <a:pt x="2935282" y="1663699"/>
                  </a:lnTo>
                  <a:lnTo>
                    <a:pt x="2960546" y="1714499"/>
                  </a:lnTo>
                  <a:lnTo>
                    <a:pt x="2985170" y="1752599"/>
                  </a:lnTo>
                  <a:lnTo>
                    <a:pt x="3009151" y="1803399"/>
                  </a:lnTo>
                  <a:lnTo>
                    <a:pt x="3032485" y="1841499"/>
                  </a:lnTo>
                  <a:lnTo>
                    <a:pt x="3055170" y="1892299"/>
                  </a:lnTo>
                  <a:lnTo>
                    <a:pt x="3077203" y="1930399"/>
                  </a:lnTo>
                  <a:lnTo>
                    <a:pt x="3098581" y="1981199"/>
                  </a:lnTo>
                  <a:lnTo>
                    <a:pt x="3119300" y="2031999"/>
                  </a:lnTo>
                  <a:lnTo>
                    <a:pt x="3139359" y="2070099"/>
                  </a:lnTo>
                  <a:lnTo>
                    <a:pt x="3158936" y="2120899"/>
                  </a:lnTo>
                  <a:lnTo>
                    <a:pt x="3177774" y="2171699"/>
                  </a:lnTo>
                  <a:lnTo>
                    <a:pt x="3195874" y="2222499"/>
                  </a:lnTo>
                  <a:lnTo>
                    <a:pt x="3213234" y="2260599"/>
                  </a:lnTo>
                  <a:lnTo>
                    <a:pt x="3229856" y="2311399"/>
                  </a:lnTo>
                  <a:lnTo>
                    <a:pt x="3245739" y="2362199"/>
                  </a:lnTo>
                  <a:lnTo>
                    <a:pt x="3260884" y="2412999"/>
                  </a:lnTo>
                  <a:lnTo>
                    <a:pt x="3275290" y="2451099"/>
                  </a:lnTo>
                  <a:lnTo>
                    <a:pt x="3288957" y="2501899"/>
                  </a:lnTo>
                  <a:lnTo>
                    <a:pt x="3301885" y="2552699"/>
                  </a:lnTo>
                  <a:lnTo>
                    <a:pt x="3314074" y="2603499"/>
                  </a:lnTo>
                  <a:lnTo>
                    <a:pt x="3325525" y="2654299"/>
                  </a:lnTo>
                  <a:lnTo>
                    <a:pt x="3336237" y="2705099"/>
                  </a:lnTo>
                  <a:lnTo>
                    <a:pt x="3346210" y="2743199"/>
                  </a:lnTo>
                  <a:lnTo>
                    <a:pt x="3355444" y="2793999"/>
                  </a:lnTo>
                  <a:lnTo>
                    <a:pt x="3363940" y="2844799"/>
                  </a:lnTo>
                  <a:lnTo>
                    <a:pt x="3371697" y="2895599"/>
                  </a:lnTo>
                  <a:lnTo>
                    <a:pt x="3378715" y="2946399"/>
                  </a:lnTo>
                  <a:lnTo>
                    <a:pt x="3384995" y="2997199"/>
                  </a:lnTo>
                  <a:lnTo>
                    <a:pt x="3390535" y="3047999"/>
                  </a:lnTo>
                  <a:lnTo>
                    <a:pt x="3395337" y="3098799"/>
                  </a:lnTo>
                  <a:lnTo>
                    <a:pt x="3399400" y="3149599"/>
                  </a:lnTo>
                  <a:lnTo>
                    <a:pt x="3402725" y="3200399"/>
                  </a:lnTo>
                  <a:lnTo>
                    <a:pt x="3405310" y="3251199"/>
                  </a:lnTo>
                  <a:lnTo>
                    <a:pt x="3407157" y="3301999"/>
                  </a:lnTo>
                  <a:lnTo>
                    <a:pt x="3408266" y="3352799"/>
                  </a:lnTo>
                  <a:lnTo>
                    <a:pt x="3408635" y="3403599"/>
                  </a:lnTo>
                  <a:lnTo>
                    <a:pt x="3408257" y="3454399"/>
                  </a:lnTo>
                  <a:lnTo>
                    <a:pt x="3407125" y="3505199"/>
                  </a:lnTo>
                  <a:lnTo>
                    <a:pt x="3405240" y="3555999"/>
                  </a:lnTo>
                  <a:lnTo>
                    <a:pt x="3402605" y="3606799"/>
                  </a:lnTo>
                  <a:lnTo>
                    <a:pt x="3399221" y="3657599"/>
                  </a:lnTo>
                  <a:lnTo>
                    <a:pt x="3395091" y="3708399"/>
                  </a:lnTo>
                  <a:lnTo>
                    <a:pt x="3391921" y="3733799"/>
                  </a:lnTo>
                  <a:close/>
                </a:path>
                <a:path w="3408679" h="3733800">
                  <a:moveTo>
                    <a:pt x="2723458" y="3733799"/>
                  </a:moveTo>
                  <a:lnTo>
                    <a:pt x="2613447" y="3733799"/>
                  </a:lnTo>
                  <a:lnTo>
                    <a:pt x="2617831" y="3708399"/>
                  </a:lnTo>
                  <a:lnTo>
                    <a:pt x="2623066" y="3657599"/>
                  </a:lnTo>
                  <a:lnTo>
                    <a:pt x="2627356" y="3606799"/>
                  </a:lnTo>
                  <a:lnTo>
                    <a:pt x="2630697" y="3555999"/>
                  </a:lnTo>
                  <a:lnTo>
                    <a:pt x="2633087" y="3505199"/>
                  </a:lnTo>
                  <a:lnTo>
                    <a:pt x="2634523" y="3454399"/>
                  </a:lnTo>
                  <a:lnTo>
                    <a:pt x="2635002" y="3403599"/>
                  </a:lnTo>
                  <a:lnTo>
                    <a:pt x="2634523" y="3352799"/>
                  </a:lnTo>
                  <a:lnTo>
                    <a:pt x="2633087" y="3301999"/>
                  </a:lnTo>
                  <a:lnTo>
                    <a:pt x="2630697" y="3251199"/>
                  </a:lnTo>
                  <a:lnTo>
                    <a:pt x="2627356" y="3200399"/>
                  </a:lnTo>
                  <a:lnTo>
                    <a:pt x="2623066" y="3149599"/>
                  </a:lnTo>
                  <a:lnTo>
                    <a:pt x="2617831" y="3098799"/>
                  </a:lnTo>
                  <a:lnTo>
                    <a:pt x="2611652" y="3047999"/>
                  </a:lnTo>
                  <a:lnTo>
                    <a:pt x="2604534" y="2997199"/>
                  </a:lnTo>
                  <a:lnTo>
                    <a:pt x="2596478" y="2946399"/>
                  </a:lnTo>
                  <a:lnTo>
                    <a:pt x="2587488" y="2908299"/>
                  </a:lnTo>
                  <a:lnTo>
                    <a:pt x="2577566" y="2857499"/>
                  </a:lnTo>
                  <a:lnTo>
                    <a:pt x="2566714" y="2806699"/>
                  </a:lnTo>
                  <a:lnTo>
                    <a:pt x="2554937" y="2755899"/>
                  </a:lnTo>
                  <a:lnTo>
                    <a:pt x="2542236" y="2705099"/>
                  </a:lnTo>
                  <a:lnTo>
                    <a:pt x="2528614" y="2654299"/>
                  </a:lnTo>
                  <a:lnTo>
                    <a:pt x="2514074" y="2616199"/>
                  </a:lnTo>
                  <a:lnTo>
                    <a:pt x="2498619" y="2565399"/>
                  </a:lnTo>
                  <a:lnTo>
                    <a:pt x="2482252" y="2514599"/>
                  </a:lnTo>
                  <a:lnTo>
                    <a:pt x="2464975" y="2463799"/>
                  </a:lnTo>
                  <a:lnTo>
                    <a:pt x="2446791" y="2425699"/>
                  </a:lnTo>
                  <a:lnTo>
                    <a:pt x="2427703" y="2374899"/>
                  </a:lnTo>
                  <a:lnTo>
                    <a:pt x="2407396" y="2324099"/>
                  </a:lnTo>
                  <a:lnTo>
                    <a:pt x="2386228" y="2285999"/>
                  </a:lnTo>
                  <a:lnTo>
                    <a:pt x="2364204" y="2235199"/>
                  </a:lnTo>
                  <a:lnTo>
                    <a:pt x="2341330" y="2197099"/>
                  </a:lnTo>
                  <a:lnTo>
                    <a:pt x="2317608" y="2146299"/>
                  </a:lnTo>
                  <a:lnTo>
                    <a:pt x="2293046" y="2108199"/>
                  </a:lnTo>
                  <a:lnTo>
                    <a:pt x="2267647" y="2057399"/>
                  </a:lnTo>
                  <a:lnTo>
                    <a:pt x="2241416" y="2019299"/>
                  </a:lnTo>
                  <a:lnTo>
                    <a:pt x="2214357" y="1968499"/>
                  </a:lnTo>
                  <a:lnTo>
                    <a:pt x="2186477" y="1930399"/>
                  </a:lnTo>
                  <a:lnTo>
                    <a:pt x="2157779" y="1892299"/>
                  </a:lnTo>
                  <a:lnTo>
                    <a:pt x="2128269" y="1841499"/>
                  </a:lnTo>
                  <a:lnTo>
                    <a:pt x="2097950" y="1803399"/>
                  </a:lnTo>
                  <a:lnTo>
                    <a:pt x="2066829" y="1765299"/>
                  </a:lnTo>
                  <a:lnTo>
                    <a:pt x="2034909" y="1727199"/>
                  </a:lnTo>
                  <a:lnTo>
                    <a:pt x="2002196" y="1689099"/>
                  </a:lnTo>
                  <a:lnTo>
                    <a:pt x="1968695" y="1650999"/>
                  </a:lnTo>
                  <a:lnTo>
                    <a:pt x="1934409" y="1612899"/>
                  </a:lnTo>
                  <a:lnTo>
                    <a:pt x="1899345" y="1574799"/>
                  </a:lnTo>
                  <a:lnTo>
                    <a:pt x="1863507" y="1536699"/>
                  </a:lnTo>
                  <a:lnTo>
                    <a:pt x="1826979" y="1498599"/>
                  </a:lnTo>
                  <a:lnTo>
                    <a:pt x="1789849" y="1473199"/>
                  </a:lnTo>
                  <a:lnTo>
                    <a:pt x="1752123" y="1435099"/>
                  </a:lnTo>
                  <a:lnTo>
                    <a:pt x="1713807" y="1396999"/>
                  </a:lnTo>
                  <a:lnTo>
                    <a:pt x="1674907" y="1371599"/>
                  </a:lnTo>
                  <a:lnTo>
                    <a:pt x="1635430" y="1333499"/>
                  </a:lnTo>
                  <a:lnTo>
                    <a:pt x="1595383" y="1308099"/>
                  </a:lnTo>
                  <a:lnTo>
                    <a:pt x="1554772" y="1269999"/>
                  </a:lnTo>
                  <a:lnTo>
                    <a:pt x="1513603" y="1244599"/>
                  </a:lnTo>
                  <a:lnTo>
                    <a:pt x="1429616" y="1193799"/>
                  </a:lnTo>
                  <a:lnTo>
                    <a:pt x="1386812" y="1155699"/>
                  </a:lnTo>
                  <a:lnTo>
                    <a:pt x="1343476" y="1130299"/>
                  </a:lnTo>
                  <a:lnTo>
                    <a:pt x="1255233" y="1079499"/>
                  </a:lnTo>
                  <a:lnTo>
                    <a:pt x="1210339" y="1066799"/>
                  </a:lnTo>
                  <a:lnTo>
                    <a:pt x="1072643" y="990599"/>
                  </a:lnTo>
                  <a:lnTo>
                    <a:pt x="1025761" y="977899"/>
                  </a:lnTo>
                  <a:lnTo>
                    <a:pt x="979211" y="952499"/>
                  </a:lnTo>
                  <a:lnTo>
                    <a:pt x="932379" y="939799"/>
                  </a:lnTo>
                  <a:lnTo>
                    <a:pt x="885273" y="914399"/>
                  </a:lnTo>
                  <a:lnTo>
                    <a:pt x="450350" y="800099"/>
                  </a:lnTo>
                  <a:lnTo>
                    <a:pt x="400959" y="800099"/>
                  </a:lnTo>
                  <a:lnTo>
                    <a:pt x="351385" y="787399"/>
                  </a:lnTo>
                  <a:lnTo>
                    <a:pt x="301637" y="787399"/>
                  </a:lnTo>
                  <a:lnTo>
                    <a:pt x="251723" y="774699"/>
                  </a:lnTo>
                  <a:lnTo>
                    <a:pt x="101066" y="774699"/>
                  </a:lnTo>
                  <a:lnTo>
                    <a:pt x="50570" y="761999"/>
                  </a:lnTo>
                  <a:lnTo>
                    <a:pt x="0" y="761999"/>
                  </a:lnTo>
                  <a:lnTo>
                    <a:pt x="0" y="660399"/>
                  </a:lnTo>
                  <a:lnTo>
                    <a:pt x="200504" y="660399"/>
                  </a:lnTo>
                  <a:lnTo>
                    <a:pt x="250275" y="673099"/>
                  </a:lnTo>
                  <a:lnTo>
                    <a:pt x="299890" y="673099"/>
                  </a:lnTo>
                  <a:lnTo>
                    <a:pt x="349343" y="685799"/>
                  </a:lnTo>
                  <a:lnTo>
                    <a:pt x="398630" y="685799"/>
                  </a:lnTo>
                  <a:lnTo>
                    <a:pt x="447746" y="698499"/>
                  </a:lnTo>
                  <a:lnTo>
                    <a:pt x="496687" y="698499"/>
                  </a:lnTo>
                  <a:lnTo>
                    <a:pt x="881301" y="800099"/>
                  </a:lnTo>
                  <a:lnTo>
                    <a:pt x="928443" y="825499"/>
                  </a:lnTo>
                  <a:lnTo>
                    <a:pt x="1022048" y="850899"/>
                  </a:lnTo>
                  <a:lnTo>
                    <a:pt x="1068503" y="876299"/>
                  </a:lnTo>
                  <a:lnTo>
                    <a:pt x="1114981" y="888999"/>
                  </a:lnTo>
                  <a:lnTo>
                    <a:pt x="1251581" y="965199"/>
                  </a:lnTo>
                  <a:lnTo>
                    <a:pt x="1296156" y="977899"/>
                  </a:lnTo>
                  <a:lnTo>
                    <a:pt x="1426950" y="1054099"/>
                  </a:lnTo>
                  <a:lnTo>
                    <a:pt x="1469556" y="1079499"/>
                  </a:lnTo>
                  <a:lnTo>
                    <a:pt x="1511660" y="1117599"/>
                  </a:lnTo>
                  <a:lnTo>
                    <a:pt x="1594343" y="1168399"/>
                  </a:lnTo>
                  <a:lnTo>
                    <a:pt x="1634914" y="1193799"/>
                  </a:lnTo>
                  <a:lnTo>
                    <a:pt x="1674966" y="1231899"/>
                  </a:lnTo>
                  <a:lnTo>
                    <a:pt x="1714495" y="1257299"/>
                  </a:lnTo>
                  <a:lnTo>
                    <a:pt x="1753496" y="1295399"/>
                  </a:lnTo>
                  <a:lnTo>
                    <a:pt x="1791965" y="1320799"/>
                  </a:lnTo>
                  <a:lnTo>
                    <a:pt x="1829899" y="1358899"/>
                  </a:lnTo>
                  <a:lnTo>
                    <a:pt x="1867292" y="1396999"/>
                  </a:lnTo>
                  <a:lnTo>
                    <a:pt x="1904141" y="1422399"/>
                  </a:lnTo>
                  <a:lnTo>
                    <a:pt x="1940442" y="1460499"/>
                  </a:lnTo>
                  <a:lnTo>
                    <a:pt x="1976090" y="1498599"/>
                  </a:lnTo>
                  <a:lnTo>
                    <a:pt x="2010980" y="1536699"/>
                  </a:lnTo>
                  <a:lnTo>
                    <a:pt x="2045111" y="1574799"/>
                  </a:lnTo>
                  <a:lnTo>
                    <a:pt x="2078482" y="1612899"/>
                  </a:lnTo>
                  <a:lnTo>
                    <a:pt x="2111091" y="1650999"/>
                  </a:lnTo>
                  <a:lnTo>
                    <a:pt x="2142938" y="1689099"/>
                  </a:lnTo>
                  <a:lnTo>
                    <a:pt x="2174020" y="1727199"/>
                  </a:lnTo>
                  <a:lnTo>
                    <a:pt x="2204337" y="1765299"/>
                  </a:lnTo>
                  <a:lnTo>
                    <a:pt x="2233887" y="1803399"/>
                  </a:lnTo>
                  <a:lnTo>
                    <a:pt x="2262668" y="1854199"/>
                  </a:lnTo>
                  <a:lnTo>
                    <a:pt x="2290679" y="1892299"/>
                  </a:lnTo>
                  <a:lnTo>
                    <a:pt x="2317919" y="1930399"/>
                  </a:lnTo>
                  <a:lnTo>
                    <a:pt x="2344387" y="1981199"/>
                  </a:lnTo>
                  <a:lnTo>
                    <a:pt x="2370080" y="2019299"/>
                  </a:lnTo>
                  <a:lnTo>
                    <a:pt x="2394998" y="2057399"/>
                  </a:lnTo>
                  <a:lnTo>
                    <a:pt x="2419140" y="2108199"/>
                  </a:lnTo>
                  <a:lnTo>
                    <a:pt x="2442503" y="2146299"/>
                  </a:lnTo>
                  <a:lnTo>
                    <a:pt x="2465087" y="2197099"/>
                  </a:lnTo>
                  <a:lnTo>
                    <a:pt x="2486890" y="2235199"/>
                  </a:lnTo>
                  <a:lnTo>
                    <a:pt x="2507910" y="2285999"/>
                  </a:lnTo>
                  <a:lnTo>
                    <a:pt x="2528147" y="2336799"/>
                  </a:lnTo>
                  <a:lnTo>
                    <a:pt x="2547235" y="2374899"/>
                  </a:lnTo>
                  <a:lnTo>
                    <a:pt x="2565448" y="2425699"/>
                  </a:lnTo>
                  <a:lnTo>
                    <a:pt x="2582783" y="2476499"/>
                  </a:lnTo>
                  <a:lnTo>
                    <a:pt x="2599242" y="2527299"/>
                  </a:lnTo>
                  <a:lnTo>
                    <a:pt x="2614820" y="2565399"/>
                  </a:lnTo>
                  <a:lnTo>
                    <a:pt x="2629519" y="2616199"/>
                  </a:lnTo>
                  <a:lnTo>
                    <a:pt x="2643336" y="2666999"/>
                  </a:lnTo>
                  <a:lnTo>
                    <a:pt x="2656271" y="2717799"/>
                  </a:lnTo>
                  <a:lnTo>
                    <a:pt x="2668321" y="2755899"/>
                  </a:lnTo>
                  <a:lnTo>
                    <a:pt x="2679487" y="2806699"/>
                  </a:lnTo>
                  <a:lnTo>
                    <a:pt x="2689766" y="2857499"/>
                  </a:lnTo>
                  <a:lnTo>
                    <a:pt x="2699157" y="2908299"/>
                  </a:lnTo>
                  <a:lnTo>
                    <a:pt x="2707660" y="2959099"/>
                  </a:lnTo>
                  <a:lnTo>
                    <a:pt x="2715273" y="3009899"/>
                  </a:lnTo>
                  <a:lnTo>
                    <a:pt x="2721995" y="3047999"/>
                  </a:lnTo>
                  <a:lnTo>
                    <a:pt x="2727824" y="3098799"/>
                  </a:lnTo>
                  <a:lnTo>
                    <a:pt x="2732760" y="3149599"/>
                  </a:lnTo>
                  <a:lnTo>
                    <a:pt x="2736802" y="3200399"/>
                  </a:lnTo>
                  <a:lnTo>
                    <a:pt x="2739947" y="3251199"/>
                  </a:lnTo>
                  <a:lnTo>
                    <a:pt x="2742195" y="3301999"/>
                  </a:lnTo>
                  <a:lnTo>
                    <a:pt x="2743545" y="3352799"/>
                  </a:lnTo>
                  <a:lnTo>
                    <a:pt x="2743995" y="3403599"/>
                  </a:lnTo>
                  <a:lnTo>
                    <a:pt x="2743545" y="3454399"/>
                  </a:lnTo>
                  <a:lnTo>
                    <a:pt x="2742195" y="3505199"/>
                  </a:lnTo>
                  <a:lnTo>
                    <a:pt x="2739947" y="3555999"/>
                  </a:lnTo>
                  <a:lnTo>
                    <a:pt x="2736802" y="3606799"/>
                  </a:lnTo>
                  <a:lnTo>
                    <a:pt x="2732760" y="3657599"/>
                  </a:lnTo>
                  <a:lnTo>
                    <a:pt x="2727824" y="3708399"/>
                  </a:lnTo>
                  <a:lnTo>
                    <a:pt x="2723458" y="3733799"/>
                  </a:lnTo>
                  <a:close/>
                </a:path>
                <a:path w="3408679" h="3733800">
                  <a:moveTo>
                    <a:pt x="2051875" y="3733799"/>
                  </a:moveTo>
                  <a:lnTo>
                    <a:pt x="1941778" y="3733799"/>
                  </a:lnTo>
                  <a:lnTo>
                    <a:pt x="1948611" y="3695699"/>
                  </a:lnTo>
                  <a:lnTo>
                    <a:pt x="1955270" y="3644899"/>
                  </a:lnTo>
                  <a:lnTo>
                    <a:pt x="1960712" y="3594099"/>
                  </a:lnTo>
                  <a:lnTo>
                    <a:pt x="1964938" y="3555999"/>
                  </a:lnTo>
                  <a:lnTo>
                    <a:pt x="1967953" y="3505199"/>
                  </a:lnTo>
                  <a:lnTo>
                    <a:pt x="1969760" y="3454399"/>
                  </a:lnTo>
                  <a:lnTo>
                    <a:pt x="1970362" y="3403599"/>
                  </a:lnTo>
                  <a:lnTo>
                    <a:pt x="1969737" y="3352799"/>
                  </a:lnTo>
                  <a:lnTo>
                    <a:pt x="1967866" y="3301999"/>
                  </a:lnTo>
                  <a:lnTo>
                    <a:pt x="1964755" y="3251199"/>
                  </a:lnTo>
                  <a:lnTo>
                    <a:pt x="1960411" y="3200399"/>
                  </a:lnTo>
                  <a:lnTo>
                    <a:pt x="1954840" y="3162299"/>
                  </a:lnTo>
                  <a:lnTo>
                    <a:pt x="1948047" y="3111499"/>
                  </a:lnTo>
                  <a:lnTo>
                    <a:pt x="1940040" y="3060699"/>
                  </a:lnTo>
                  <a:lnTo>
                    <a:pt x="1930825" y="3009899"/>
                  </a:lnTo>
                  <a:lnTo>
                    <a:pt x="1920408" y="2959099"/>
                  </a:lnTo>
                  <a:lnTo>
                    <a:pt x="1908795" y="2920999"/>
                  </a:lnTo>
                  <a:lnTo>
                    <a:pt x="1895992" y="2870199"/>
                  </a:lnTo>
                  <a:lnTo>
                    <a:pt x="1882006" y="2819399"/>
                  </a:lnTo>
                  <a:lnTo>
                    <a:pt x="1866842" y="2768599"/>
                  </a:lnTo>
                  <a:lnTo>
                    <a:pt x="1850508" y="2730499"/>
                  </a:lnTo>
                  <a:lnTo>
                    <a:pt x="1833010" y="2679699"/>
                  </a:lnTo>
                  <a:lnTo>
                    <a:pt x="1814353" y="2628899"/>
                  </a:lnTo>
                  <a:lnTo>
                    <a:pt x="1794122" y="2590799"/>
                  </a:lnTo>
                  <a:lnTo>
                    <a:pt x="1772756" y="2539999"/>
                  </a:lnTo>
                  <a:lnTo>
                    <a:pt x="1750257" y="2501899"/>
                  </a:lnTo>
                  <a:lnTo>
                    <a:pt x="1726630" y="2451099"/>
                  </a:lnTo>
                  <a:lnTo>
                    <a:pt x="1701878" y="2412999"/>
                  </a:lnTo>
                  <a:lnTo>
                    <a:pt x="1676005" y="2362199"/>
                  </a:lnTo>
                  <a:lnTo>
                    <a:pt x="1649016" y="2324099"/>
                  </a:lnTo>
                  <a:lnTo>
                    <a:pt x="1620913" y="2285999"/>
                  </a:lnTo>
                  <a:lnTo>
                    <a:pt x="1591701" y="2235199"/>
                  </a:lnTo>
                  <a:lnTo>
                    <a:pt x="1561383" y="2197099"/>
                  </a:lnTo>
                  <a:lnTo>
                    <a:pt x="1529963" y="2158999"/>
                  </a:lnTo>
                  <a:lnTo>
                    <a:pt x="1497446" y="2120899"/>
                  </a:lnTo>
                  <a:lnTo>
                    <a:pt x="1463834" y="2082799"/>
                  </a:lnTo>
                  <a:lnTo>
                    <a:pt x="1429132" y="2044699"/>
                  </a:lnTo>
                  <a:lnTo>
                    <a:pt x="1393343" y="2006599"/>
                  </a:lnTo>
                  <a:lnTo>
                    <a:pt x="1356642" y="1968499"/>
                  </a:lnTo>
                  <a:lnTo>
                    <a:pt x="1319205" y="1943099"/>
                  </a:lnTo>
                  <a:lnTo>
                    <a:pt x="1281034" y="1904999"/>
                  </a:lnTo>
                  <a:lnTo>
                    <a:pt x="1242133" y="1866899"/>
                  </a:lnTo>
                  <a:lnTo>
                    <a:pt x="1202507" y="1841499"/>
                  </a:lnTo>
                  <a:lnTo>
                    <a:pt x="1162159" y="1816099"/>
                  </a:lnTo>
                  <a:lnTo>
                    <a:pt x="1121093" y="1777999"/>
                  </a:lnTo>
                  <a:lnTo>
                    <a:pt x="1079313" y="1752599"/>
                  </a:lnTo>
                  <a:lnTo>
                    <a:pt x="1036822" y="1727199"/>
                  </a:lnTo>
                  <a:lnTo>
                    <a:pt x="949725" y="1676399"/>
                  </a:lnTo>
                  <a:lnTo>
                    <a:pt x="859831" y="1625599"/>
                  </a:lnTo>
                  <a:lnTo>
                    <a:pt x="813845" y="1612899"/>
                  </a:lnTo>
                  <a:lnTo>
                    <a:pt x="767171" y="1587499"/>
                  </a:lnTo>
                  <a:lnTo>
                    <a:pt x="721317" y="1574799"/>
                  </a:lnTo>
                  <a:lnTo>
                    <a:pt x="675125" y="1549399"/>
                  </a:lnTo>
                  <a:lnTo>
                    <a:pt x="294920" y="1447799"/>
                  </a:lnTo>
                  <a:lnTo>
                    <a:pt x="197365" y="1447799"/>
                  </a:lnTo>
                  <a:lnTo>
                    <a:pt x="148280" y="1435099"/>
                  </a:lnTo>
                  <a:lnTo>
                    <a:pt x="0" y="1435099"/>
                  </a:lnTo>
                  <a:lnTo>
                    <a:pt x="0" y="1320799"/>
                  </a:lnTo>
                  <a:lnTo>
                    <a:pt x="104614" y="1320799"/>
                  </a:lnTo>
                  <a:lnTo>
                    <a:pt x="156681" y="1333499"/>
                  </a:lnTo>
                  <a:lnTo>
                    <a:pt x="260209" y="1333499"/>
                  </a:lnTo>
                  <a:lnTo>
                    <a:pt x="362822" y="1358899"/>
                  </a:lnTo>
                  <a:lnTo>
                    <a:pt x="413747" y="1358899"/>
                  </a:lnTo>
                  <a:lnTo>
                    <a:pt x="614535" y="1409699"/>
                  </a:lnTo>
                  <a:lnTo>
                    <a:pt x="663926" y="1435099"/>
                  </a:lnTo>
                  <a:lnTo>
                    <a:pt x="712963" y="1447799"/>
                  </a:lnTo>
                  <a:lnTo>
                    <a:pt x="761630" y="1473199"/>
                  </a:lnTo>
                  <a:lnTo>
                    <a:pt x="809913" y="1485899"/>
                  </a:lnTo>
                  <a:lnTo>
                    <a:pt x="856093" y="1511299"/>
                  </a:lnTo>
                  <a:lnTo>
                    <a:pt x="901663" y="1523999"/>
                  </a:lnTo>
                  <a:lnTo>
                    <a:pt x="990933" y="1574799"/>
                  </a:lnTo>
                  <a:lnTo>
                    <a:pt x="1077648" y="1625599"/>
                  </a:lnTo>
                  <a:lnTo>
                    <a:pt x="1161734" y="1676399"/>
                  </a:lnTo>
                  <a:lnTo>
                    <a:pt x="1202768" y="1701799"/>
                  </a:lnTo>
                  <a:lnTo>
                    <a:pt x="1243115" y="1739899"/>
                  </a:lnTo>
                  <a:lnTo>
                    <a:pt x="1282768" y="1765299"/>
                  </a:lnTo>
                  <a:lnTo>
                    <a:pt x="1321717" y="1790699"/>
                  </a:lnTo>
                  <a:lnTo>
                    <a:pt x="1359951" y="1828799"/>
                  </a:lnTo>
                  <a:lnTo>
                    <a:pt x="1397463" y="1866899"/>
                  </a:lnTo>
                  <a:lnTo>
                    <a:pt x="1434242" y="1892299"/>
                  </a:lnTo>
                  <a:lnTo>
                    <a:pt x="1470279" y="1930399"/>
                  </a:lnTo>
                  <a:lnTo>
                    <a:pt x="1505465" y="1968499"/>
                  </a:lnTo>
                  <a:lnTo>
                    <a:pt x="1539693" y="2006599"/>
                  </a:lnTo>
                  <a:lnTo>
                    <a:pt x="1572957" y="2044699"/>
                  </a:lnTo>
                  <a:lnTo>
                    <a:pt x="1605251" y="2082799"/>
                  </a:lnTo>
                  <a:lnTo>
                    <a:pt x="1636568" y="2120899"/>
                  </a:lnTo>
                  <a:lnTo>
                    <a:pt x="1666901" y="2158999"/>
                  </a:lnTo>
                  <a:lnTo>
                    <a:pt x="1696246" y="2197099"/>
                  </a:lnTo>
                  <a:lnTo>
                    <a:pt x="1724595" y="2235199"/>
                  </a:lnTo>
                  <a:lnTo>
                    <a:pt x="1751942" y="2285999"/>
                  </a:lnTo>
                  <a:lnTo>
                    <a:pt x="1778281" y="2324099"/>
                  </a:lnTo>
                  <a:lnTo>
                    <a:pt x="1803606" y="2362199"/>
                  </a:lnTo>
                  <a:lnTo>
                    <a:pt x="1827910" y="2412999"/>
                  </a:lnTo>
                  <a:lnTo>
                    <a:pt x="1851188" y="2451099"/>
                  </a:lnTo>
                  <a:lnTo>
                    <a:pt x="1873432" y="2501899"/>
                  </a:lnTo>
                  <a:lnTo>
                    <a:pt x="1894637" y="2539999"/>
                  </a:lnTo>
                  <a:lnTo>
                    <a:pt x="1914797" y="2590799"/>
                  </a:lnTo>
                  <a:lnTo>
                    <a:pt x="1934606" y="2641599"/>
                  </a:lnTo>
                  <a:lnTo>
                    <a:pt x="1953160" y="2692399"/>
                  </a:lnTo>
                  <a:lnTo>
                    <a:pt x="1970456" y="2743199"/>
                  </a:lnTo>
                  <a:lnTo>
                    <a:pt x="1986490" y="2793999"/>
                  </a:lnTo>
                  <a:lnTo>
                    <a:pt x="2001259" y="2832099"/>
                  </a:lnTo>
                  <a:lnTo>
                    <a:pt x="2014761" y="2882899"/>
                  </a:lnTo>
                  <a:lnTo>
                    <a:pt x="2026991" y="2933699"/>
                  </a:lnTo>
                  <a:lnTo>
                    <a:pt x="2037947" y="2984499"/>
                  </a:lnTo>
                  <a:lnTo>
                    <a:pt x="2047627" y="3035299"/>
                  </a:lnTo>
                  <a:lnTo>
                    <a:pt x="2056025" y="3086099"/>
                  </a:lnTo>
                  <a:lnTo>
                    <a:pt x="2063140" y="3136899"/>
                  </a:lnTo>
                  <a:lnTo>
                    <a:pt x="2068969" y="3187699"/>
                  </a:lnTo>
                  <a:lnTo>
                    <a:pt x="2073508" y="3251199"/>
                  </a:lnTo>
                  <a:lnTo>
                    <a:pt x="2076753" y="3301999"/>
                  </a:lnTo>
                  <a:lnTo>
                    <a:pt x="2078703" y="3352799"/>
                  </a:lnTo>
                  <a:lnTo>
                    <a:pt x="2079354" y="3403599"/>
                  </a:lnTo>
                  <a:lnTo>
                    <a:pt x="2078703" y="3454399"/>
                  </a:lnTo>
                  <a:lnTo>
                    <a:pt x="2076753" y="3505199"/>
                  </a:lnTo>
                  <a:lnTo>
                    <a:pt x="2073508" y="3555999"/>
                  </a:lnTo>
                  <a:lnTo>
                    <a:pt x="2068969" y="3606799"/>
                  </a:lnTo>
                  <a:lnTo>
                    <a:pt x="2063140" y="3657599"/>
                  </a:lnTo>
                  <a:lnTo>
                    <a:pt x="2056025" y="3708399"/>
                  </a:lnTo>
                  <a:lnTo>
                    <a:pt x="2051875" y="3733799"/>
                  </a:lnTo>
                  <a:close/>
                </a:path>
                <a:path w="3408679" h="3733800">
                  <a:moveTo>
                    <a:pt x="1375735" y="3733799"/>
                  </a:moveTo>
                  <a:lnTo>
                    <a:pt x="1261506" y="3733799"/>
                  </a:lnTo>
                  <a:lnTo>
                    <a:pt x="1264911" y="3721099"/>
                  </a:lnTo>
                  <a:lnTo>
                    <a:pt x="1275560" y="3682999"/>
                  </a:lnTo>
                  <a:lnTo>
                    <a:pt x="1284653" y="3632199"/>
                  </a:lnTo>
                  <a:lnTo>
                    <a:pt x="1292158" y="3594099"/>
                  </a:lnTo>
                  <a:lnTo>
                    <a:pt x="1298048" y="3543299"/>
                  </a:lnTo>
                  <a:lnTo>
                    <a:pt x="1302291" y="3492499"/>
                  </a:lnTo>
                  <a:lnTo>
                    <a:pt x="1304859" y="3454399"/>
                  </a:lnTo>
                  <a:lnTo>
                    <a:pt x="1305722" y="3403599"/>
                  </a:lnTo>
                  <a:lnTo>
                    <a:pt x="1304859" y="3352799"/>
                  </a:lnTo>
                  <a:lnTo>
                    <a:pt x="1302291" y="3301999"/>
                  </a:lnTo>
                  <a:lnTo>
                    <a:pt x="1298048" y="3263899"/>
                  </a:lnTo>
                  <a:lnTo>
                    <a:pt x="1292158" y="3213099"/>
                  </a:lnTo>
                  <a:lnTo>
                    <a:pt x="1284653" y="3162299"/>
                  </a:lnTo>
                  <a:lnTo>
                    <a:pt x="1275560" y="3124199"/>
                  </a:lnTo>
                  <a:lnTo>
                    <a:pt x="1264911" y="3073399"/>
                  </a:lnTo>
                  <a:lnTo>
                    <a:pt x="1252735" y="3035299"/>
                  </a:lnTo>
                  <a:lnTo>
                    <a:pt x="1239061" y="2984499"/>
                  </a:lnTo>
                  <a:lnTo>
                    <a:pt x="1223920" y="2946399"/>
                  </a:lnTo>
                  <a:lnTo>
                    <a:pt x="1207340" y="2908299"/>
                  </a:lnTo>
                  <a:lnTo>
                    <a:pt x="1189352" y="2857499"/>
                  </a:lnTo>
                  <a:lnTo>
                    <a:pt x="1169985" y="2819399"/>
                  </a:lnTo>
                  <a:lnTo>
                    <a:pt x="1149269" y="2781299"/>
                  </a:lnTo>
                  <a:lnTo>
                    <a:pt x="1127234" y="2743199"/>
                  </a:lnTo>
                  <a:lnTo>
                    <a:pt x="1103909" y="2705099"/>
                  </a:lnTo>
                  <a:lnTo>
                    <a:pt x="1079324" y="2666999"/>
                  </a:lnTo>
                  <a:lnTo>
                    <a:pt x="1053509" y="2628899"/>
                  </a:lnTo>
                  <a:lnTo>
                    <a:pt x="1026493" y="2590799"/>
                  </a:lnTo>
                  <a:lnTo>
                    <a:pt x="998307" y="2565399"/>
                  </a:lnTo>
                  <a:lnTo>
                    <a:pt x="968979" y="2527299"/>
                  </a:lnTo>
                  <a:lnTo>
                    <a:pt x="938540" y="2489199"/>
                  </a:lnTo>
                  <a:lnTo>
                    <a:pt x="907019" y="2463799"/>
                  </a:lnTo>
                  <a:lnTo>
                    <a:pt x="874445" y="2438399"/>
                  </a:lnTo>
                  <a:lnTo>
                    <a:pt x="840850" y="2400299"/>
                  </a:lnTo>
                  <a:lnTo>
                    <a:pt x="806261" y="2374899"/>
                  </a:lnTo>
                  <a:lnTo>
                    <a:pt x="770710" y="2349499"/>
                  </a:lnTo>
                  <a:lnTo>
                    <a:pt x="734225" y="2324099"/>
                  </a:lnTo>
                  <a:lnTo>
                    <a:pt x="696837" y="2298699"/>
                  </a:lnTo>
                  <a:lnTo>
                    <a:pt x="658574" y="2273299"/>
                  </a:lnTo>
                  <a:lnTo>
                    <a:pt x="619467" y="2247899"/>
                  </a:lnTo>
                  <a:lnTo>
                    <a:pt x="579546" y="2235199"/>
                  </a:lnTo>
                  <a:lnTo>
                    <a:pt x="538840" y="2209799"/>
                  </a:lnTo>
                  <a:lnTo>
                    <a:pt x="455191" y="2184399"/>
                  </a:lnTo>
                  <a:lnTo>
                    <a:pt x="412309" y="2158999"/>
                  </a:lnTo>
                  <a:lnTo>
                    <a:pt x="279782" y="2120899"/>
                  </a:lnTo>
                  <a:lnTo>
                    <a:pt x="234413" y="2120899"/>
                  </a:lnTo>
                  <a:lnTo>
                    <a:pt x="188496" y="2108199"/>
                  </a:lnTo>
                  <a:lnTo>
                    <a:pt x="142062" y="2108199"/>
                  </a:lnTo>
                  <a:lnTo>
                    <a:pt x="95140" y="2095499"/>
                  </a:lnTo>
                  <a:lnTo>
                    <a:pt x="0" y="2095499"/>
                  </a:lnTo>
                  <a:lnTo>
                    <a:pt x="0" y="1993899"/>
                  </a:lnTo>
                  <a:lnTo>
                    <a:pt x="144385" y="1993899"/>
                  </a:lnTo>
                  <a:lnTo>
                    <a:pt x="191650" y="2006599"/>
                  </a:lnTo>
                  <a:lnTo>
                    <a:pt x="238430" y="2006599"/>
                  </a:lnTo>
                  <a:lnTo>
                    <a:pt x="330429" y="2031999"/>
                  </a:lnTo>
                  <a:lnTo>
                    <a:pt x="375596" y="2031999"/>
                  </a:lnTo>
                  <a:lnTo>
                    <a:pt x="420171" y="2057399"/>
                  </a:lnTo>
                  <a:lnTo>
                    <a:pt x="550088" y="2095499"/>
                  </a:lnTo>
                  <a:lnTo>
                    <a:pt x="592034" y="2120899"/>
                  </a:lnTo>
                  <a:lnTo>
                    <a:pt x="633257" y="2133599"/>
                  </a:lnTo>
                  <a:lnTo>
                    <a:pt x="673730" y="2158999"/>
                  </a:lnTo>
                  <a:lnTo>
                    <a:pt x="713427" y="2184399"/>
                  </a:lnTo>
                  <a:lnTo>
                    <a:pt x="752319" y="2209799"/>
                  </a:lnTo>
                  <a:lnTo>
                    <a:pt x="790383" y="2235199"/>
                  </a:lnTo>
                  <a:lnTo>
                    <a:pt x="827589" y="2260599"/>
                  </a:lnTo>
                  <a:lnTo>
                    <a:pt x="863913" y="2285999"/>
                  </a:lnTo>
                  <a:lnTo>
                    <a:pt x="899328" y="2311399"/>
                  </a:lnTo>
                  <a:lnTo>
                    <a:pt x="933806" y="2336799"/>
                  </a:lnTo>
                  <a:lnTo>
                    <a:pt x="967322" y="2374899"/>
                  </a:lnTo>
                  <a:lnTo>
                    <a:pt x="999848" y="2400299"/>
                  </a:lnTo>
                  <a:lnTo>
                    <a:pt x="1031359" y="2438399"/>
                  </a:lnTo>
                  <a:lnTo>
                    <a:pt x="1061828" y="2463799"/>
                  </a:lnTo>
                  <a:lnTo>
                    <a:pt x="1091228" y="2501899"/>
                  </a:lnTo>
                  <a:lnTo>
                    <a:pt x="1119532" y="2539999"/>
                  </a:lnTo>
                  <a:lnTo>
                    <a:pt x="1146715" y="2578099"/>
                  </a:lnTo>
                  <a:lnTo>
                    <a:pt x="1172749" y="2616199"/>
                  </a:lnTo>
                  <a:lnTo>
                    <a:pt x="1197609" y="2654299"/>
                  </a:lnTo>
                  <a:lnTo>
                    <a:pt x="1221266" y="2692399"/>
                  </a:lnTo>
                  <a:lnTo>
                    <a:pt x="1243696" y="2730499"/>
                  </a:lnTo>
                  <a:lnTo>
                    <a:pt x="1264871" y="2768599"/>
                  </a:lnTo>
                  <a:lnTo>
                    <a:pt x="1284765" y="2806699"/>
                  </a:lnTo>
                  <a:lnTo>
                    <a:pt x="1303351" y="2857499"/>
                  </a:lnTo>
                  <a:lnTo>
                    <a:pt x="1320602" y="2895599"/>
                  </a:lnTo>
                  <a:lnTo>
                    <a:pt x="1336493" y="2933699"/>
                  </a:lnTo>
                  <a:lnTo>
                    <a:pt x="1350997" y="2984499"/>
                  </a:lnTo>
                  <a:lnTo>
                    <a:pt x="1364086" y="3022599"/>
                  </a:lnTo>
                  <a:lnTo>
                    <a:pt x="1375735" y="3073399"/>
                  </a:lnTo>
                  <a:lnTo>
                    <a:pt x="1385917" y="3111499"/>
                  </a:lnTo>
                  <a:lnTo>
                    <a:pt x="1394606" y="3162299"/>
                  </a:lnTo>
                  <a:lnTo>
                    <a:pt x="1401774" y="3213099"/>
                  </a:lnTo>
                  <a:lnTo>
                    <a:pt x="1407395" y="3263899"/>
                  </a:lnTo>
                  <a:lnTo>
                    <a:pt x="1411444" y="3301999"/>
                  </a:lnTo>
                  <a:lnTo>
                    <a:pt x="1413892" y="3352799"/>
                  </a:lnTo>
                  <a:lnTo>
                    <a:pt x="1414714" y="3403599"/>
                  </a:lnTo>
                  <a:lnTo>
                    <a:pt x="1413892" y="3454399"/>
                  </a:lnTo>
                  <a:lnTo>
                    <a:pt x="1411444" y="3505199"/>
                  </a:lnTo>
                  <a:lnTo>
                    <a:pt x="1407395" y="3543299"/>
                  </a:lnTo>
                  <a:lnTo>
                    <a:pt x="1401774" y="3594099"/>
                  </a:lnTo>
                  <a:lnTo>
                    <a:pt x="1394606" y="3644899"/>
                  </a:lnTo>
                  <a:lnTo>
                    <a:pt x="1385917" y="3682999"/>
                  </a:lnTo>
                  <a:lnTo>
                    <a:pt x="1375735" y="3733799"/>
                  </a:lnTo>
                  <a:close/>
                </a:path>
              </a:pathLst>
            </a:custGeom>
            <a:solidFill>
              <a:srgbClr val="254BB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 descr=""/>
          <p:cNvSpPr/>
          <p:nvPr/>
        </p:nvSpPr>
        <p:spPr>
          <a:xfrm>
            <a:off x="16085376" y="-2"/>
            <a:ext cx="2202815" cy="1948814"/>
          </a:xfrm>
          <a:custGeom>
            <a:avLst/>
            <a:gdLst/>
            <a:ahLst/>
            <a:cxnLst/>
            <a:rect l="l" t="t" r="r" b="b"/>
            <a:pathLst>
              <a:path w="2202815" h="1948814">
                <a:moveTo>
                  <a:pt x="0" y="0"/>
                </a:moveTo>
                <a:lnTo>
                  <a:pt x="611728" y="0"/>
                </a:lnTo>
                <a:lnTo>
                  <a:pt x="614304" y="30446"/>
                </a:lnTo>
                <a:lnTo>
                  <a:pt x="620166" y="79492"/>
                </a:lnTo>
                <a:lnTo>
                  <a:pt x="627742" y="128459"/>
                </a:lnTo>
                <a:lnTo>
                  <a:pt x="637036" y="177312"/>
                </a:lnTo>
                <a:lnTo>
                  <a:pt x="648056" y="226013"/>
                </a:lnTo>
                <a:lnTo>
                  <a:pt x="660841" y="274649"/>
                </a:lnTo>
                <a:lnTo>
                  <a:pt x="674854" y="322679"/>
                </a:lnTo>
                <a:lnTo>
                  <a:pt x="690483" y="370103"/>
                </a:lnTo>
                <a:lnTo>
                  <a:pt x="707668" y="416768"/>
                </a:lnTo>
                <a:lnTo>
                  <a:pt x="726385" y="462646"/>
                </a:lnTo>
                <a:lnTo>
                  <a:pt x="746613" y="507709"/>
                </a:lnTo>
                <a:lnTo>
                  <a:pt x="768326" y="551928"/>
                </a:lnTo>
                <a:lnTo>
                  <a:pt x="791501" y="595276"/>
                </a:lnTo>
                <a:lnTo>
                  <a:pt x="816115" y="637722"/>
                </a:lnTo>
                <a:lnTo>
                  <a:pt x="842145" y="679240"/>
                </a:lnTo>
                <a:lnTo>
                  <a:pt x="869566" y="719799"/>
                </a:lnTo>
                <a:lnTo>
                  <a:pt x="898355" y="759373"/>
                </a:lnTo>
                <a:lnTo>
                  <a:pt x="928489" y="797932"/>
                </a:lnTo>
                <a:lnTo>
                  <a:pt x="959945" y="835449"/>
                </a:lnTo>
                <a:lnTo>
                  <a:pt x="992698" y="871894"/>
                </a:lnTo>
                <a:lnTo>
                  <a:pt x="1026725" y="907239"/>
                </a:lnTo>
                <a:lnTo>
                  <a:pt x="1062002" y="941455"/>
                </a:lnTo>
                <a:lnTo>
                  <a:pt x="1098507" y="974515"/>
                </a:lnTo>
                <a:lnTo>
                  <a:pt x="1136215" y="1006389"/>
                </a:lnTo>
                <a:lnTo>
                  <a:pt x="1175103" y="1037050"/>
                </a:lnTo>
                <a:lnTo>
                  <a:pt x="1215148" y="1066468"/>
                </a:lnTo>
                <a:lnTo>
                  <a:pt x="1256325" y="1094616"/>
                </a:lnTo>
                <a:lnTo>
                  <a:pt x="1297207" y="1120572"/>
                </a:lnTo>
                <a:lnTo>
                  <a:pt x="1298612" y="1121464"/>
                </a:lnTo>
                <a:lnTo>
                  <a:pt x="1341985" y="1146985"/>
                </a:lnTo>
                <a:lnTo>
                  <a:pt x="1386195" y="1171027"/>
                </a:lnTo>
                <a:lnTo>
                  <a:pt x="1430984" y="1193454"/>
                </a:lnTo>
                <a:lnTo>
                  <a:pt x="1476315" y="1214262"/>
                </a:lnTo>
                <a:lnTo>
                  <a:pt x="1522152" y="1233444"/>
                </a:lnTo>
                <a:lnTo>
                  <a:pt x="1568459" y="1250995"/>
                </a:lnTo>
                <a:lnTo>
                  <a:pt x="1615199" y="1266909"/>
                </a:lnTo>
                <a:lnTo>
                  <a:pt x="1662335" y="1281182"/>
                </a:lnTo>
                <a:lnTo>
                  <a:pt x="1709831" y="1293807"/>
                </a:lnTo>
                <a:lnTo>
                  <a:pt x="1757651" y="1304778"/>
                </a:lnTo>
                <a:lnTo>
                  <a:pt x="1805758" y="1314092"/>
                </a:lnTo>
                <a:lnTo>
                  <a:pt x="1854115" y="1321741"/>
                </a:lnTo>
                <a:lnTo>
                  <a:pt x="1902685" y="1327720"/>
                </a:lnTo>
                <a:lnTo>
                  <a:pt x="1951434" y="1332025"/>
                </a:lnTo>
                <a:lnTo>
                  <a:pt x="2000323" y="1334649"/>
                </a:lnTo>
                <a:lnTo>
                  <a:pt x="2049316" y="1335587"/>
                </a:lnTo>
                <a:lnTo>
                  <a:pt x="2098377" y="1334833"/>
                </a:lnTo>
                <a:lnTo>
                  <a:pt x="2147470" y="1332382"/>
                </a:lnTo>
                <a:lnTo>
                  <a:pt x="2196557" y="1328228"/>
                </a:lnTo>
                <a:lnTo>
                  <a:pt x="2202623" y="1327503"/>
                </a:lnTo>
                <a:lnTo>
                  <a:pt x="2202623" y="1943004"/>
                </a:lnTo>
                <a:lnTo>
                  <a:pt x="2164405" y="1945499"/>
                </a:lnTo>
                <a:lnTo>
                  <a:pt x="2115061" y="1947513"/>
                </a:lnTo>
                <a:lnTo>
                  <a:pt x="2065669" y="1948324"/>
                </a:lnTo>
                <a:lnTo>
                  <a:pt x="2016243" y="1947931"/>
                </a:lnTo>
                <a:lnTo>
                  <a:pt x="1966792" y="1946333"/>
                </a:lnTo>
                <a:lnTo>
                  <a:pt x="1917327" y="1943529"/>
                </a:lnTo>
                <a:lnTo>
                  <a:pt x="1867860" y="1939518"/>
                </a:lnTo>
                <a:lnTo>
                  <a:pt x="1818401" y="1934300"/>
                </a:lnTo>
                <a:lnTo>
                  <a:pt x="1767054" y="1927571"/>
                </a:lnTo>
                <a:lnTo>
                  <a:pt x="1716038" y="1919590"/>
                </a:lnTo>
                <a:lnTo>
                  <a:pt x="1665362" y="1910360"/>
                </a:lnTo>
                <a:lnTo>
                  <a:pt x="1615033" y="1899886"/>
                </a:lnTo>
                <a:lnTo>
                  <a:pt x="1565059" y="1888172"/>
                </a:lnTo>
                <a:lnTo>
                  <a:pt x="1515449" y="1875224"/>
                </a:lnTo>
                <a:lnTo>
                  <a:pt x="1466209" y="1861044"/>
                </a:lnTo>
                <a:lnTo>
                  <a:pt x="1417348" y="1845639"/>
                </a:lnTo>
                <a:lnTo>
                  <a:pt x="1368874" y="1829011"/>
                </a:lnTo>
                <a:lnTo>
                  <a:pt x="1320794" y="1811167"/>
                </a:lnTo>
                <a:lnTo>
                  <a:pt x="1273116" y="1792109"/>
                </a:lnTo>
                <a:lnTo>
                  <a:pt x="1225849" y="1771843"/>
                </a:lnTo>
                <a:lnTo>
                  <a:pt x="1179000" y="1750374"/>
                </a:lnTo>
                <a:lnTo>
                  <a:pt x="1132577" y="1727704"/>
                </a:lnTo>
                <a:lnTo>
                  <a:pt x="1086588" y="1703840"/>
                </a:lnTo>
                <a:lnTo>
                  <a:pt x="1041041" y="1678786"/>
                </a:lnTo>
                <a:lnTo>
                  <a:pt x="997559" y="1653456"/>
                </a:lnTo>
                <a:lnTo>
                  <a:pt x="952021" y="1625427"/>
                </a:lnTo>
                <a:lnTo>
                  <a:pt x="908744" y="1597218"/>
                </a:lnTo>
                <a:lnTo>
                  <a:pt x="866298" y="1568005"/>
                </a:lnTo>
                <a:lnTo>
                  <a:pt x="824691" y="1537799"/>
                </a:lnTo>
                <a:lnTo>
                  <a:pt x="783931" y="1506610"/>
                </a:lnTo>
                <a:lnTo>
                  <a:pt x="744026" y="1474450"/>
                </a:lnTo>
                <a:lnTo>
                  <a:pt x="704982" y="1441331"/>
                </a:lnTo>
                <a:lnTo>
                  <a:pt x="666807" y="1407263"/>
                </a:lnTo>
                <a:lnTo>
                  <a:pt x="629509" y="1372257"/>
                </a:lnTo>
                <a:lnTo>
                  <a:pt x="593096" y="1336325"/>
                </a:lnTo>
                <a:lnTo>
                  <a:pt x="557574" y="1299479"/>
                </a:lnTo>
                <a:lnTo>
                  <a:pt x="522952" y="1261728"/>
                </a:lnTo>
                <a:lnTo>
                  <a:pt x="489236" y="1223084"/>
                </a:lnTo>
                <a:lnTo>
                  <a:pt x="456435" y="1183559"/>
                </a:lnTo>
                <a:lnTo>
                  <a:pt x="424556" y="1143164"/>
                </a:lnTo>
                <a:lnTo>
                  <a:pt x="394617" y="1103451"/>
                </a:lnTo>
                <a:lnTo>
                  <a:pt x="365710" y="1063109"/>
                </a:lnTo>
                <a:lnTo>
                  <a:pt x="337838" y="1022149"/>
                </a:lnTo>
                <a:lnTo>
                  <a:pt x="311006" y="980579"/>
                </a:lnTo>
                <a:lnTo>
                  <a:pt x="285221" y="938410"/>
                </a:lnTo>
                <a:lnTo>
                  <a:pt x="260486" y="895651"/>
                </a:lnTo>
                <a:lnTo>
                  <a:pt x="236806" y="852312"/>
                </a:lnTo>
                <a:lnTo>
                  <a:pt x="214187" y="808403"/>
                </a:lnTo>
                <a:lnTo>
                  <a:pt x="192633" y="763933"/>
                </a:lnTo>
                <a:lnTo>
                  <a:pt x="172150" y="718911"/>
                </a:lnTo>
                <a:lnTo>
                  <a:pt x="152741" y="673349"/>
                </a:lnTo>
                <a:lnTo>
                  <a:pt x="134412" y="627255"/>
                </a:lnTo>
                <a:lnTo>
                  <a:pt x="117169" y="580639"/>
                </a:lnTo>
                <a:lnTo>
                  <a:pt x="101015" y="533511"/>
                </a:lnTo>
                <a:lnTo>
                  <a:pt x="85955" y="485881"/>
                </a:lnTo>
                <a:lnTo>
                  <a:pt x="71996" y="437757"/>
                </a:lnTo>
                <a:lnTo>
                  <a:pt x="59185" y="389315"/>
                </a:lnTo>
                <a:lnTo>
                  <a:pt x="47571" y="340730"/>
                </a:lnTo>
                <a:lnTo>
                  <a:pt x="37154" y="292011"/>
                </a:lnTo>
                <a:lnTo>
                  <a:pt x="27935" y="243171"/>
                </a:lnTo>
                <a:lnTo>
                  <a:pt x="19915" y="194219"/>
                </a:lnTo>
                <a:lnTo>
                  <a:pt x="13094" y="145167"/>
                </a:lnTo>
                <a:lnTo>
                  <a:pt x="7474" y="96026"/>
                </a:lnTo>
                <a:lnTo>
                  <a:pt x="3055" y="46806"/>
                </a:lnTo>
                <a:lnTo>
                  <a:pt x="0" y="0"/>
                </a:lnTo>
                <a:close/>
              </a:path>
            </a:pathLst>
          </a:custGeom>
          <a:solidFill>
            <a:srgbClr val="254BBF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8" name="object 8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305900" y="431294"/>
            <a:ext cx="3324224" cy="1190624"/>
          </a:xfrm>
          <a:prstGeom prst="rect">
            <a:avLst/>
          </a:prstGeom>
        </p:spPr>
      </p:pic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8492976" y="2334002"/>
            <a:ext cx="7835900" cy="872490"/>
          </a:xfrm>
          <a:prstGeom prst="rect"/>
          <a:solidFill>
            <a:srgbClr val="66A23D"/>
          </a:solidFill>
        </p:spPr>
        <p:txBody>
          <a:bodyPr wrap="square" lIns="0" tIns="126364" rIns="0" bIns="0" rtlCol="0" vert="horz">
            <a:spAutoFit/>
          </a:bodyPr>
          <a:lstStyle/>
          <a:p>
            <a:pPr marL="215265">
              <a:lnSpc>
                <a:spcPct val="100000"/>
              </a:lnSpc>
              <a:spcBef>
                <a:spcPts val="994"/>
              </a:spcBef>
            </a:pPr>
            <a:r>
              <a:rPr dirty="0" sz="3600" spc="-165">
                <a:solidFill>
                  <a:srgbClr val="FAFDFF"/>
                </a:solidFill>
              </a:rPr>
              <a:t>COMPREHENSIVE</a:t>
            </a:r>
            <a:r>
              <a:rPr dirty="0" sz="3600" spc="-75">
                <a:solidFill>
                  <a:srgbClr val="FAFDFF"/>
                </a:solidFill>
              </a:rPr>
              <a:t> </a:t>
            </a:r>
            <a:r>
              <a:rPr dirty="0" sz="3600" spc="-20">
                <a:solidFill>
                  <a:srgbClr val="FAFDFF"/>
                </a:solidFill>
              </a:rPr>
              <a:t>INSPECTION</a:t>
            </a:r>
            <a:endParaRPr sz="3600"/>
          </a:p>
        </p:txBody>
      </p:sp>
      <p:sp>
        <p:nvSpPr>
          <p:cNvPr id="10" name="object 10" descr=""/>
          <p:cNvSpPr txBox="1"/>
          <p:nvPr/>
        </p:nvSpPr>
        <p:spPr>
          <a:xfrm>
            <a:off x="8492976" y="3206492"/>
            <a:ext cx="6560184" cy="685800"/>
          </a:xfrm>
          <a:prstGeom prst="rect">
            <a:avLst/>
          </a:prstGeom>
          <a:solidFill>
            <a:srgbClr val="66A23D"/>
          </a:solidFill>
        </p:spPr>
        <p:txBody>
          <a:bodyPr wrap="square" lIns="0" tIns="0" rIns="0" bIns="0" rtlCol="0" vert="horz">
            <a:spAutoFit/>
          </a:bodyPr>
          <a:lstStyle/>
          <a:p>
            <a:pPr marL="215265">
              <a:lnSpc>
                <a:spcPts val="3845"/>
              </a:lnSpc>
            </a:pPr>
            <a:r>
              <a:rPr dirty="0" sz="3600" spc="-175">
                <a:solidFill>
                  <a:srgbClr val="FAFDFF"/>
                </a:solidFill>
                <a:latin typeface="Arial Black"/>
                <a:cs typeface="Arial Black"/>
              </a:rPr>
              <a:t>SOLUTIONS</a:t>
            </a:r>
            <a:r>
              <a:rPr dirty="0" sz="3600" spc="-360">
                <a:solidFill>
                  <a:srgbClr val="FAFDFF"/>
                </a:solidFill>
                <a:latin typeface="Arial Black"/>
                <a:cs typeface="Arial Black"/>
              </a:rPr>
              <a:t> </a:t>
            </a:r>
            <a:r>
              <a:rPr dirty="0" sz="3600" spc="-200">
                <a:solidFill>
                  <a:srgbClr val="FAFDFF"/>
                </a:solidFill>
                <a:latin typeface="Arial Black"/>
                <a:cs typeface="Arial Black"/>
              </a:rPr>
              <a:t>TAILORED</a:t>
            </a:r>
            <a:r>
              <a:rPr dirty="0" sz="3600" spc="-390">
                <a:solidFill>
                  <a:srgbClr val="FAFDFF"/>
                </a:solidFill>
                <a:latin typeface="Arial Black"/>
                <a:cs typeface="Arial Black"/>
              </a:rPr>
              <a:t> </a:t>
            </a:r>
            <a:r>
              <a:rPr dirty="0" sz="3600" spc="-25">
                <a:solidFill>
                  <a:srgbClr val="FAFDFF"/>
                </a:solidFill>
                <a:latin typeface="Arial Black"/>
                <a:cs typeface="Arial Black"/>
              </a:rPr>
              <a:t>TO</a:t>
            </a:r>
            <a:endParaRPr sz="3600">
              <a:latin typeface="Arial Black"/>
              <a:cs typeface="Arial Black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8492976" y="3892292"/>
            <a:ext cx="3538854" cy="685800"/>
          </a:xfrm>
          <a:prstGeom prst="rect">
            <a:avLst/>
          </a:prstGeom>
          <a:solidFill>
            <a:srgbClr val="66A23D"/>
          </a:solidFill>
        </p:spPr>
        <p:txBody>
          <a:bodyPr wrap="square" lIns="0" tIns="0" rIns="0" bIns="0" rtlCol="0" vert="horz">
            <a:spAutoFit/>
          </a:bodyPr>
          <a:lstStyle/>
          <a:p>
            <a:pPr marL="215265">
              <a:lnSpc>
                <a:spcPts val="3845"/>
              </a:lnSpc>
            </a:pPr>
            <a:r>
              <a:rPr dirty="0" sz="3600" spc="-240">
                <a:solidFill>
                  <a:srgbClr val="FAFDFF"/>
                </a:solidFill>
                <a:latin typeface="Arial Black"/>
                <a:cs typeface="Arial Black"/>
              </a:rPr>
              <a:t>YOUR</a:t>
            </a:r>
            <a:r>
              <a:rPr dirty="0" sz="3600" spc="-180">
                <a:solidFill>
                  <a:srgbClr val="FAFDFF"/>
                </a:solidFill>
                <a:latin typeface="Arial Black"/>
                <a:cs typeface="Arial Black"/>
              </a:rPr>
              <a:t> </a:t>
            </a:r>
            <a:r>
              <a:rPr dirty="0" sz="3600" spc="-20">
                <a:solidFill>
                  <a:srgbClr val="FAFDFF"/>
                </a:solidFill>
                <a:latin typeface="Arial Black"/>
                <a:cs typeface="Arial Black"/>
              </a:rPr>
              <a:t>NEEDS</a:t>
            </a:r>
            <a:endParaRPr sz="3600">
              <a:latin typeface="Arial Black"/>
              <a:cs typeface="Arial Black"/>
            </a:endParaRPr>
          </a:p>
        </p:txBody>
      </p:sp>
      <p:sp>
        <p:nvSpPr>
          <p:cNvPr id="12" name="object 12" descr="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6100"/>
              </a:lnSpc>
              <a:spcBef>
                <a:spcPts val="100"/>
              </a:spcBef>
            </a:pPr>
            <a:r>
              <a:rPr dirty="0" spc="120"/>
              <a:t>Every</a:t>
            </a:r>
            <a:r>
              <a:rPr dirty="0" spc="-55"/>
              <a:t> </a:t>
            </a:r>
            <a:r>
              <a:rPr dirty="0" spc="135"/>
              <a:t>manufacturing</a:t>
            </a:r>
            <a:r>
              <a:rPr dirty="0" spc="-50"/>
              <a:t> </a:t>
            </a:r>
            <a:r>
              <a:rPr dirty="0" spc="114"/>
              <a:t>operation</a:t>
            </a:r>
            <a:r>
              <a:rPr dirty="0"/>
              <a:t> is</a:t>
            </a:r>
            <a:r>
              <a:rPr dirty="0" spc="-60"/>
              <a:t> </a:t>
            </a:r>
            <a:r>
              <a:rPr dirty="0" spc="85"/>
              <a:t>unique,</a:t>
            </a:r>
            <a:r>
              <a:rPr dirty="0"/>
              <a:t> </a:t>
            </a:r>
            <a:r>
              <a:rPr dirty="0" spc="145"/>
              <a:t>and</a:t>
            </a:r>
            <a:r>
              <a:rPr dirty="0" spc="-60"/>
              <a:t> </a:t>
            </a:r>
            <a:r>
              <a:rPr dirty="0" spc="95"/>
              <a:t>Quality </a:t>
            </a:r>
            <a:r>
              <a:rPr dirty="0" spc="165"/>
              <a:t>Service</a:t>
            </a:r>
            <a:r>
              <a:rPr dirty="0" spc="-55"/>
              <a:t> </a:t>
            </a:r>
            <a:r>
              <a:rPr dirty="0" spc="125"/>
              <a:t>Group</a:t>
            </a:r>
            <a:r>
              <a:rPr dirty="0" spc="10"/>
              <a:t> </a:t>
            </a:r>
            <a:r>
              <a:rPr dirty="0" spc="110"/>
              <a:t>recognizes</a:t>
            </a:r>
            <a:r>
              <a:rPr dirty="0" spc="-65"/>
              <a:t> </a:t>
            </a:r>
            <a:r>
              <a:rPr dirty="0" spc="155"/>
              <a:t>that</a:t>
            </a:r>
            <a:r>
              <a:rPr dirty="0" spc="10"/>
              <a:t> </a:t>
            </a:r>
            <a:r>
              <a:rPr dirty="0" spc="60"/>
              <a:t>one-</a:t>
            </a:r>
            <a:r>
              <a:rPr dirty="0"/>
              <a:t>size-fits-all</a:t>
            </a:r>
            <a:r>
              <a:rPr dirty="0" spc="10"/>
              <a:t> </a:t>
            </a:r>
            <a:r>
              <a:rPr dirty="0" spc="85"/>
              <a:t>solutions rarely</a:t>
            </a:r>
            <a:r>
              <a:rPr dirty="0" spc="-120"/>
              <a:t> </a:t>
            </a:r>
            <a:r>
              <a:rPr dirty="0" spc="70"/>
              <a:t>work.</a:t>
            </a:r>
            <a:r>
              <a:rPr dirty="0" spc="-135"/>
              <a:t> </a:t>
            </a:r>
            <a:r>
              <a:rPr dirty="0" spc="75"/>
              <a:t>Their</a:t>
            </a:r>
            <a:r>
              <a:rPr dirty="0" spc="-60"/>
              <a:t> </a:t>
            </a:r>
            <a:r>
              <a:rPr dirty="0" spc="125"/>
              <a:t>inspection</a:t>
            </a:r>
            <a:r>
              <a:rPr dirty="0" spc="-70"/>
              <a:t> </a:t>
            </a:r>
            <a:r>
              <a:rPr dirty="0" spc="140"/>
              <a:t>services</a:t>
            </a:r>
            <a:r>
              <a:rPr dirty="0" spc="-70"/>
              <a:t> </a:t>
            </a:r>
            <a:r>
              <a:rPr dirty="0" spc="114"/>
              <a:t>are</a:t>
            </a:r>
            <a:r>
              <a:rPr dirty="0" spc="-114"/>
              <a:t> </a:t>
            </a:r>
            <a:r>
              <a:rPr dirty="0" spc="120"/>
              <a:t>customized</a:t>
            </a:r>
            <a:r>
              <a:rPr dirty="0" spc="-85"/>
              <a:t> </a:t>
            </a:r>
            <a:r>
              <a:rPr dirty="0" spc="80"/>
              <a:t>to </a:t>
            </a:r>
            <a:r>
              <a:rPr dirty="0" spc="175"/>
              <a:t>match</a:t>
            </a:r>
            <a:r>
              <a:rPr dirty="0" spc="-75"/>
              <a:t> </a:t>
            </a:r>
            <a:r>
              <a:rPr dirty="0" spc="185"/>
              <a:t>each</a:t>
            </a:r>
            <a:r>
              <a:rPr dirty="0" spc="-75"/>
              <a:t> </a:t>
            </a:r>
            <a:r>
              <a:rPr dirty="0" spc="85"/>
              <a:t>client’s</a:t>
            </a:r>
            <a:r>
              <a:rPr dirty="0" spc="-75"/>
              <a:t> </a:t>
            </a:r>
            <a:r>
              <a:rPr dirty="0" spc="125"/>
              <a:t>production</a:t>
            </a:r>
            <a:r>
              <a:rPr dirty="0" spc="-25"/>
              <a:t> </a:t>
            </a:r>
            <a:r>
              <a:rPr dirty="0" spc="114"/>
              <a:t>process,</a:t>
            </a:r>
            <a:r>
              <a:rPr dirty="0" spc="-75"/>
              <a:t> </a:t>
            </a:r>
            <a:r>
              <a:rPr dirty="0" spc="95"/>
              <a:t>quality </a:t>
            </a:r>
            <a:r>
              <a:rPr dirty="0" spc="130"/>
              <a:t>benchmarks,</a:t>
            </a:r>
            <a:r>
              <a:rPr dirty="0" spc="-15"/>
              <a:t> </a:t>
            </a:r>
            <a:r>
              <a:rPr dirty="0" spc="145"/>
              <a:t>and</a:t>
            </a:r>
            <a:r>
              <a:rPr dirty="0" spc="-65"/>
              <a:t> </a:t>
            </a:r>
            <a:r>
              <a:rPr dirty="0" spc="155"/>
              <a:t>compliance</a:t>
            </a:r>
            <a:r>
              <a:rPr dirty="0" spc="-65"/>
              <a:t> </a:t>
            </a:r>
            <a:r>
              <a:rPr dirty="0" spc="100"/>
              <a:t>requirements.</a:t>
            </a:r>
            <a:r>
              <a:rPr dirty="0" spc="-65"/>
              <a:t> </a:t>
            </a:r>
            <a:r>
              <a:rPr dirty="0" spc="185"/>
              <a:t>Whether </a:t>
            </a:r>
            <a:r>
              <a:rPr dirty="0" spc="125"/>
              <a:t>inspections</a:t>
            </a:r>
            <a:r>
              <a:rPr dirty="0" spc="-75"/>
              <a:t> </a:t>
            </a:r>
            <a:r>
              <a:rPr dirty="0" spc="114"/>
              <a:t>are</a:t>
            </a:r>
            <a:r>
              <a:rPr dirty="0" spc="-75"/>
              <a:t> </a:t>
            </a:r>
            <a:r>
              <a:rPr dirty="0" spc="150"/>
              <a:t>performed</a:t>
            </a:r>
            <a:r>
              <a:rPr dirty="0" spc="-20"/>
              <a:t> </a:t>
            </a:r>
            <a:r>
              <a:rPr dirty="0" spc="150"/>
              <a:t>at</a:t>
            </a:r>
            <a:r>
              <a:rPr dirty="0" spc="-25"/>
              <a:t> </a:t>
            </a:r>
            <a:r>
              <a:rPr dirty="0" spc="135"/>
              <a:t>a</a:t>
            </a:r>
            <a:r>
              <a:rPr dirty="0" spc="-75"/>
              <a:t> </a:t>
            </a:r>
            <a:r>
              <a:rPr dirty="0" spc="100"/>
              <a:t>supplier</a:t>
            </a:r>
            <a:r>
              <a:rPr dirty="0" spc="-140"/>
              <a:t> </a:t>
            </a:r>
            <a:r>
              <a:rPr dirty="0" spc="70"/>
              <a:t>facility, </a:t>
            </a:r>
            <a:r>
              <a:rPr dirty="0" spc="114"/>
              <a:t>warehouse,</a:t>
            </a:r>
            <a:r>
              <a:rPr dirty="0" spc="-75"/>
              <a:t> </a:t>
            </a:r>
            <a:r>
              <a:rPr dirty="0" spc="85"/>
              <a:t>or</a:t>
            </a:r>
            <a:r>
              <a:rPr dirty="0" spc="-60"/>
              <a:t> </a:t>
            </a:r>
            <a:r>
              <a:rPr dirty="0" spc="125"/>
              <a:t>production</a:t>
            </a:r>
            <a:r>
              <a:rPr dirty="0" spc="-100"/>
              <a:t> </a:t>
            </a:r>
            <a:r>
              <a:rPr dirty="0" spc="50"/>
              <a:t>floor,</a:t>
            </a:r>
            <a:r>
              <a:rPr dirty="0" spc="-90"/>
              <a:t> </a:t>
            </a:r>
            <a:r>
              <a:rPr dirty="0" spc="155"/>
              <a:t>the</a:t>
            </a:r>
            <a:r>
              <a:rPr dirty="0" spc="-114"/>
              <a:t> </a:t>
            </a:r>
            <a:r>
              <a:rPr dirty="0" spc="95"/>
              <a:t>goal</a:t>
            </a:r>
            <a:r>
              <a:rPr dirty="0" spc="-20"/>
              <a:t> </a:t>
            </a:r>
            <a:r>
              <a:rPr dirty="0" spc="114"/>
              <a:t>remains</a:t>
            </a:r>
            <a:r>
              <a:rPr dirty="0" spc="-135"/>
              <a:t> </a:t>
            </a:r>
            <a:r>
              <a:rPr dirty="0" spc="130"/>
              <a:t>the </a:t>
            </a:r>
            <a:r>
              <a:rPr dirty="0" spc="110"/>
              <a:t>same:</a:t>
            </a:r>
            <a:r>
              <a:rPr dirty="0" spc="-20"/>
              <a:t> </a:t>
            </a:r>
            <a:r>
              <a:rPr dirty="0" spc="110"/>
              <a:t>identify</a:t>
            </a:r>
            <a:r>
              <a:rPr dirty="0" spc="-70"/>
              <a:t> </a:t>
            </a:r>
            <a:r>
              <a:rPr dirty="0" spc="130"/>
              <a:t>nonconforming</a:t>
            </a:r>
            <a:r>
              <a:rPr dirty="0" spc="-20"/>
              <a:t> </a:t>
            </a:r>
            <a:r>
              <a:rPr dirty="0" spc="135"/>
              <a:t>parts</a:t>
            </a:r>
            <a:r>
              <a:rPr dirty="0" spc="-70"/>
              <a:t> </a:t>
            </a:r>
            <a:r>
              <a:rPr dirty="0" spc="125"/>
              <a:t>before</a:t>
            </a:r>
            <a:r>
              <a:rPr dirty="0" spc="-135"/>
              <a:t> </a:t>
            </a:r>
            <a:r>
              <a:rPr dirty="0" spc="120"/>
              <a:t>they </a:t>
            </a:r>
            <a:r>
              <a:rPr dirty="0" spc="190"/>
              <a:t>become</a:t>
            </a:r>
            <a:r>
              <a:rPr dirty="0" spc="-120"/>
              <a:t> </a:t>
            </a:r>
            <a:r>
              <a:rPr dirty="0" spc="130"/>
              <a:t>costly</a:t>
            </a:r>
            <a:r>
              <a:rPr dirty="0" spc="-65"/>
              <a:t> </a:t>
            </a:r>
            <a:r>
              <a:rPr dirty="0" spc="80"/>
              <a:t>problems.</a:t>
            </a:r>
          </a:p>
        </p:txBody>
      </p:sp>
      <p:sp>
        <p:nvSpPr>
          <p:cNvPr id="13" name="object 13" descr=""/>
          <p:cNvSpPr txBox="1"/>
          <p:nvPr/>
        </p:nvSpPr>
        <p:spPr>
          <a:xfrm>
            <a:off x="6293200" y="9636823"/>
            <a:ext cx="2799715" cy="31242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u="heavy" sz="1850" spc="65">
                <a:solidFill>
                  <a:srgbClr val="00080F"/>
                </a:solidFill>
                <a:uFill>
                  <a:solidFill>
                    <a:srgbClr val="00080F"/>
                  </a:solidFill>
                </a:uFill>
                <a:latin typeface="Lucida Sans Unicode"/>
                <a:cs typeface="Lucida Sans Unicode"/>
                <a:hlinkClick r:id="rId4"/>
              </a:rPr>
              <a:t>Quality</a:t>
            </a:r>
            <a:r>
              <a:rPr dirty="0" u="heavy" sz="1850" spc="385">
                <a:solidFill>
                  <a:srgbClr val="00080F"/>
                </a:solidFill>
                <a:uFill>
                  <a:solidFill>
                    <a:srgbClr val="00080F"/>
                  </a:solidFill>
                </a:uFill>
                <a:latin typeface="Lucida Sans Unicode"/>
                <a:cs typeface="Lucida Sans Unicode"/>
                <a:hlinkClick r:id="rId4"/>
              </a:rPr>
              <a:t> </a:t>
            </a:r>
            <a:r>
              <a:rPr dirty="0" u="heavy" sz="1850" spc="165">
                <a:solidFill>
                  <a:srgbClr val="00080F"/>
                </a:solidFill>
                <a:uFill>
                  <a:solidFill>
                    <a:srgbClr val="00080F"/>
                  </a:solidFill>
                </a:uFill>
                <a:latin typeface="Lucida Sans Unicode"/>
                <a:cs typeface="Lucida Sans Unicode"/>
                <a:hlinkClick r:id="rId4"/>
              </a:rPr>
              <a:t>Service</a:t>
            </a:r>
            <a:r>
              <a:rPr dirty="0" u="heavy" sz="1850" spc="-110">
                <a:solidFill>
                  <a:srgbClr val="00080F"/>
                </a:solidFill>
                <a:uFill>
                  <a:solidFill>
                    <a:srgbClr val="00080F"/>
                  </a:solidFill>
                </a:uFill>
                <a:latin typeface="Lucida Sans Unicode"/>
                <a:cs typeface="Lucida Sans Unicode"/>
                <a:hlinkClick r:id="rId4"/>
              </a:rPr>
              <a:t> </a:t>
            </a:r>
            <a:r>
              <a:rPr dirty="0" u="heavy" sz="1850" spc="95">
                <a:solidFill>
                  <a:srgbClr val="00080F"/>
                </a:solidFill>
                <a:uFill>
                  <a:solidFill>
                    <a:srgbClr val="00080F"/>
                  </a:solidFill>
                </a:uFill>
                <a:latin typeface="Lucida Sans Unicode"/>
                <a:cs typeface="Lucida Sans Unicode"/>
                <a:hlinkClick r:id="rId4"/>
              </a:rPr>
              <a:t>Group</a:t>
            </a:r>
            <a:endParaRPr sz="185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18288000" cy="10287000"/>
            <a:chOff x="0" y="0"/>
            <a:chExt cx="18288000" cy="1028700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516449" y="0"/>
              <a:ext cx="10771549" cy="7079450"/>
            </a:xfrm>
            <a:prstGeom prst="rect">
              <a:avLst/>
            </a:prstGeom>
          </p:spPr>
        </p:pic>
        <p:sp>
          <p:nvSpPr>
            <p:cNvPr id="4" name="object 4" descr=""/>
            <p:cNvSpPr/>
            <p:nvPr/>
          </p:nvSpPr>
          <p:spPr>
            <a:xfrm>
              <a:off x="7411674" y="0"/>
              <a:ext cx="209550" cy="7078345"/>
            </a:xfrm>
            <a:custGeom>
              <a:avLst/>
              <a:gdLst/>
              <a:ahLst/>
              <a:cxnLst/>
              <a:rect l="l" t="t" r="r" b="b"/>
              <a:pathLst>
                <a:path w="209550" h="7078345">
                  <a:moveTo>
                    <a:pt x="0" y="0"/>
                  </a:moveTo>
                  <a:lnTo>
                    <a:pt x="209549" y="0"/>
                  </a:lnTo>
                  <a:lnTo>
                    <a:pt x="209549" y="7077939"/>
                  </a:lnTo>
                  <a:lnTo>
                    <a:pt x="0" y="70779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4BB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0" y="11"/>
              <a:ext cx="18281650" cy="10287000"/>
            </a:xfrm>
            <a:custGeom>
              <a:avLst/>
              <a:gdLst/>
              <a:ahLst/>
              <a:cxnLst/>
              <a:rect l="l" t="t" r="r" b="b"/>
              <a:pathLst>
                <a:path w="18281650" h="10287000">
                  <a:moveTo>
                    <a:pt x="8255089" y="0"/>
                  </a:moveTo>
                  <a:lnTo>
                    <a:pt x="8191932" y="0"/>
                  </a:lnTo>
                  <a:lnTo>
                    <a:pt x="8172666" y="38100"/>
                  </a:lnTo>
                  <a:lnTo>
                    <a:pt x="8150822" y="76200"/>
                  </a:lnTo>
                  <a:lnTo>
                    <a:pt x="8126527" y="114300"/>
                  </a:lnTo>
                  <a:lnTo>
                    <a:pt x="8099882" y="152400"/>
                  </a:lnTo>
                  <a:lnTo>
                    <a:pt x="8070977" y="190500"/>
                  </a:lnTo>
                  <a:lnTo>
                    <a:pt x="8039925" y="228600"/>
                  </a:lnTo>
                  <a:lnTo>
                    <a:pt x="8006855" y="254000"/>
                  </a:lnTo>
                  <a:lnTo>
                    <a:pt x="7971841" y="279400"/>
                  </a:lnTo>
                  <a:lnTo>
                    <a:pt x="7935011" y="317500"/>
                  </a:lnTo>
                  <a:lnTo>
                    <a:pt x="7896466" y="330200"/>
                  </a:lnTo>
                  <a:lnTo>
                    <a:pt x="7856296" y="355600"/>
                  </a:lnTo>
                  <a:lnTo>
                    <a:pt x="7814627" y="381000"/>
                  </a:lnTo>
                  <a:lnTo>
                    <a:pt x="7727213" y="406400"/>
                  </a:lnTo>
                  <a:lnTo>
                    <a:pt x="7635049" y="431800"/>
                  </a:lnTo>
                  <a:lnTo>
                    <a:pt x="7442924" y="431800"/>
                  </a:lnTo>
                  <a:lnTo>
                    <a:pt x="7350760" y="406400"/>
                  </a:lnTo>
                  <a:lnTo>
                    <a:pt x="7263346" y="381000"/>
                  </a:lnTo>
                  <a:lnTo>
                    <a:pt x="7221677" y="355600"/>
                  </a:lnTo>
                  <a:lnTo>
                    <a:pt x="7181520" y="330200"/>
                  </a:lnTo>
                  <a:lnTo>
                    <a:pt x="7142962" y="317500"/>
                  </a:lnTo>
                  <a:lnTo>
                    <a:pt x="7106132" y="279400"/>
                  </a:lnTo>
                  <a:lnTo>
                    <a:pt x="7071119" y="254000"/>
                  </a:lnTo>
                  <a:lnTo>
                    <a:pt x="7038048" y="228600"/>
                  </a:lnTo>
                  <a:lnTo>
                    <a:pt x="7006996" y="190500"/>
                  </a:lnTo>
                  <a:lnTo>
                    <a:pt x="6978104" y="152400"/>
                  </a:lnTo>
                  <a:lnTo>
                    <a:pt x="6951446" y="114300"/>
                  </a:lnTo>
                  <a:lnTo>
                    <a:pt x="6927151" y="76200"/>
                  </a:lnTo>
                  <a:lnTo>
                    <a:pt x="6905307" y="38100"/>
                  </a:lnTo>
                  <a:lnTo>
                    <a:pt x="6886041" y="0"/>
                  </a:lnTo>
                  <a:lnTo>
                    <a:pt x="6822884" y="0"/>
                  </a:lnTo>
                  <a:lnTo>
                    <a:pt x="6840842" y="38100"/>
                  </a:lnTo>
                  <a:lnTo>
                    <a:pt x="6861226" y="88900"/>
                  </a:lnTo>
                  <a:lnTo>
                    <a:pt x="6883933" y="127000"/>
                  </a:lnTo>
                  <a:lnTo>
                    <a:pt x="6908889" y="165100"/>
                  </a:lnTo>
                  <a:lnTo>
                    <a:pt x="6935991" y="203200"/>
                  </a:lnTo>
                  <a:lnTo>
                    <a:pt x="6965150" y="228600"/>
                  </a:lnTo>
                  <a:lnTo>
                    <a:pt x="6996290" y="266700"/>
                  </a:lnTo>
                  <a:lnTo>
                    <a:pt x="7029297" y="292100"/>
                  </a:lnTo>
                  <a:lnTo>
                    <a:pt x="7064095" y="330200"/>
                  </a:lnTo>
                  <a:lnTo>
                    <a:pt x="7100595" y="355600"/>
                  </a:lnTo>
                  <a:lnTo>
                    <a:pt x="7138695" y="381000"/>
                  </a:lnTo>
                  <a:lnTo>
                    <a:pt x="7178319" y="406400"/>
                  </a:lnTo>
                  <a:lnTo>
                    <a:pt x="7219366" y="419100"/>
                  </a:lnTo>
                  <a:lnTo>
                    <a:pt x="7261746" y="444500"/>
                  </a:lnTo>
                  <a:lnTo>
                    <a:pt x="7350150" y="469900"/>
                  </a:lnTo>
                  <a:lnTo>
                    <a:pt x="7395997" y="482600"/>
                  </a:lnTo>
                  <a:lnTo>
                    <a:pt x="7442809" y="482600"/>
                  </a:lnTo>
                  <a:lnTo>
                    <a:pt x="7490498" y="495300"/>
                  </a:lnTo>
                  <a:lnTo>
                    <a:pt x="7587475" y="495300"/>
                  </a:lnTo>
                  <a:lnTo>
                    <a:pt x="7635164" y="482600"/>
                  </a:lnTo>
                  <a:lnTo>
                    <a:pt x="7681976" y="482600"/>
                  </a:lnTo>
                  <a:lnTo>
                    <a:pt x="7727823" y="469900"/>
                  </a:lnTo>
                  <a:lnTo>
                    <a:pt x="7816228" y="444500"/>
                  </a:lnTo>
                  <a:lnTo>
                    <a:pt x="7837411" y="431800"/>
                  </a:lnTo>
                  <a:lnTo>
                    <a:pt x="7858607" y="419100"/>
                  </a:lnTo>
                  <a:lnTo>
                    <a:pt x="7899654" y="406400"/>
                  </a:lnTo>
                  <a:lnTo>
                    <a:pt x="7939278" y="381000"/>
                  </a:lnTo>
                  <a:lnTo>
                    <a:pt x="7977378" y="355600"/>
                  </a:lnTo>
                  <a:lnTo>
                    <a:pt x="8013878" y="330200"/>
                  </a:lnTo>
                  <a:lnTo>
                    <a:pt x="8048676" y="292100"/>
                  </a:lnTo>
                  <a:lnTo>
                    <a:pt x="8081683" y="266700"/>
                  </a:lnTo>
                  <a:lnTo>
                    <a:pt x="8112823" y="228600"/>
                  </a:lnTo>
                  <a:lnTo>
                    <a:pt x="8141983" y="203200"/>
                  </a:lnTo>
                  <a:lnTo>
                    <a:pt x="8169084" y="165100"/>
                  </a:lnTo>
                  <a:lnTo>
                    <a:pt x="8194040" y="127000"/>
                  </a:lnTo>
                  <a:lnTo>
                    <a:pt x="8216747" y="88900"/>
                  </a:lnTo>
                  <a:lnTo>
                    <a:pt x="8237131" y="38100"/>
                  </a:lnTo>
                  <a:lnTo>
                    <a:pt x="8255089" y="0"/>
                  </a:lnTo>
                  <a:close/>
                </a:path>
                <a:path w="18281650" h="10287000">
                  <a:moveTo>
                    <a:pt x="8634781" y="0"/>
                  </a:moveTo>
                  <a:lnTo>
                    <a:pt x="8574138" y="0"/>
                  </a:lnTo>
                  <a:lnTo>
                    <a:pt x="8560968" y="38100"/>
                  </a:lnTo>
                  <a:lnTo>
                    <a:pt x="8543722" y="88900"/>
                  </a:lnTo>
                  <a:lnTo>
                    <a:pt x="8523770" y="139700"/>
                  </a:lnTo>
                  <a:lnTo>
                    <a:pt x="8502625" y="190500"/>
                  </a:lnTo>
                  <a:lnTo>
                    <a:pt x="8479257" y="228600"/>
                  </a:lnTo>
                  <a:lnTo>
                    <a:pt x="8453704" y="279400"/>
                  </a:lnTo>
                  <a:lnTo>
                    <a:pt x="8426044" y="317500"/>
                  </a:lnTo>
                  <a:lnTo>
                    <a:pt x="8396313" y="368300"/>
                  </a:lnTo>
                  <a:lnTo>
                    <a:pt x="8364563" y="406400"/>
                  </a:lnTo>
                  <a:lnTo>
                    <a:pt x="8330870" y="444500"/>
                  </a:lnTo>
                  <a:lnTo>
                    <a:pt x="8295259" y="482600"/>
                  </a:lnTo>
                  <a:lnTo>
                    <a:pt x="8257578" y="520700"/>
                  </a:lnTo>
                  <a:lnTo>
                    <a:pt x="8218500" y="546100"/>
                  </a:lnTo>
                  <a:lnTo>
                    <a:pt x="8178038" y="584200"/>
                  </a:lnTo>
                  <a:lnTo>
                    <a:pt x="8136204" y="609600"/>
                  </a:lnTo>
                  <a:lnTo>
                    <a:pt x="8093011" y="635000"/>
                  </a:lnTo>
                  <a:lnTo>
                    <a:pt x="8048472" y="660400"/>
                  </a:lnTo>
                  <a:lnTo>
                    <a:pt x="8002587" y="685800"/>
                  </a:lnTo>
                  <a:lnTo>
                    <a:pt x="7955407" y="711200"/>
                  </a:lnTo>
                  <a:lnTo>
                    <a:pt x="7905445" y="723900"/>
                  </a:lnTo>
                  <a:lnTo>
                    <a:pt x="7854772" y="749300"/>
                  </a:lnTo>
                  <a:lnTo>
                    <a:pt x="7699083" y="787400"/>
                  </a:lnTo>
                  <a:lnTo>
                    <a:pt x="7378890" y="787400"/>
                  </a:lnTo>
                  <a:lnTo>
                    <a:pt x="7223201" y="749300"/>
                  </a:lnTo>
                  <a:lnTo>
                    <a:pt x="7172528" y="723900"/>
                  </a:lnTo>
                  <a:lnTo>
                    <a:pt x="7122579" y="711200"/>
                  </a:lnTo>
                  <a:lnTo>
                    <a:pt x="7075386" y="685800"/>
                  </a:lnTo>
                  <a:lnTo>
                    <a:pt x="7029513" y="660400"/>
                  </a:lnTo>
                  <a:lnTo>
                    <a:pt x="6984962" y="635000"/>
                  </a:lnTo>
                  <a:lnTo>
                    <a:pt x="6941769" y="609600"/>
                  </a:lnTo>
                  <a:lnTo>
                    <a:pt x="6899935" y="584200"/>
                  </a:lnTo>
                  <a:lnTo>
                    <a:pt x="6859473" y="546100"/>
                  </a:lnTo>
                  <a:lnTo>
                    <a:pt x="6820395" y="520700"/>
                  </a:lnTo>
                  <a:lnTo>
                    <a:pt x="6782714" y="482600"/>
                  </a:lnTo>
                  <a:lnTo>
                    <a:pt x="6746773" y="444500"/>
                  </a:lnTo>
                  <a:lnTo>
                    <a:pt x="6712915" y="406400"/>
                  </a:lnTo>
                  <a:lnTo>
                    <a:pt x="6681152" y="368300"/>
                  </a:lnTo>
                  <a:lnTo>
                    <a:pt x="6651498" y="317500"/>
                  </a:lnTo>
                  <a:lnTo>
                    <a:pt x="6623964" y="279400"/>
                  </a:lnTo>
                  <a:lnTo>
                    <a:pt x="6598564" y="228600"/>
                  </a:lnTo>
                  <a:lnTo>
                    <a:pt x="6575311" y="190500"/>
                  </a:lnTo>
                  <a:lnTo>
                    <a:pt x="6554216" y="139700"/>
                  </a:lnTo>
                  <a:lnTo>
                    <a:pt x="6534582" y="88900"/>
                  </a:lnTo>
                  <a:lnTo>
                    <a:pt x="6517487" y="38100"/>
                  </a:lnTo>
                  <a:lnTo>
                    <a:pt x="6504343" y="0"/>
                  </a:lnTo>
                  <a:lnTo>
                    <a:pt x="6443192" y="0"/>
                  </a:lnTo>
                  <a:lnTo>
                    <a:pt x="6450241" y="25400"/>
                  </a:lnTo>
                  <a:lnTo>
                    <a:pt x="6464567" y="63500"/>
                  </a:lnTo>
                  <a:lnTo>
                    <a:pt x="6481051" y="114300"/>
                  </a:lnTo>
                  <a:lnTo>
                    <a:pt x="6499695" y="165100"/>
                  </a:lnTo>
                  <a:lnTo>
                    <a:pt x="6519532" y="203200"/>
                  </a:lnTo>
                  <a:lnTo>
                    <a:pt x="6541173" y="254000"/>
                  </a:lnTo>
                  <a:lnTo>
                    <a:pt x="6564566" y="292100"/>
                  </a:lnTo>
                  <a:lnTo>
                    <a:pt x="6589712" y="330200"/>
                  </a:lnTo>
                  <a:lnTo>
                    <a:pt x="6616573" y="381000"/>
                  </a:lnTo>
                  <a:lnTo>
                    <a:pt x="6645161" y="419100"/>
                  </a:lnTo>
                  <a:lnTo>
                    <a:pt x="6675425" y="457200"/>
                  </a:lnTo>
                  <a:lnTo>
                    <a:pt x="6707365" y="482600"/>
                  </a:lnTo>
                  <a:lnTo>
                    <a:pt x="6740957" y="520700"/>
                  </a:lnTo>
                  <a:lnTo>
                    <a:pt x="6776009" y="558800"/>
                  </a:lnTo>
                  <a:lnTo>
                    <a:pt x="6812318" y="584200"/>
                  </a:lnTo>
                  <a:lnTo>
                    <a:pt x="6849859" y="622300"/>
                  </a:lnTo>
                  <a:lnTo>
                    <a:pt x="6888607" y="647700"/>
                  </a:lnTo>
                  <a:lnTo>
                    <a:pt x="6928523" y="673100"/>
                  </a:lnTo>
                  <a:lnTo>
                    <a:pt x="6969595" y="698500"/>
                  </a:lnTo>
                  <a:lnTo>
                    <a:pt x="7011771" y="723900"/>
                  </a:lnTo>
                  <a:lnTo>
                    <a:pt x="7055040" y="749300"/>
                  </a:lnTo>
                  <a:lnTo>
                    <a:pt x="7099376" y="762000"/>
                  </a:lnTo>
                  <a:lnTo>
                    <a:pt x="7146112" y="787400"/>
                  </a:lnTo>
                  <a:lnTo>
                    <a:pt x="7338962" y="838200"/>
                  </a:lnTo>
                  <a:lnTo>
                    <a:pt x="7388415" y="838200"/>
                  </a:lnTo>
                  <a:lnTo>
                    <a:pt x="7438263" y="850900"/>
                  </a:lnTo>
                  <a:lnTo>
                    <a:pt x="7639710" y="850900"/>
                  </a:lnTo>
                  <a:lnTo>
                    <a:pt x="7689558" y="838200"/>
                  </a:lnTo>
                  <a:lnTo>
                    <a:pt x="7739012" y="838200"/>
                  </a:lnTo>
                  <a:lnTo>
                    <a:pt x="7931861" y="787400"/>
                  </a:lnTo>
                  <a:lnTo>
                    <a:pt x="7978597" y="762000"/>
                  </a:lnTo>
                  <a:lnTo>
                    <a:pt x="8022933" y="749300"/>
                  </a:lnTo>
                  <a:lnTo>
                    <a:pt x="8066202" y="723900"/>
                  </a:lnTo>
                  <a:lnTo>
                    <a:pt x="8108378" y="698500"/>
                  </a:lnTo>
                  <a:lnTo>
                    <a:pt x="8149450" y="673100"/>
                  </a:lnTo>
                  <a:lnTo>
                    <a:pt x="8189366" y="647700"/>
                  </a:lnTo>
                  <a:lnTo>
                    <a:pt x="8228114" y="622300"/>
                  </a:lnTo>
                  <a:lnTo>
                    <a:pt x="8265655" y="584200"/>
                  </a:lnTo>
                  <a:lnTo>
                    <a:pt x="8301964" y="558800"/>
                  </a:lnTo>
                  <a:lnTo>
                    <a:pt x="8337016" y="520700"/>
                  </a:lnTo>
                  <a:lnTo>
                    <a:pt x="8370608" y="482600"/>
                  </a:lnTo>
                  <a:lnTo>
                    <a:pt x="8402548" y="457200"/>
                  </a:lnTo>
                  <a:lnTo>
                    <a:pt x="8432813" y="419100"/>
                  </a:lnTo>
                  <a:lnTo>
                    <a:pt x="8461400" y="381000"/>
                  </a:lnTo>
                  <a:lnTo>
                    <a:pt x="8488274" y="330200"/>
                  </a:lnTo>
                  <a:lnTo>
                    <a:pt x="8513407" y="292100"/>
                  </a:lnTo>
                  <a:lnTo>
                    <a:pt x="8536813" y="254000"/>
                  </a:lnTo>
                  <a:lnTo>
                    <a:pt x="8558441" y="203200"/>
                  </a:lnTo>
                  <a:lnTo>
                    <a:pt x="8578278" y="165100"/>
                  </a:lnTo>
                  <a:lnTo>
                    <a:pt x="8596922" y="114300"/>
                  </a:lnTo>
                  <a:lnTo>
                    <a:pt x="8613407" y="63500"/>
                  </a:lnTo>
                  <a:lnTo>
                    <a:pt x="8627732" y="25400"/>
                  </a:lnTo>
                  <a:lnTo>
                    <a:pt x="8634781" y="0"/>
                  </a:lnTo>
                  <a:close/>
                </a:path>
                <a:path w="18281650" h="10287000">
                  <a:moveTo>
                    <a:pt x="9003830" y="0"/>
                  </a:moveTo>
                  <a:lnTo>
                    <a:pt x="8943581" y="0"/>
                  </a:lnTo>
                  <a:lnTo>
                    <a:pt x="8935390" y="38100"/>
                  </a:lnTo>
                  <a:lnTo>
                    <a:pt x="8923274" y="88900"/>
                  </a:lnTo>
                  <a:lnTo>
                    <a:pt x="8909329" y="139700"/>
                  </a:lnTo>
                  <a:lnTo>
                    <a:pt x="8893581" y="177800"/>
                  </a:lnTo>
                  <a:lnTo>
                    <a:pt x="8876017" y="228600"/>
                  </a:lnTo>
                  <a:lnTo>
                    <a:pt x="8856662" y="279400"/>
                  </a:lnTo>
                  <a:lnTo>
                    <a:pt x="8836279" y="330200"/>
                  </a:lnTo>
                  <a:lnTo>
                    <a:pt x="8814359" y="368300"/>
                  </a:lnTo>
                  <a:lnTo>
                    <a:pt x="8790902" y="419100"/>
                  </a:lnTo>
                  <a:lnTo>
                    <a:pt x="8765959" y="457200"/>
                  </a:lnTo>
                  <a:lnTo>
                    <a:pt x="8739518" y="508000"/>
                  </a:lnTo>
                  <a:lnTo>
                    <a:pt x="8711590" y="546100"/>
                  </a:lnTo>
                  <a:lnTo>
                    <a:pt x="8682215" y="584200"/>
                  </a:lnTo>
                  <a:lnTo>
                    <a:pt x="8651405" y="622300"/>
                  </a:lnTo>
                  <a:lnTo>
                    <a:pt x="8619160" y="660400"/>
                  </a:lnTo>
                  <a:lnTo>
                    <a:pt x="8585492" y="698500"/>
                  </a:lnTo>
                  <a:lnTo>
                    <a:pt x="8550440" y="736600"/>
                  </a:lnTo>
                  <a:lnTo>
                    <a:pt x="8514156" y="774700"/>
                  </a:lnTo>
                  <a:lnTo>
                    <a:pt x="8476793" y="800100"/>
                  </a:lnTo>
                  <a:lnTo>
                    <a:pt x="8438375" y="838200"/>
                  </a:lnTo>
                  <a:lnTo>
                    <a:pt x="8398942" y="863600"/>
                  </a:lnTo>
                  <a:lnTo>
                    <a:pt x="8358479" y="901700"/>
                  </a:lnTo>
                  <a:lnTo>
                    <a:pt x="8317039" y="927100"/>
                  </a:lnTo>
                  <a:lnTo>
                    <a:pt x="8274634" y="952500"/>
                  </a:lnTo>
                  <a:lnTo>
                    <a:pt x="8231289" y="977900"/>
                  </a:lnTo>
                  <a:lnTo>
                    <a:pt x="8187004" y="1003300"/>
                  </a:lnTo>
                  <a:lnTo>
                    <a:pt x="8141817" y="1016000"/>
                  </a:lnTo>
                  <a:lnTo>
                    <a:pt x="8095755" y="1041400"/>
                  </a:lnTo>
                  <a:lnTo>
                    <a:pt x="8047380" y="1066800"/>
                  </a:lnTo>
                  <a:lnTo>
                    <a:pt x="7746860" y="1143000"/>
                  </a:lnTo>
                  <a:lnTo>
                    <a:pt x="7695349" y="1143000"/>
                  </a:lnTo>
                  <a:lnTo>
                    <a:pt x="7643508" y="1155700"/>
                  </a:lnTo>
                  <a:lnTo>
                    <a:pt x="7434466" y="1155700"/>
                  </a:lnTo>
                  <a:lnTo>
                    <a:pt x="7382624" y="1143000"/>
                  </a:lnTo>
                  <a:lnTo>
                    <a:pt x="7331113" y="1143000"/>
                  </a:lnTo>
                  <a:lnTo>
                    <a:pt x="7030593" y="1066800"/>
                  </a:lnTo>
                  <a:lnTo>
                    <a:pt x="6982219" y="1041400"/>
                  </a:lnTo>
                  <a:lnTo>
                    <a:pt x="6936156" y="1016000"/>
                  </a:lnTo>
                  <a:lnTo>
                    <a:pt x="6890969" y="1003300"/>
                  </a:lnTo>
                  <a:lnTo>
                    <a:pt x="6846697" y="977900"/>
                  </a:lnTo>
                  <a:lnTo>
                    <a:pt x="6803339" y="952500"/>
                  </a:lnTo>
                  <a:lnTo>
                    <a:pt x="6760934" y="927100"/>
                  </a:lnTo>
                  <a:lnTo>
                    <a:pt x="6719494" y="901700"/>
                  </a:lnTo>
                  <a:lnTo>
                    <a:pt x="6679044" y="863600"/>
                  </a:lnTo>
                  <a:lnTo>
                    <a:pt x="6639598" y="838200"/>
                  </a:lnTo>
                  <a:lnTo>
                    <a:pt x="6601180" y="800100"/>
                  </a:lnTo>
                  <a:lnTo>
                    <a:pt x="6563817" y="774700"/>
                  </a:lnTo>
                  <a:lnTo>
                    <a:pt x="6527533" y="736600"/>
                  </a:lnTo>
                  <a:lnTo>
                    <a:pt x="6492481" y="698500"/>
                  </a:lnTo>
                  <a:lnTo>
                    <a:pt x="6458826" y="660400"/>
                  </a:lnTo>
                  <a:lnTo>
                    <a:pt x="6426568" y="622300"/>
                  </a:lnTo>
                  <a:lnTo>
                    <a:pt x="6395758" y="584200"/>
                  </a:lnTo>
                  <a:lnTo>
                    <a:pt x="6366383" y="546100"/>
                  </a:lnTo>
                  <a:lnTo>
                    <a:pt x="6338468" y="508000"/>
                  </a:lnTo>
                  <a:lnTo>
                    <a:pt x="6312027" y="457200"/>
                  </a:lnTo>
                  <a:lnTo>
                    <a:pt x="6287071" y="419100"/>
                  </a:lnTo>
                  <a:lnTo>
                    <a:pt x="6263627" y="368300"/>
                  </a:lnTo>
                  <a:lnTo>
                    <a:pt x="6241694" y="330200"/>
                  </a:lnTo>
                  <a:lnTo>
                    <a:pt x="6221311" y="279400"/>
                  </a:lnTo>
                  <a:lnTo>
                    <a:pt x="6201956" y="228600"/>
                  </a:lnTo>
                  <a:lnTo>
                    <a:pt x="6184404" y="177800"/>
                  </a:lnTo>
                  <a:lnTo>
                    <a:pt x="6168644" y="139700"/>
                  </a:lnTo>
                  <a:lnTo>
                    <a:pt x="6154699" y="88900"/>
                  </a:lnTo>
                  <a:lnTo>
                    <a:pt x="6142583" y="38100"/>
                  </a:lnTo>
                  <a:lnTo>
                    <a:pt x="6134405" y="0"/>
                  </a:lnTo>
                  <a:lnTo>
                    <a:pt x="6074143" y="0"/>
                  </a:lnTo>
                  <a:lnTo>
                    <a:pt x="6079071" y="25400"/>
                  </a:lnTo>
                  <a:lnTo>
                    <a:pt x="6089675" y="63500"/>
                  </a:lnTo>
                  <a:lnTo>
                    <a:pt x="6101880" y="114300"/>
                  </a:lnTo>
                  <a:lnTo>
                    <a:pt x="6115710" y="165100"/>
                  </a:lnTo>
                  <a:lnTo>
                    <a:pt x="6131128" y="215900"/>
                  </a:lnTo>
                  <a:lnTo>
                    <a:pt x="6148159" y="254000"/>
                  </a:lnTo>
                  <a:lnTo>
                    <a:pt x="6166790" y="304800"/>
                  </a:lnTo>
                  <a:lnTo>
                    <a:pt x="6188138" y="355600"/>
                  </a:lnTo>
                  <a:lnTo>
                    <a:pt x="6211024" y="393700"/>
                  </a:lnTo>
                  <a:lnTo>
                    <a:pt x="6235446" y="444500"/>
                  </a:lnTo>
                  <a:lnTo>
                    <a:pt x="6261417" y="495300"/>
                  </a:lnTo>
                  <a:lnTo>
                    <a:pt x="6288913" y="533400"/>
                  </a:lnTo>
                  <a:lnTo>
                    <a:pt x="6317932" y="571500"/>
                  </a:lnTo>
                  <a:lnTo>
                    <a:pt x="6348476" y="622300"/>
                  </a:lnTo>
                  <a:lnTo>
                    <a:pt x="6380543" y="660400"/>
                  </a:lnTo>
                  <a:lnTo>
                    <a:pt x="6414109" y="698500"/>
                  </a:lnTo>
                  <a:lnTo>
                    <a:pt x="6449200" y="736600"/>
                  </a:lnTo>
                  <a:lnTo>
                    <a:pt x="6485776" y="774700"/>
                  </a:lnTo>
                  <a:lnTo>
                    <a:pt x="6523647" y="812800"/>
                  </a:lnTo>
                  <a:lnTo>
                    <a:pt x="6562598" y="850900"/>
                  </a:lnTo>
                  <a:lnTo>
                    <a:pt x="6602603" y="889000"/>
                  </a:lnTo>
                  <a:lnTo>
                    <a:pt x="6643662" y="914400"/>
                  </a:lnTo>
                  <a:lnTo>
                    <a:pt x="6685750" y="939800"/>
                  </a:lnTo>
                  <a:lnTo>
                    <a:pt x="6728854" y="977900"/>
                  </a:lnTo>
                  <a:lnTo>
                    <a:pt x="6772948" y="1003300"/>
                  </a:lnTo>
                  <a:lnTo>
                    <a:pt x="6818033" y="1028700"/>
                  </a:lnTo>
                  <a:lnTo>
                    <a:pt x="6864083" y="1054100"/>
                  </a:lnTo>
                  <a:lnTo>
                    <a:pt x="6911086" y="1079500"/>
                  </a:lnTo>
                  <a:lnTo>
                    <a:pt x="6959028" y="1092200"/>
                  </a:lnTo>
                  <a:lnTo>
                    <a:pt x="7005345" y="1117600"/>
                  </a:lnTo>
                  <a:lnTo>
                    <a:pt x="7340422" y="1206500"/>
                  </a:lnTo>
                  <a:lnTo>
                    <a:pt x="7488949" y="1206500"/>
                  </a:lnTo>
                  <a:lnTo>
                    <a:pt x="7538987" y="1219200"/>
                  </a:lnTo>
                  <a:lnTo>
                    <a:pt x="7589037" y="1206500"/>
                  </a:lnTo>
                  <a:lnTo>
                    <a:pt x="7737551" y="1206500"/>
                  </a:lnTo>
                  <a:lnTo>
                    <a:pt x="7931213" y="1155700"/>
                  </a:lnTo>
                  <a:lnTo>
                    <a:pt x="8072628" y="1117600"/>
                  </a:lnTo>
                  <a:lnTo>
                    <a:pt x="8118945" y="1092200"/>
                  </a:lnTo>
                  <a:lnTo>
                    <a:pt x="8166887" y="1079500"/>
                  </a:lnTo>
                  <a:lnTo>
                    <a:pt x="8213890" y="1054100"/>
                  </a:lnTo>
                  <a:lnTo>
                    <a:pt x="8259940" y="1028700"/>
                  </a:lnTo>
                  <a:lnTo>
                    <a:pt x="8305025" y="1003300"/>
                  </a:lnTo>
                  <a:lnTo>
                    <a:pt x="8349120" y="977900"/>
                  </a:lnTo>
                  <a:lnTo>
                    <a:pt x="8392223" y="939800"/>
                  </a:lnTo>
                  <a:lnTo>
                    <a:pt x="8434311" y="914400"/>
                  </a:lnTo>
                  <a:lnTo>
                    <a:pt x="8475370" y="889000"/>
                  </a:lnTo>
                  <a:lnTo>
                    <a:pt x="8515375" y="850900"/>
                  </a:lnTo>
                  <a:lnTo>
                    <a:pt x="8554326" y="812800"/>
                  </a:lnTo>
                  <a:lnTo>
                    <a:pt x="8592198" y="774700"/>
                  </a:lnTo>
                  <a:lnTo>
                    <a:pt x="8628786" y="736600"/>
                  </a:lnTo>
                  <a:lnTo>
                    <a:pt x="8663864" y="698500"/>
                  </a:lnTo>
                  <a:lnTo>
                    <a:pt x="8697430" y="660400"/>
                  </a:lnTo>
                  <a:lnTo>
                    <a:pt x="8729497" y="622300"/>
                  </a:lnTo>
                  <a:lnTo>
                    <a:pt x="8760041" y="571500"/>
                  </a:lnTo>
                  <a:lnTo>
                    <a:pt x="8789060" y="533400"/>
                  </a:lnTo>
                  <a:lnTo>
                    <a:pt x="8816569" y="495300"/>
                  </a:lnTo>
                  <a:lnTo>
                    <a:pt x="8842527" y="444500"/>
                  </a:lnTo>
                  <a:lnTo>
                    <a:pt x="8866962" y="393700"/>
                  </a:lnTo>
                  <a:lnTo>
                    <a:pt x="8889848" y="355600"/>
                  </a:lnTo>
                  <a:lnTo>
                    <a:pt x="8911184" y="304800"/>
                  </a:lnTo>
                  <a:lnTo>
                    <a:pt x="8929814" y="254000"/>
                  </a:lnTo>
                  <a:lnTo>
                    <a:pt x="8946845" y="215900"/>
                  </a:lnTo>
                  <a:lnTo>
                    <a:pt x="8962276" y="165100"/>
                  </a:lnTo>
                  <a:lnTo>
                    <a:pt x="8976093" y="114300"/>
                  </a:lnTo>
                  <a:lnTo>
                    <a:pt x="8988311" y="63500"/>
                  </a:lnTo>
                  <a:lnTo>
                    <a:pt x="8998902" y="25400"/>
                  </a:lnTo>
                  <a:lnTo>
                    <a:pt x="9003830" y="0"/>
                  </a:lnTo>
                  <a:close/>
                </a:path>
                <a:path w="18281650" h="10287000">
                  <a:moveTo>
                    <a:pt x="9369222" y="0"/>
                  </a:moveTo>
                  <a:lnTo>
                    <a:pt x="9309583" y="0"/>
                  </a:lnTo>
                  <a:lnTo>
                    <a:pt x="9303804" y="25400"/>
                  </a:lnTo>
                  <a:lnTo>
                    <a:pt x="9294393" y="76200"/>
                  </a:lnTo>
                  <a:lnTo>
                    <a:pt x="9283548" y="127000"/>
                  </a:lnTo>
                  <a:lnTo>
                    <a:pt x="9271267" y="177800"/>
                  </a:lnTo>
                  <a:lnTo>
                    <a:pt x="9257551" y="228600"/>
                  </a:lnTo>
                  <a:lnTo>
                    <a:pt x="9242400" y="279400"/>
                  </a:lnTo>
                  <a:lnTo>
                    <a:pt x="9225826" y="330200"/>
                  </a:lnTo>
                  <a:lnTo>
                    <a:pt x="9207830" y="368300"/>
                  </a:lnTo>
                  <a:lnTo>
                    <a:pt x="9188399" y="419100"/>
                  </a:lnTo>
                  <a:lnTo>
                    <a:pt x="9168435" y="469900"/>
                  </a:lnTo>
                  <a:lnTo>
                    <a:pt x="9147289" y="508000"/>
                  </a:lnTo>
                  <a:lnTo>
                    <a:pt x="9125001" y="558800"/>
                  </a:lnTo>
                  <a:lnTo>
                    <a:pt x="9101557" y="596900"/>
                  </a:lnTo>
                  <a:lnTo>
                    <a:pt x="9076982" y="647700"/>
                  </a:lnTo>
                  <a:lnTo>
                    <a:pt x="9051265" y="685800"/>
                  </a:lnTo>
                  <a:lnTo>
                    <a:pt x="9024417" y="723900"/>
                  </a:lnTo>
                  <a:lnTo>
                    <a:pt x="8996451" y="762000"/>
                  </a:lnTo>
                  <a:lnTo>
                    <a:pt x="8967381" y="800100"/>
                  </a:lnTo>
                  <a:lnTo>
                    <a:pt x="8937206" y="838200"/>
                  </a:lnTo>
                  <a:lnTo>
                    <a:pt x="8905938" y="876300"/>
                  </a:lnTo>
                  <a:lnTo>
                    <a:pt x="8873579" y="914400"/>
                  </a:lnTo>
                  <a:lnTo>
                    <a:pt x="8840140" y="952500"/>
                  </a:lnTo>
                  <a:lnTo>
                    <a:pt x="8805634" y="990600"/>
                  </a:lnTo>
                  <a:lnTo>
                    <a:pt x="8770163" y="1028700"/>
                  </a:lnTo>
                  <a:lnTo>
                    <a:pt x="8733853" y="1054100"/>
                  </a:lnTo>
                  <a:lnTo>
                    <a:pt x="8696706" y="1092200"/>
                  </a:lnTo>
                  <a:lnTo>
                    <a:pt x="8658758" y="1117600"/>
                  </a:lnTo>
                  <a:lnTo>
                    <a:pt x="8620011" y="1155700"/>
                  </a:lnTo>
                  <a:lnTo>
                    <a:pt x="8580463" y="1181100"/>
                  </a:lnTo>
                  <a:lnTo>
                    <a:pt x="8540153" y="1206500"/>
                  </a:lnTo>
                  <a:lnTo>
                    <a:pt x="8499069" y="1231900"/>
                  </a:lnTo>
                  <a:lnTo>
                    <a:pt x="8457235" y="1257300"/>
                  </a:lnTo>
                  <a:lnTo>
                    <a:pt x="8371370" y="1308100"/>
                  </a:lnTo>
                  <a:lnTo>
                    <a:pt x="8282660" y="1358900"/>
                  </a:lnTo>
                  <a:lnTo>
                    <a:pt x="8237258" y="1371600"/>
                  </a:lnTo>
                  <a:lnTo>
                    <a:pt x="8189595" y="1397000"/>
                  </a:lnTo>
                  <a:lnTo>
                    <a:pt x="8093138" y="1422400"/>
                  </a:lnTo>
                  <a:lnTo>
                    <a:pt x="8044383" y="1447800"/>
                  </a:lnTo>
                  <a:lnTo>
                    <a:pt x="7945844" y="1473200"/>
                  </a:lnTo>
                  <a:lnTo>
                    <a:pt x="7896098" y="1473200"/>
                  </a:lnTo>
                  <a:lnTo>
                    <a:pt x="7795717" y="1498600"/>
                  </a:lnTo>
                  <a:lnTo>
                    <a:pt x="7745108" y="1498600"/>
                  </a:lnTo>
                  <a:lnTo>
                    <a:pt x="7694231" y="1511300"/>
                  </a:lnTo>
                  <a:lnTo>
                    <a:pt x="7386066" y="1511300"/>
                  </a:lnTo>
                  <a:lnTo>
                    <a:pt x="7335190" y="1498600"/>
                  </a:lnTo>
                  <a:lnTo>
                    <a:pt x="7284580" y="1498600"/>
                  </a:lnTo>
                  <a:lnTo>
                    <a:pt x="7184199" y="1473200"/>
                  </a:lnTo>
                  <a:lnTo>
                    <a:pt x="7134453" y="1473200"/>
                  </a:lnTo>
                  <a:lnTo>
                    <a:pt x="7035914" y="1447800"/>
                  </a:lnTo>
                  <a:lnTo>
                    <a:pt x="6987159" y="1422400"/>
                  </a:lnTo>
                  <a:lnTo>
                    <a:pt x="6890702" y="1397000"/>
                  </a:lnTo>
                  <a:lnTo>
                    <a:pt x="6843027" y="1371600"/>
                  </a:lnTo>
                  <a:lnTo>
                    <a:pt x="6797637" y="1358900"/>
                  </a:lnTo>
                  <a:lnTo>
                    <a:pt x="6708927" y="1308100"/>
                  </a:lnTo>
                  <a:lnTo>
                    <a:pt x="6623063" y="1257300"/>
                  </a:lnTo>
                  <a:lnTo>
                    <a:pt x="6581229" y="1231900"/>
                  </a:lnTo>
                  <a:lnTo>
                    <a:pt x="6540144" y="1206500"/>
                  </a:lnTo>
                  <a:lnTo>
                    <a:pt x="6499834" y="1181100"/>
                  </a:lnTo>
                  <a:lnTo>
                    <a:pt x="6460287" y="1155700"/>
                  </a:lnTo>
                  <a:lnTo>
                    <a:pt x="6421539" y="1117600"/>
                  </a:lnTo>
                  <a:lnTo>
                    <a:pt x="6383591" y="1092200"/>
                  </a:lnTo>
                  <a:lnTo>
                    <a:pt x="6346444" y="1054100"/>
                  </a:lnTo>
                  <a:lnTo>
                    <a:pt x="6310134" y="1028700"/>
                  </a:lnTo>
                  <a:lnTo>
                    <a:pt x="6274663" y="990600"/>
                  </a:lnTo>
                  <a:lnTo>
                    <a:pt x="6240145" y="952500"/>
                  </a:lnTo>
                  <a:lnTo>
                    <a:pt x="6206655" y="914400"/>
                  </a:lnTo>
                  <a:lnTo>
                    <a:pt x="6174232" y="876300"/>
                  </a:lnTo>
                  <a:lnTo>
                    <a:pt x="6142888" y="838200"/>
                  </a:lnTo>
                  <a:lnTo>
                    <a:pt x="6112624" y="800100"/>
                  </a:lnTo>
                  <a:lnTo>
                    <a:pt x="6083478" y="762000"/>
                  </a:lnTo>
                  <a:lnTo>
                    <a:pt x="6055436" y="723900"/>
                  </a:lnTo>
                  <a:lnTo>
                    <a:pt x="6028550" y="685800"/>
                  </a:lnTo>
                  <a:lnTo>
                    <a:pt x="6002807" y="647700"/>
                  </a:lnTo>
                  <a:lnTo>
                    <a:pt x="5978233" y="596900"/>
                  </a:lnTo>
                  <a:lnTo>
                    <a:pt x="5954839" y="558800"/>
                  </a:lnTo>
                  <a:lnTo>
                    <a:pt x="5932640" y="508000"/>
                  </a:lnTo>
                  <a:lnTo>
                    <a:pt x="5911647" y="469900"/>
                  </a:lnTo>
                  <a:lnTo>
                    <a:pt x="5891898" y="419100"/>
                  </a:lnTo>
                  <a:lnTo>
                    <a:pt x="5872467" y="368300"/>
                  </a:lnTo>
                  <a:lnTo>
                    <a:pt x="5854471" y="330200"/>
                  </a:lnTo>
                  <a:lnTo>
                    <a:pt x="5837898" y="279400"/>
                  </a:lnTo>
                  <a:lnTo>
                    <a:pt x="5822747" y="228600"/>
                  </a:lnTo>
                  <a:lnTo>
                    <a:pt x="5809031" y="177800"/>
                  </a:lnTo>
                  <a:lnTo>
                    <a:pt x="5796750" y="127000"/>
                  </a:lnTo>
                  <a:lnTo>
                    <a:pt x="5785904" y="76200"/>
                  </a:lnTo>
                  <a:lnTo>
                    <a:pt x="5776493" y="25400"/>
                  </a:lnTo>
                  <a:lnTo>
                    <a:pt x="5770715" y="0"/>
                  </a:lnTo>
                  <a:lnTo>
                    <a:pt x="5708751" y="0"/>
                  </a:lnTo>
                  <a:lnTo>
                    <a:pt x="5712625" y="25400"/>
                  </a:lnTo>
                  <a:lnTo>
                    <a:pt x="5721134" y="63500"/>
                  </a:lnTo>
                  <a:lnTo>
                    <a:pt x="5730938" y="114300"/>
                  </a:lnTo>
                  <a:lnTo>
                    <a:pt x="5742025" y="165100"/>
                  </a:lnTo>
                  <a:lnTo>
                    <a:pt x="5754382" y="215900"/>
                  </a:lnTo>
                  <a:lnTo>
                    <a:pt x="5767997" y="254000"/>
                  </a:lnTo>
                  <a:lnTo>
                    <a:pt x="5782881" y="304800"/>
                  </a:lnTo>
                  <a:lnTo>
                    <a:pt x="5799036" y="355600"/>
                  </a:lnTo>
                  <a:lnTo>
                    <a:pt x="5816422" y="393700"/>
                  </a:lnTo>
                  <a:lnTo>
                    <a:pt x="5835053" y="444500"/>
                  </a:lnTo>
                  <a:lnTo>
                    <a:pt x="5855563" y="495300"/>
                  </a:lnTo>
                  <a:lnTo>
                    <a:pt x="5877293" y="533400"/>
                  </a:lnTo>
                  <a:lnTo>
                    <a:pt x="5900255" y="584200"/>
                  </a:lnTo>
                  <a:lnTo>
                    <a:pt x="5924423" y="622300"/>
                  </a:lnTo>
                  <a:lnTo>
                    <a:pt x="5949797" y="673100"/>
                  </a:lnTo>
                  <a:lnTo>
                    <a:pt x="5976366" y="711200"/>
                  </a:lnTo>
                  <a:lnTo>
                    <a:pt x="6004115" y="762000"/>
                  </a:lnTo>
                  <a:lnTo>
                    <a:pt x="6033033" y="800100"/>
                  </a:lnTo>
                  <a:lnTo>
                    <a:pt x="6063119" y="838200"/>
                  </a:lnTo>
                  <a:lnTo>
                    <a:pt x="6094349" y="876300"/>
                  </a:lnTo>
                  <a:lnTo>
                    <a:pt x="6126721" y="914400"/>
                  </a:lnTo>
                  <a:lnTo>
                    <a:pt x="6160224" y="952500"/>
                  </a:lnTo>
                  <a:lnTo>
                    <a:pt x="6194857" y="990600"/>
                  </a:lnTo>
                  <a:lnTo>
                    <a:pt x="6230594" y="1028700"/>
                  </a:lnTo>
                  <a:lnTo>
                    <a:pt x="6267323" y="1066800"/>
                  </a:lnTo>
                  <a:lnTo>
                    <a:pt x="6304927" y="1104900"/>
                  </a:lnTo>
                  <a:lnTo>
                    <a:pt x="6343383" y="1130300"/>
                  </a:lnTo>
                  <a:lnTo>
                    <a:pt x="6382690" y="1168400"/>
                  </a:lnTo>
                  <a:lnTo>
                    <a:pt x="6422822" y="1206500"/>
                  </a:lnTo>
                  <a:lnTo>
                    <a:pt x="6463754" y="1231900"/>
                  </a:lnTo>
                  <a:lnTo>
                    <a:pt x="6505499" y="1257300"/>
                  </a:lnTo>
                  <a:lnTo>
                    <a:pt x="6548018" y="1282700"/>
                  </a:lnTo>
                  <a:lnTo>
                    <a:pt x="6591300" y="1308100"/>
                  </a:lnTo>
                  <a:lnTo>
                    <a:pt x="6680098" y="1358900"/>
                  </a:lnTo>
                  <a:lnTo>
                    <a:pt x="6771792" y="1409700"/>
                  </a:lnTo>
                  <a:lnTo>
                    <a:pt x="6818668" y="1422400"/>
                  </a:lnTo>
                  <a:lnTo>
                    <a:pt x="6864553" y="1447800"/>
                  </a:lnTo>
                  <a:lnTo>
                    <a:pt x="6910806" y="1460500"/>
                  </a:lnTo>
                  <a:lnTo>
                    <a:pt x="6957390" y="1485900"/>
                  </a:lnTo>
                  <a:lnTo>
                    <a:pt x="7146963" y="1536700"/>
                  </a:lnTo>
                  <a:lnTo>
                    <a:pt x="7195109" y="1536700"/>
                  </a:lnTo>
                  <a:lnTo>
                    <a:pt x="7292187" y="1562100"/>
                  </a:lnTo>
                  <a:lnTo>
                    <a:pt x="7390244" y="1562100"/>
                  </a:lnTo>
                  <a:lnTo>
                    <a:pt x="7412545" y="1574800"/>
                  </a:lnTo>
                  <a:lnTo>
                    <a:pt x="7687729" y="1574800"/>
                  </a:lnTo>
                  <a:lnTo>
                    <a:pt x="7736878" y="1562100"/>
                  </a:lnTo>
                  <a:lnTo>
                    <a:pt x="7785798" y="1562100"/>
                  </a:lnTo>
                  <a:lnTo>
                    <a:pt x="7882877" y="1536700"/>
                  </a:lnTo>
                  <a:lnTo>
                    <a:pt x="7931010" y="1536700"/>
                  </a:lnTo>
                  <a:lnTo>
                    <a:pt x="8026413" y="1511300"/>
                  </a:lnTo>
                  <a:lnTo>
                    <a:pt x="8120583" y="1485900"/>
                  </a:lnTo>
                  <a:lnTo>
                    <a:pt x="8167179" y="1460500"/>
                  </a:lnTo>
                  <a:lnTo>
                    <a:pt x="8213420" y="1447800"/>
                  </a:lnTo>
                  <a:lnTo>
                    <a:pt x="8259305" y="1422400"/>
                  </a:lnTo>
                  <a:lnTo>
                    <a:pt x="8306168" y="1409700"/>
                  </a:lnTo>
                  <a:lnTo>
                    <a:pt x="8397748" y="1358900"/>
                  </a:lnTo>
                  <a:lnTo>
                    <a:pt x="8486394" y="1308100"/>
                  </a:lnTo>
                  <a:lnTo>
                    <a:pt x="8529599" y="1282700"/>
                  </a:lnTo>
                  <a:lnTo>
                    <a:pt x="8572043" y="1257300"/>
                  </a:lnTo>
                  <a:lnTo>
                    <a:pt x="8613737" y="1231900"/>
                  </a:lnTo>
                  <a:lnTo>
                    <a:pt x="8654644" y="1206500"/>
                  </a:lnTo>
                  <a:lnTo>
                    <a:pt x="8694776" y="1168400"/>
                  </a:lnTo>
                  <a:lnTo>
                    <a:pt x="8734133" y="1130300"/>
                  </a:lnTo>
                  <a:lnTo>
                    <a:pt x="8772690" y="1104900"/>
                  </a:lnTo>
                  <a:lnTo>
                    <a:pt x="8810434" y="1066800"/>
                  </a:lnTo>
                  <a:lnTo>
                    <a:pt x="8847379" y="1028700"/>
                  </a:lnTo>
                  <a:lnTo>
                    <a:pt x="8883117" y="990600"/>
                  </a:lnTo>
                  <a:lnTo>
                    <a:pt x="8917749" y="952500"/>
                  </a:lnTo>
                  <a:lnTo>
                    <a:pt x="8951252" y="914400"/>
                  </a:lnTo>
                  <a:lnTo>
                    <a:pt x="8983624" y="876300"/>
                  </a:lnTo>
                  <a:lnTo>
                    <a:pt x="9014854" y="838200"/>
                  </a:lnTo>
                  <a:lnTo>
                    <a:pt x="9044940" y="800100"/>
                  </a:lnTo>
                  <a:lnTo>
                    <a:pt x="9073858" y="762000"/>
                  </a:lnTo>
                  <a:lnTo>
                    <a:pt x="9101607" y="711200"/>
                  </a:lnTo>
                  <a:lnTo>
                    <a:pt x="9128176" y="673100"/>
                  </a:lnTo>
                  <a:lnTo>
                    <a:pt x="9153550" y="622300"/>
                  </a:lnTo>
                  <a:lnTo>
                    <a:pt x="9177718" y="584200"/>
                  </a:lnTo>
                  <a:lnTo>
                    <a:pt x="9200680" y="533400"/>
                  </a:lnTo>
                  <a:lnTo>
                    <a:pt x="9222410" y="495300"/>
                  </a:lnTo>
                  <a:lnTo>
                    <a:pt x="9242920" y="444500"/>
                  </a:lnTo>
                  <a:lnTo>
                    <a:pt x="9261551" y="393700"/>
                  </a:lnTo>
                  <a:lnTo>
                    <a:pt x="9278950" y="355600"/>
                  </a:lnTo>
                  <a:lnTo>
                    <a:pt x="9295092" y="304800"/>
                  </a:lnTo>
                  <a:lnTo>
                    <a:pt x="9309976" y="254000"/>
                  </a:lnTo>
                  <a:lnTo>
                    <a:pt x="9323603" y="215900"/>
                  </a:lnTo>
                  <a:lnTo>
                    <a:pt x="9335960" y="165100"/>
                  </a:lnTo>
                  <a:lnTo>
                    <a:pt x="9347035" y="114300"/>
                  </a:lnTo>
                  <a:lnTo>
                    <a:pt x="9356839" y="63500"/>
                  </a:lnTo>
                  <a:lnTo>
                    <a:pt x="9365348" y="25400"/>
                  </a:lnTo>
                  <a:lnTo>
                    <a:pt x="9369222" y="0"/>
                  </a:lnTo>
                  <a:close/>
                </a:path>
                <a:path w="18281650" h="10287000">
                  <a:moveTo>
                    <a:pt x="18281473" y="7079450"/>
                  </a:moveTo>
                  <a:lnTo>
                    <a:pt x="0" y="7079450"/>
                  </a:lnTo>
                  <a:lnTo>
                    <a:pt x="0" y="10287000"/>
                  </a:lnTo>
                  <a:lnTo>
                    <a:pt x="18281473" y="10287000"/>
                  </a:lnTo>
                  <a:lnTo>
                    <a:pt x="18281473" y="7079450"/>
                  </a:lnTo>
                  <a:close/>
                </a:path>
              </a:pathLst>
            </a:custGeom>
            <a:solidFill>
              <a:srgbClr val="254BB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80780" y="77254"/>
              <a:ext cx="3324224" cy="1190624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75258" y="1369854"/>
            <a:ext cx="4312920" cy="685800"/>
          </a:xfrm>
          <a:prstGeom prst="rect"/>
          <a:solidFill>
            <a:srgbClr val="66A23D"/>
          </a:solidFill>
        </p:spPr>
        <p:txBody>
          <a:bodyPr wrap="square" lIns="0" tIns="126364" rIns="0" bIns="0" rtlCol="0" vert="horz">
            <a:spAutoFit/>
          </a:bodyPr>
          <a:lstStyle/>
          <a:p>
            <a:pPr marL="215265">
              <a:lnSpc>
                <a:spcPct val="100000"/>
              </a:lnSpc>
              <a:spcBef>
                <a:spcPts val="994"/>
              </a:spcBef>
            </a:pPr>
            <a:r>
              <a:rPr dirty="0" sz="3600" spc="-120">
                <a:solidFill>
                  <a:srgbClr val="FAFDFF"/>
                </a:solidFill>
              </a:rPr>
              <a:t>REDUCING</a:t>
            </a:r>
            <a:r>
              <a:rPr dirty="0" sz="3600" spc="-250">
                <a:solidFill>
                  <a:srgbClr val="FAFDFF"/>
                </a:solidFill>
              </a:rPr>
              <a:t> </a:t>
            </a:r>
            <a:r>
              <a:rPr dirty="0" sz="3600" spc="-20">
                <a:solidFill>
                  <a:srgbClr val="FAFDFF"/>
                </a:solidFill>
              </a:rPr>
              <a:t>RISK</a:t>
            </a:r>
            <a:endParaRPr sz="3600"/>
          </a:p>
        </p:txBody>
      </p:sp>
      <p:sp>
        <p:nvSpPr>
          <p:cNvPr id="8" name="object 8" descr=""/>
          <p:cNvSpPr txBox="1"/>
          <p:nvPr/>
        </p:nvSpPr>
        <p:spPr>
          <a:xfrm>
            <a:off x="375258" y="2055654"/>
            <a:ext cx="6786880" cy="872490"/>
          </a:xfrm>
          <a:prstGeom prst="rect">
            <a:avLst/>
          </a:prstGeom>
          <a:solidFill>
            <a:srgbClr val="66A23D"/>
          </a:solidFill>
        </p:spPr>
        <p:txBody>
          <a:bodyPr wrap="square" lIns="0" tIns="126364" rIns="0" bIns="0" rtlCol="0" vert="horz">
            <a:spAutoFit/>
          </a:bodyPr>
          <a:lstStyle/>
          <a:p>
            <a:pPr marL="215265">
              <a:lnSpc>
                <a:spcPct val="100000"/>
              </a:lnSpc>
              <a:spcBef>
                <a:spcPts val="994"/>
              </a:spcBef>
            </a:pPr>
            <a:r>
              <a:rPr dirty="0" sz="3600" spc="-155">
                <a:solidFill>
                  <a:srgbClr val="FAFDFF"/>
                </a:solidFill>
                <a:latin typeface="Arial Black"/>
                <a:cs typeface="Arial Black"/>
              </a:rPr>
              <a:t>THROUGH</a:t>
            </a:r>
            <a:r>
              <a:rPr dirty="0" sz="3600" spc="-110">
                <a:solidFill>
                  <a:srgbClr val="FAFDFF"/>
                </a:solidFill>
                <a:latin typeface="Arial Black"/>
                <a:cs typeface="Arial Black"/>
              </a:rPr>
              <a:t> </a:t>
            </a:r>
            <a:r>
              <a:rPr dirty="0" sz="3600" spc="-70">
                <a:solidFill>
                  <a:srgbClr val="FAFDFF"/>
                </a:solidFill>
                <a:latin typeface="Arial Black"/>
                <a:cs typeface="Arial Black"/>
              </a:rPr>
              <a:t>PROFESSIONAL</a:t>
            </a:r>
            <a:endParaRPr sz="3600">
              <a:latin typeface="Arial Black"/>
              <a:cs typeface="Arial Black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375258" y="2928144"/>
            <a:ext cx="5163185" cy="685800"/>
          </a:xfrm>
          <a:prstGeom prst="rect">
            <a:avLst/>
          </a:prstGeom>
          <a:solidFill>
            <a:srgbClr val="66A23D"/>
          </a:solidFill>
        </p:spPr>
        <p:txBody>
          <a:bodyPr wrap="square" lIns="0" tIns="0" rIns="0" bIns="0" rtlCol="0" vert="horz">
            <a:spAutoFit/>
          </a:bodyPr>
          <a:lstStyle/>
          <a:p>
            <a:pPr marL="215265">
              <a:lnSpc>
                <a:spcPts val="3845"/>
              </a:lnSpc>
            </a:pPr>
            <a:r>
              <a:rPr dirty="0" sz="3600" spc="-145">
                <a:solidFill>
                  <a:srgbClr val="FAFDFF"/>
                </a:solidFill>
                <a:latin typeface="Arial Black"/>
                <a:cs typeface="Arial Black"/>
              </a:rPr>
              <a:t>SORTING</a:t>
            </a:r>
            <a:r>
              <a:rPr dirty="0" sz="3600" spc="-270">
                <a:solidFill>
                  <a:srgbClr val="FAFDFF"/>
                </a:solidFill>
                <a:latin typeface="Arial Black"/>
                <a:cs typeface="Arial Black"/>
              </a:rPr>
              <a:t> </a:t>
            </a:r>
            <a:r>
              <a:rPr dirty="0" sz="3600" spc="-65">
                <a:solidFill>
                  <a:srgbClr val="FAFDFF"/>
                </a:solidFill>
                <a:latin typeface="Arial Black"/>
                <a:cs typeface="Arial Black"/>
              </a:rPr>
              <a:t>SERVICES</a:t>
            </a:r>
            <a:endParaRPr sz="3600">
              <a:latin typeface="Arial Black"/>
              <a:cs typeface="Arial Black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396655" y="3785538"/>
            <a:ext cx="6443980" cy="209232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17400"/>
              </a:lnSpc>
              <a:spcBef>
                <a:spcPts val="95"/>
              </a:spcBef>
            </a:pPr>
            <a:r>
              <a:rPr dirty="0" sz="1650" spc="185">
                <a:solidFill>
                  <a:srgbClr val="00080F"/>
                </a:solidFill>
                <a:latin typeface="Lucida Sans Unicode"/>
                <a:cs typeface="Lucida Sans Unicode"/>
              </a:rPr>
              <a:t>When</a:t>
            </a:r>
            <a:r>
              <a:rPr dirty="0" sz="1650" spc="-40">
                <a:solidFill>
                  <a:srgbClr val="00080F"/>
                </a:solidFill>
                <a:latin typeface="Lucida Sans Unicode"/>
                <a:cs typeface="Lucida Sans Unicode"/>
              </a:rPr>
              <a:t> </a:t>
            </a:r>
            <a:r>
              <a:rPr dirty="0" sz="1650" spc="140">
                <a:solidFill>
                  <a:srgbClr val="00080F"/>
                </a:solidFill>
                <a:latin typeface="Lucida Sans Unicode"/>
                <a:cs typeface="Lucida Sans Unicode"/>
              </a:rPr>
              <a:t>defects</a:t>
            </a:r>
            <a:r>
              <a:rPr dirty="0" sz="1650" spc="-40">
                <a:solidFill>
                  <a:srgbClr val="00080F"/>
                </a:solidFill>
                <a:latin typeface="Lucida Sans Unicode"/>
                <a:cs typeface="Lucida Sans Unicode"/>
              </a:rPr>
              <a:t> </a:t>
            </a:r>
            <a:r>
              <a:rPr dirty="0" sz="1650" spc="100">
                <a:solidFill>
                  <a:srgbClr val="00080F"/>
                </a:solidFill>
                <a:latin typeface="Lucida Sans Unicode"/>
                <a:cs typeface="Lucida Sans Unicode"/>
              </a:rPr>
              <a:t>are</a:t>
            </a:r>
            <a:r>
              <a:rPr dirty="0" sz="1650" spc="-80">
                <a:solidFill>
                  <a:srgbClr val="00080F"/>
                </a:solidFill>
                <a:latin typeface="Lucida Sans Unicode"/>
                <a:cs typeface="Lucida Sans Unicode"/>
              </a:rPr>
              <a:t> </a:t>
            </a:r>
            <a:r>
              <a:rPr dirty="0" sz="1650" spc="100">
                <a:solidFill>
                  <a:srgbClr val="00080F"/>
                </a:solidFill>
                <a:latin typeface="Lucida Sans Unicode"/>
                <a:cs typeface="Lucida Sans Unicode"/>
              </a:rPr>
              <a:t>discovered,</a:t>
            </a:r>
            <a:r>
              <a:rPr dirty="0" sz="1650" spc="-40">
                <a:solidFill>
                  <a:srgbClr val="00080F"/>
                </a:solidFill>
                <a:latin typeface="Lucida Sans Unicode"/>
                <a:cs typeface="Lucida Sans Unicode"/>
              </a:rPr>
              <a:t> </a:t>
            </a:r>
            <a:r>
              <a:rPr dirty="0" sz="1650" spc="105">
                <a:solidFill>
                  <a:srgbClr val="00080F"/>
                </a:solidFill>
                <a:latin typeface="Lucida Sans Unicode"/>
                <a:cs typeface="Lucida Sans Unicode"/>
              </a:rPr>
              <a:t>swift</a:t>
            </a:r>
            <a:r>
              <a:rPr dirty="0" sz="1650">
                <a:solidFill>
                  <a:srgbClr val="00080F"/>
                </a:solidFill>
                <a:latin typeface="Lucida Sans Unicode"/>
                <a:cs typeface="Lucida Sans Unicode"/>
              </a:rPr>
              <a:t> </a:t>
            </a:r>
            <a:r>
              <a:rPr dirty="0" sz="1650" spc="120">
                <a:solidFill>
                  <a:srgbClr val="00080F"/>
                </a:solidFill>
                <a:latin typeface="Lucida Sans Unicode"/>
                <a:cs typeface="Lucida Sans Unicode"/>
              </a:rPr>
              <a:t>and</a:t>
            </a:r>
            <a:r>
              <a:rPr dirty="0" sz="1650">
                <a:solidFill>
                  <a:srgbClr val="00080F"/>
                </a:solidFill>
                <a:latin typeface="Lucida Sans Unicode"/>
                <a:cs typeface="Lucida Sans Unicode"/>
              </a:rPr>
              <a:t> </a:t>
            </a:r>
            <a:r>
              <a:rPr dirty="0" sz="1650" spc="140">
                <a:solidFill>
                  <a:srgbClr val="00080F"/>
                </a:solidFill>
                <a:latin typeface="Lucida Sans Unicode"/>
                <a:cs typeface="Lucida Sans Unicode"/>
              </a:rPr>
              <a:t>accurate</a:t>
            </a:r>
            <a:r>
              <a:rPr dirty="0" sz="1650" spc="-80">
                <a:solidFill>
                  <a:srgbClr val="00080F"/>
                </a:solidFill>
                <a:latin typeface="Lucida Sans Unicode"/>
                <a:cs typeface="Lucida Sans Unicode"/>
              </a:rPr>
              <a:t> </a:t>
            </a:r>
            <a:r>
              <a:rPr dirty="0" sz="1650" spc="85">
                <a:solidFill>
                  <a:srgbClr val="00080F"/>
                </a:solidFill>
                <a:latin typeface="Lucida Sans Unicode"/>
                <a:cs typeface="Lucida Sans Unicode"/>
              </a:rPr>
              <a:t>sorting </a:t>
            </a:r>
            <a:r>
              <a:rPr dirty="0" sz="1650" spc="155">
                <a:solidFill>
                  <a:srgbClr val="00080F"/>
                </a:solidFill>
                <a:latin typeface="Lucida Sans Unicode"/>
                <a:cs typeface="Lucida Sans Unicode"/>
              </a:rPr>
              <a:t>becomes</a:t>
            </a:r>
            <a:r>
              <a:rPr dirty="0" sz="1650" spc="-85">
                <a:solidFill>
                  <a:srgbClr val="00080F"/>
                </a:solidFill>
                <a:latin typeface="Lucida Sans Unicode"/>
                <a:cs typeface="Lucida Sans Unicode"/>
              </a:rPr>
              <a:t> </a:t>
            </a:r>
            <a:r>
              <a:rPr dirty="0" sz="1650" spc="85">
                <a:solidFill>
                  <a:srgbClr val="00080F"/>
                </a:solidFill>
                <a:latin typeface="Lucida Sans Unicode"/>
                <a:cs typeface="Lucida Sans Unicode"/>
              </a:rPr>
              <a:t>essential.</a:t>
            </a:r>
            <a:r>
              <a:rPr dirty="0" sz="1650" spc="-55">
                <a:solidFill>
                  <a:srgbClr val="00080F"/>
                </a:solidFill>
                <a:latin typeface="Lucida Sans Unicode"/>
                <a:cs typeface="Lucida Sans Unicode"/>
              </a:rPr>
              <a:t> </a:t>
            </a:r>
            <a:r>
              <a:rPr dirty="0" sz="1650" spc="90">
                <a:solidFill>
                  <a:srgbClr val="00080F"/>
                </a:solidFill>
                <a:latin typeface="Lucida Sans Unicode"/>
                <a:cs typeface="Lucida Sans Unicode"/>
              </a:rPr>
              <a:t>Quality</a:t>
            </a:r>
            <a:r>
              <a:rPr dirty="0" sz="1650" spc="-75">
                <a:solidFill>
                  <a:srgbClr val="00080F"/>
                </a:solidFill>
                <a:latin typeface="Lucida Sans Unicode"/>
                <a:cs typeface="Lucida Sans Unicode"/>
              </a:rPr>
              <a:t> </a:t>
            </a:r>
            <a:r>
              <a:rPr dirty="0" sz="1650" spc="140">
                <a:solidFill>
                  <a:srgbClr val="00080F"/>
                </a:solidFill>
                <a:latin typeface="Lucida Sans Unicode"/>
                <a:cs typeface="Lucida Sans Unicode"/>
              </a:rPr>
              <a:t>Service</a:t>
            </a:r>
            <a:r>
              <a:rPr dirty="0" sz="1650" spc="-90">
                <a:solidFill>
                  <a:srgbClr val="00080F"/>
                </a:solidFill>
                <a:latin typeface="Lucida Sans Unicode"/>
                <a:cs typeface="Lucida Sans Unicode"/>
              </a:rPr>
              <a:t> </a:t>
            </a:r>
            <a:r>
              <a:rPr dirty="0" sz="1650" spc="75">
                <a:solidFill>
                  <a:srgbClr val="00080F"/>
                </a:solidFill>
                <a:latin typeface="Lucida Sans Unicode"/>
                <a:cs typeface="Lucida Sans Unicode"/>
              </a:rPr>
              <a:t>Group’s</a:t>
            </a:r>
            <a:r>
              <a:rPr dirty="0" sz="1650" spc="-40">
                <a:solidFill>
                  <a:srgbClr val="00080F"/>
                </a:solidFill>
                <a:latin typeface="Lucida Sans Unicode"/>
                <a:cs typeface="Lucida Sans Unicode"/>
              </a:rPr>
              <a:t> </a:t>
            </a:r>
            <a:r>
              <a:rPr dirty="0" sz="1650" spc="114">
                <a:solidFill>
                  <a:srgbClr val="00080F"/>
                </a:solidFill>
                <a:latin typeface="Lucida Sans Unicode"/>
                <a:cs typeface="Lucida Sans Unicode"/>
              </a:rPr>
              <a:t>Parts</a:t>
            </a:r>
            <a:r>
              <a:rPr dirty="0" sz="1650" spc="-90">
                <a:solidFill>
                  <a:srgbClr val="00080F"/>
                </a:solidFill>
                <a:latin typeface="Lucida Sans Unicode"/>
                <a:cs typeface="Lucida Sans Unicode"/>
              </a:rPr>
              <a:t> </a:t>
            </a:r>
            <a:r>
              <a:rPr dirty="0" sz="1650" spc="80">
                <a:solidFill>
                  <a:srgbClr val="00080F"/>
                </a:solidFill>
                <a:latin typeface="Lucida Sans Unicode"/>
                <a:cs typeface="Lucida Sans Unicode"/>
              </a:rPr>
              <a:t>Quality </a:t>
            </a:r>
            <a:r>
              <a:rPr dirty="0" sz="1650" spc="110">
                <a:solidFill>
                  <a:srgbClr val="00080F"/>
                </a:solidFill>
                <a:latin typeface="Lucida Sans Unicode"/>
                <a:cs typeface="Lucida Sans Unicode"/>
              </a:rPr>
              <a:t>Sorting</a:t>
            </a:r>
            <a:r>
              <a:rPr dirty="0" sz="1650" spc="-40">
                <a:solidFill>
                  <a:srgbClr val="00080F"/>
                </a:solidFill>
                <a:latin typeface="Lucida Sans Unicode"/>
                <a:cs typeface="Lucida Sans Unicode"/>
              </a:rPr>
              <a:t> </a:t>
            </a:r>
            <a:r>
              <a:rPr dirty="0" sz="1650" spc="135">
                <a:solidFill>
                  <a:srgbClr val="00080F"/>
                </a:solidFill>
                <a:latin typeface="Lucida Sans Unicode"/>
                <a:cs typeface="Lucida Sans Unicode"/>
              </a:rPr>
              <a:t>Services</a:t>
            </a:r>
            <a:r>
              <a:rPr dirty="0" sz="1650" spc="-40">
                <a:solidFill>
                  <a:srgbClr val="00080F"/>
                </a:solidFill>
                <a:latin typeface="Lucida Sans Unicode"/>
                <a:cs typeface="Lucida Sans Unicode"/>
              </a:rPr>
              <a:t> </a:t>
            </a:r>
            <a:r>
              <a:rPr dirty="0" sz="1650" spc="100">
                <a:solidFill>
                  <a:srgbClr val="00080F"/>
                </a:solidFill>
                <a:latin typeface="Lucida Sans Unicode"/>
                <a:cs typeface="Lucida Sans Unicode"/>
              </a:rPr>
              <a:t>are</a:t>
            </a:r>
            <a:r>
              <a:rPr dirty="0" sz="1650" spc="-80">
                <a:solidFill>
                  <a:srgbClr val="00080F"/>
                </a:solidFill>
                <a:latin typeface="Lucida Sans Unicode"/>
                <a:cs typeface="Lucida Sans Unicode"/>
              </a:rPr>
              <a:t> </a:t>
            </a:r>
            <a:r>
              <a:rPr dirty="0" sz="1650" spc="114">
                <a:solidFill>
                  <a:srgbClr val="00080F"/>
                </a:solidFill>
                <a:latin typeface="Lucida Sans Unicode"/>
                <a:cs typeface="Lucida Sans Unicode"/>
              </a:rPr>
              <a:t>designed</a:t>
            </a:r>
            <a:r>
              <a:rPr dirty="0" sz="1650" spc="-60">
                <a:solidFill>
                  <a:srgbClr val="00080F"/>
                </a:solidFill>
                <a:latin typeface="Lucida Sans Unicode"/>
                <a:cs typeface="Lucida Sans Unicode"/>
              </a:rPr>
              <a:t> </a:t>
            </a:r>
            <a:r>
              <a:rPr dirty="0" sz="1650" spc="95">
                <a:solidFill>
                  <a:srgbClr val="00080F"/>
                </a:solidFill>
                <a:latin typeface="Lucida Sans Unicode"/>
                <a:cs typeface="Lucida Sans Unicode"/>
              </a:rPr>
              <a:t>to</a:t>
            </a:r>
            <a:r>
              <a:rPr dirty="0" sz="1650" spc="-80">
                <a:solidFill>
                  <a:srgbClr val="00080F"/>
                </a:solidFill>
                <a:latin typeface="Lucida Sans Unicode"/>
                <a:cs typeface="Lucida Sans Unicode"/>
              </a:rPr>
              <a:t> </a:t>
            </a:r>
            <a:r>
              <a:rPr dirty="0" sz="1650" spc="90">
                <a:solidFill>
                  <a:srgbClr val="00080F"/>
                </a:solidFill>
                <a:latin typeface="Lucida Sans Unicode"/>
                <a:cs typeface="Lucida Sans Unicode"/>
              </a:rPr>
              <a:t>quickly</a:t>
            </a:r>
            <a:r>
              <a:rPr dirty="0" sz="1650" spc="-85">
                <a:solidFill>
                  <a:srgbClr val="00080F"/>
                </a:solidFill>
                <a:latin typeface="Lucida Sans Unicode"/>
                <a:cs typeface="Lucida Sans Unicode"/>
              </a:rPr>
              <a:t> </a:t>
            </a:r>
            <a:r>
              <a:rPr dirty="0" sz="1650" spc="110">
                <a:solidFill>
                  <a:srgbClr val="00080F"/>
                </a:solidFill>
                <a:latin typeface="Lucida Sans Unicode"/>
                <a:cs typeface="Lucida Sans Unicode"/>
              </a:rPr>
              <a:t>separate </a:t>
            </a:r>
            <a:r>
              <a:rPr dirty="0" sz="1650" spc="150">
                <a:solidFill>
                  <a:srgbClr val="00080F"/>
                </a:solidFill>
                <a:latin typeface="Lucida Sans Unicode"/>
                <a:cs typeface="Lucida Sans Unicode"/>
              </a:rPr>
              <a:t>acceptable</a:t>
            </a:r>
            <a:r>
              <a:rPr dirty="0" sz="1650" spc="-85">
                <a:solidFill>
                  <a:srgbClr val="00080F"/>
                </a:solidFill>
                <a:latin typeface="Lucida Sans Unicode"/>
                <a:cs typeface="Lucida Sans Unicode"/>
              </a:rPr>
              <a:t> </a:t>
            </a:r>
            <a:r>
              <a:rPr dirty="0" sz="1650" spc="135">
                <a:solidFill>
                  <a:srgbClr val="00080F"/>
                </a:solidFill>
                <a:latin typeface="Lucida Sans Unicode"/>
                <a:cs typeface="Lucida Sans Unicode"/>
              </a:rPr>
              <a:t>components</a:t>
            </a:r>
            <a:r>
              <a:rPr dirty="0" sz="1650" spc="-105">
                <a:solidFill>
                  <a:srgbClr val="00080F"/>
                </a:solidFill>
                <a:latin typeface="Lucida Sans Unicode"/>
                <a:cs typeface="Lucida Sans Unicode"/>
              </a:rPr>
              <a:t> </a:t>
            </a:r>
            <a:r>
              <a:rPr dirty="0" sz="1650" spc="95">
                <a:solidFill>
                  <a:srgbClr val="00080F"/>
                </a:solidFill>
                <a:latin typeface="Lucida Sans Unicode"/>
                <a:cs typeface="Lucida Sans Unicode"/>
              </a:rPr>
              <a:t>from</a:t>
            </a:r>
            <a:r>
              <a:rPr dirty="0" sz="1650" spc="-5">
                <a:solidFill>
                  <a:srgbClr val="00080F"/>
                </a:solidFill>
                <a:latin typeface="Lucida Sans Unicode"/>
                <a:cs typeface="Lucida Sans Unicode"/>
              </a:rPr>
              <a:t> </a:t>
            </a:r>
            <a:r>
              <a:rPr dirty="0" sz="1650" spc="110">
                <a:solidFill>
                  <a:srgbClr val="00080F"/>
                </a:solidFill>
                <a:latin typeface="Lucida Sans Unicode"/>
                <a:cs typeface="Lucida Sans Unicode"/>
              </a:rPr>
              <a:t>nonconforming</a:t>
            </a:r>
            <a:r>
              <a:rPr dirty="0" sz="1650" spc="-45">
                <a:solidFill>
                  <a:srgbClr val="00080F"/>
                </a:solidFill>
                <a:latin typeface="Lucida Sans Unicode"/>
                <a:cs typeface="Lucida Sans Unicode"/>
              </a:rPr>
              <a:t> </a:t>
            </a:r>
            <a:r>
              <a:rPr dirty="0" sz="1650" spc="65">
                <a:solidFill>
                  <a:srgbClr val="00080F"/>
                </a:solidFill>
                <a:latin typeface="Lucida Sans Unicode"/>
                <a:cs typeface="Lucida Sans Unicode"/>
              </a:rPr>
              <a:t>ones, minimizing</a:t>
            </a:r>
            <a:r>
              <a:rPr dirty="0" sz="1650" spc="-40">
                <a:solidFill>
                  <a:srgbClr val="00080F"/>
                </a:solidFill>
                <a:latin typeface="Lucida Sans Unicode"/>
                <a:cs typeface="Lucida Sans Unicode"/>
              </a:rPr>
              <a:t> </a:t>
            </a:r>
            <a:r>
              <a:rPr dirty="0" sz="1650" spc="120">
                <a:solidFill>
                  <a:srgbClr val="00080F"/>
                </a:solidFill>
                <a:latin typeface="Lucida Sans Unicode"/>
                <a:cs typeface="Lucida Sans Unicode"/>
              </a:rPr>
              <a:t>downtime</a:t>
            </a:r>
            <a:r>
              <a:rPr dirty="0" sz="1650" spc="-35">
                <a:solidFill>
                  <a:srgbClr val="00080F"/>
                </a:solidFill>
                <a:latin typeface="Lucida Sans Unicode"/>
                <a:cs typeface="Lucida Sans Unicode"/>
              </a:rPr>
              <a:t> </a:t>
            </a:r>
            <a:r>
              <a:rPr dirty="0" sz="1650" spc="120">
                <a:solidFill>
                  <a:srgbClr val="00080F"/>
                </a:solidFill>
                <a:latin typeface="Lucida Sans Unicode"/>
                <a:cs typeface="Lucida Sans Unicode"/>
              </a:rPr>
              <a:t>and</a:t>
            </a:r>
            <a:r>
              <a:rPr dirty="0" sz="1650" spc="5">
                <a:solidFill>
                  <a:srgbClr val="00080F"/>
                </a:solidFill>
                <a:latin typeface="Lucida Sans Unicode"/>
                <a:cs typeface="Lucida Sans Unicode"/>
              </a:rPr>
              <a:t> </a:t>
            </a:r>
            <a:r>
              <a:rPr dirty="0" sz="1650" spc="100">
                <a:solidFill>
                  <a:srgbClr val="00080F"/>
                </a:solidFill>
                <a:latin typeface="Lucida Sans Unicode"/>
                <a:cs typeface="Lucida Sans Unicode"/>
              </a:rPr>
              <a:t>preventing</a:t>
            </a:r>
            <a:r>
              <a:rPr dirty="0" sz="1650">
                <a:solidFill>
                  <a:srgbClr val="00080F"/>
                </a:solidFill>
                <a:latin typeface="Lucida Sans Unicode"/>
                <a:cs typeface="Lucida Sans Unicode"/>
              </a:rPr>
              <a:t> </a:t>
            </a:r>
            <a:r>
              <a:rPr dirty="0" sz="1650" spc="105">
                <a:solidFill>
                  <a:srgbClr val="00080F"/>
                </a:solidFill>
                <a:latin typeface="Lucida Sans Unicode"/>
                <a:cs typeface="Lucida Sans Unicode"/>
              </a:rPr>
              <a:t>production</a:t>
            </a:r>
            <a:r>
              <a:rPr dirty="0" sz="1650" spc="-35">
                <a:solidFill>
                  <a:srgbClr val="00080F"/>
                </a:solidFill>
                <a:latin typeface="Lucida Sans Unicode"/>
                <a:cs typeface="Lucida Sans Unicode"/>
              </a:rPr>
              <a:t> </a:t>
            </a:r>
            <a:r>
              <a:rPr dirty="0" sz="1650" spc="60">
                <a:solidFill>
                  <a:srgbClr val="00080F"/>
                </a:solidFill>
                <a:latin typeface="Lucida Sans Unicode"/>
                <a:cs typeface="Lucida Sans Unicode"/>
              </a:rPr>
              <a:t>delays. </a:t>
            </a:r>
            <a:r>
              <a:rPr dirty="0" sz="1650" spc="105">
                <a:solidFill>
                  <a:srgbClr val="00080F"/>
                </a:solidFill>
                <a:latin typeface="Lucida Sans Unicode"/>
                <a:cs typeface="Lucida Sans Unicode"/>
              </a:rPr>
              <a:t>These</a:t>
            </a:r>
            <a:r>
              <a:rPr dirty="0" sz="1650" spc="-90">
                <a:solidFill>
                  <a:srgbClr val="00080F"/>
                </a:solidFill>
                <a:latin typeface="Lucida Sans Unicode"/>
                <a:cs typeface="Lucida Sans Unicode"/>
              </a:rPr>
              <a:t> </a:t>
            </a:r>
            <a:r>
              <a:rPr dirty="0" sz="1650" spc="120">
                <a:solidFill>
                  <a:srgbClr val="00080F"/>
                </a:solidFill>
                <a:latin typeface="Lucida Sans Unicode"/>
                <a:cs typeface="Lucida Sans Unicode"/>
              </a:rPr>
              <a:t>services</a:t>
            </a:r>
            <a:r>
              <a:rPr dirty="0" sz="1650" spc="-50">
                <a:solidFill>
                  <a:srgbClr val="00080F"/>
                </a:solidFill>
                <a:latin typeface="Lucida Sans Unicode"/>
                <a:cs typeface="Lucida Sans Unicode"/>
              </a:rPr>
              <a:t> </a:t>
            </a:r>
            <a:r>
              <a:rPr dirty="0" sz="1650" spc="100">
                <a:solidFill>
                  <a:srgbClr val="00080F"/>
                </a:solidFill>
                <a:latin typeface="Lucida Sans Unicode"/>
                <a:cs typeface="Lucida Sans Unicode"/>
              </a:rPr>
              <a:t>are</a:t>
            </a:r>
            <a:r>
              <a:rPr dirty="0" sz="1650" spc="-90">
                <a:solidFill>
                  <a:srgbClr val="00080F"/>
                </a:solidFill>
                <a:latin typeface="Lucida Sans Unicode"/>
                <a:cs typeface="Lucida Sans Unicode"/>
              </a:rPr>
              <a:t> </a:t>
            </a:r>
            <a:r>
              <a:rPr dirty="0" sz="1650" spc="110">
                <a:solidFill>
                  <a:srgbClr val="00080F"/>
                </a:solidFill>
                <a:latin typeface="Lucida Sans Unicode"/>
                <a:cs typeface="Lucida Sans Unicode"/>
              </a:rPr>
              <a:t>especially</a:t>
            </a:r>
            <a:r>
              <a:rPr dirty="0" sz="1650" spc="-85">
                <a:solidFill>
                  <a:srgbClr val="00080F"/>
                </a:solidFill>
                <a:latin typeface="Lucida Sans Unicode"/>
                <a:cs typeface="Lucida Sans Unicode"/>
              </a:rPr>
              <a:t> </a:t>
            </a:r>
            <a:r>
              <a:rPr dirty="0" sz="1650" spc="100">
                <a:solidFill>
                  <a:srgbClr val="00080F"/>
                </a:solidFill>
                <a:latin typeface="Lucida Sans Unicode"/>
                <a:cs typeface="Lucida Sans Unicode"/>
              </a:rPr>
              <a:t>valuable</a:t>
            </a:r>
            <a:r>
              <a:rPr dirty="0" sz="1650" spc="-90">
                <a:solidFill>
                  <a:srgbClr val="00080F"/>
                </a:solidFill>
                <a:latin typeface="Lucida Sans Unicode"/>
                <a:cs typeface="Lucida Sans Unicode"/>
              </a:rPr>
              <a:t> </a:t>
            </a:r>
            <a:r>
              <a:rPr dirty="0" sz="1650" spc="90">
                <a:solidFill>
                  <a:srgbClr val="00080F"/>
                </a:solidFill>
                <a:latin typeface="Lucida Sans Unicode"/>
                <a:cs typeface="Lucida Sans Unicode"/>
              </a:rPr>
              <a:t>during</a:t>
            </a:r>
            <a:r>
              <a:rPr dirty="0" sz="1650" spc="-50">
                <a:solidFill>
                  <a:srgbClr val="00080F"/>
                </a:solidFill>
                <a:latin typeface="Lucida Sans Unicode"/>
                <a:cs typeface="Lucida Sans Unicode"/>
              </a:rPr>
              <a:t> </a:t>
            </a:r>
            <a:r>
              <a:rPr dirty="0" sz="1650" spc="80">
                <a:solidFill>
                  <a:srgbClr val="00080F"/>
                </a:solidFill>
                <a:latin typeface="Lucida Sans Unicode"/>
                <a:cs typeface="Lucida Sans Unicode"/>
              </a:rPr>
              <a:t>supplier </a:t>
            </a:r>
            <a:r>
              <a:rPr dirty="0" sz="1650" spc="75">
                <a:solidFill>
                  <a:srgbClr val="00080F"/>
                </a:solidFill>
                <a:latin typeface="Lucida Sans Unicode"/>
                <a:cs typeface="Lucida Sans Unicode"/>
              </a:rPr>
              <a:t>transitions,</a:t>
            </a:r>
            <a:r>
              <a:rPr dirty="0" sz="1650" spc="-5">
                <a:solidFill>
                  <a:srgbClr val="00080F"/>
                </a:solidFill>
                <a:latin typeface="Lucida Sans Unicode"/>
                <a:cs typeface="Lucida Sans Unicode"/>
              </a:rPr>
              <a:t> </a:t>
            </a:r>
            <a:r>
              <a:rPr dirty="0" sz="1650" spc="110">
                <a:solidFill>
                  <a:srgbClr val="00080F"/>
                </a:solidFill>
                <a:latin typeface="Lucida Sans Unicode"/>
                <a:cs typeface="Lucida Sans Unicode"/>
              </a:rPr>
              <a:t>launch</a:t>
            </a:r>
            <a:r>
              <a:rPr dirty="0" sz="1650" spc="-5">
                <a:solidFill>
                  <a:srgbClr val="00080F"/>
                </a:solidFill>
                <a:latin typeface="Lucida Sans Unicode"/>
                <a:cs typeface="Lucida Sans Unicode"/>
              </a:rPr>
              <a:t> </a:t>
            </a:r>
            <a:r>
              <a:rPr dirty="0" sz="1650" spc="100">
                <a:solidFill>
                  <a:srgbClr val="00080F"/>
                </a:solidFill>
                <a:latin typeface="Lucida Sans Unicode"/>
                <a:cs typeface="Lucida Sans Unicode"/>
              </a:rPr>
              <a:t>phases,</a:t>
            </a:r>
            <a:r>
              <a:rPr dirty="0" sz="1650" spc="-40">
                <a:solidFill>
                  <a:srgbClr val="00080F"/>
                </a:solidFill>
                <a:latin typeface="Lucida Sans Unicode"/>
                <a:cs typeface="Lucida Sans Unicode"/>
              </a:rPr>
              <a:t> </a:t>
            </a:r>
            <a:r>
              <a:rPr dirty="0" sz="1650" spc="75">
                <a:solidFill>
                  <a:srgbClr val="00080F"/>
                </a:solidFill>
                <a:latin typeface="Lucida Sans Unicode"/>
                <a:cs typeface="Lucida Sans Unicode"/>
              </a:rPr>
              <a:t>or</a:t>
            </a:r>
            <a:r>
              <a:rPr dirty="0" sz="1650" spc="-45">
                <a:solidFill>
                  <a:srgbClr val="00080F"/>
                </a:solidFill>
                <a:latin typeface="Lucida Sans Unicode"/>
                <a:cs typeface="Lucida Sans Unicode"/>
              </a:rPr>
              <a:t> </a:t>
            </a:r>
            <a:r>
              <a:rPr dirty="0" sz="1650" spc="125">
                <a:solidFill>
                  <a:srgbClr val="00080F"/>
                </a:solidFill>
                <a:latin typeface="Lucida Sans Unicode"/>
                <a:cs typeface="Lucida Sans Unicode"/>
              </a:rPr>
              <a:t>unexpected</a:t>
            </a:r>
            <a:r>
              <a:rPr dirty="0" sz="1650" spc="-40">
                <a:solidFill>
                  <a:srgbClr val="00080F"/>
                </a:solidFill>
                <a:latin typeface="Lucida Sans Unicode"/>
                <a:cs typeface="Lucida Sans Unicode"/>
              </a:rPr>
              <a:t> </a:t>
            </a:r>
            <a:r>
              <a:rPr dirty="0" sz="1650" spc="90">
                <a:solidFill>
                  <a:srgbClr val="00080F"/>
                </a:solidFill>
                <a:latin typeface="Lucida Sans Unicode"/>
                <a:cs typeface="Lucida Sans Unicode"/>
              </a:rPr>
              <a:t>quality</a:t>
            </a:r>
            <a:r>
              <a:rPr dirty="0" sz="1650" spc="-40">
                <a:solidFill>
                  <a:srgbClr val="00080F"/>
                </a:solidFill>
                <a:latin typeface="Lucida Sans Unicode"/>
                <a:cs typeface="Lucida Sans Unicode"/>
              </a:rPr>
              <a:t> </a:t>
            </a:r>
            <a:r>
              <a:rPr dirty="0" sz="1650" spc="55">
                <a:solidFill>
                  <a:srgbClr val="00080F"/>
                </a:solidFill>
                <a:latin typeface="Lucida Sans Unicode"/>
                <a:cs typeface="Lucida Sans Unicode"/>
              </a:rPr>
              <a:t>issues.</a:t>
            </a:r>
            <a:endParaRPr sz="1650">
              <a:latin typeface="Lucida Sans Unicode"/>
              <a:cs typeface="Lucida Sans Unicode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1163785" y="7189682"/>
            <a:ext cx="14506575" cy="873125"/>
          </a:xfrm>
          <a:prstGeom prst="rect">
            <a:avLst/>
          </a:prstGeom>
          <a:solidFill>
            <a:srgbClr val="66A23D"/>
          </a:solidFill>
        </p:spPr>
        <p:txBody>
          <a:bodyPr wrap="square" lIns="0" tIns="127000" rIns="0" bIns="0" rtlCol="0" vert="horz">
            <a:spAutoFit/>
          </a:bodyPr>
          <a:lstStyle/>
          <a:p>
            <a:pPr marL="215265">
              <a:lnSpc>
                <a:spcPct val="100000"/>
              </a:lnSpc>
              <a:spcBef>
                <a:spcPts val="1000"/>
              </a:spcBef>
            </a:pPr>
            <a:r>
              <a:rPr dirty="0" sz="3600" spc="-160">
                <a:solidFill>
                  <a:srgbClr val="FAFDFF"/>
                </a:solidFill>
                <a:latin typeface="Arial Black"/>
                <a:cs typeface="Arial Black"/>
              </a:rPr>
              <a:t>SUPPORTING</a:t>
            </a:r>
            <a:r>
              <a:rPr dirty="0" sz="3600" spc="-300">
                <a:solidFill>
                  <a:srgbClr val="FAFDFF"/>
                </a:solidFill>
                <a:latin typeface="Arial Black"/>
                <a:cs typeface="Arial Black"/>
              </a:rPr>
              <a:t> </a:t>
            </a:r>
            <a:r>
              <a:rPr dirty="0" sz="3600" spc="-80">
                <a:solidFill>
                  <a:srgbClr val="FAFDFF"/>
                </a:solidFill>
                <a:latin typeface="Arial Black"/>
                <a:cs typeface="Arial Black"/>
              </a:rPr>
              <a:t>COMPLIANCE</a:t>
            </a:r>
            <a:r>
              <a:rPr dirty="0" sz="3600" spc="-195">
                <a:solidFill>
                  <a:srgbClr val="FAFDFF"/>
                </a:solidFill>
                <a:latin typeface="Arial Black"/>
                <a:cs typeface="Arial Black"/>
              </a:rPr>
              <a:t> </a:t>
            </a:r>
            <a:r>
              <a:rPr dirty="0" sz="3600" spc="-100">
                <a:solidFill>
                  <a:srgbClr val="FAFDFF"/>
                </a:solidFill>
                <a:latin typeface="Arial Black"/>
                <a:cs typeface="Arial Black"/>
              </a:rPr>
              <a:t>AND</a:t>
            </a:r>
            <a:r>
              <a:rPr dirty="0" sz="3600" spc="-300">
                <a:solidFill>
                  <a:srgbClr val="FAFDFF"/>
                </a:solidFill>
                <a:latin typeface="Arial Black"/>
                <a:cs typeface="Arial Black"/>
              </a:rPr>
              <a:t> </a:t>
            </a:r>
            <a:r>
              <a:rPr dirty="0" sz="3600" spc="-170">
                <a:solidFill>
                  <a:srgbClr val="FAFDFF"/>
                </a:solidFill>
                <a:latin typeface="Arial Black"/>
                <a:cs typeface="Arial Black"/>
              </a:rPr>
              <a:t>CUSTOMER</a:t>
            </a:r>
            <a:r>
              <a:rPr dirty="0" sz="3600" spc="-235">
                <a:solidFill>
                  <a:srgbClr val="FAFDFF"/>
                </a:solidFill>
                <a:latin typeface="Arial Black"/>
                <a:cs typeface="Arial Black"/>
              </a:rPr>
              <a:t> </a:t>
            </a:r>
            <a:r>
              <a:rPr dirty="0" sz="3600" spc="-10">
                <a:solidFill>
                  <a:srgbClr val="FAFDFF"/>
                </a:solidFill>
                <a:latin typeface="Arial Black"/>
                <a:cs typeface="Arial Black"/>
              </a:rPr>
              <a:t>CONFIDENCE</a:t>
            </a:r>
            <a:endParaRPr sz="3600">
              <a:latin typeface="Arial Black"/>
              <a:cs typeface="Arial Black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1040997" y="8101948"/>
            <a:ext cx="15201900" cy="150177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17400"/>
              </a:lnSpc>
              <a:spcBef>
                <a:spcPts val="95"/>
              </a:spcBef>
            </a:pPr>
            <a:r>
              <a:rPr dirty="0" sz="1650" spc="100">
                <a:solidFill>
                  <a:srgbClr val="FFFFFF"/>
                </a:solidFill>
                <a:latin typeface="Lucida Sans Unicode"/>
                <a:cs typeface="Lucida Sans Unicode"/>
              </a:rPr>
              <a:t>Automotive</a:t>
            </a:r>
            <a:r>
              <a:rPr dirty="0" sz="1650" spc="-4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650" spc="120">
                <a:solidFill>
                  <a:srgbClr val="FFFFFF"/>
                </a:solidFill>
                <a:latin typeface="Lucida Sans Unicode"/>
                <a:cs typeface="Lucida Sans Unicode"/>
              </a:rPr>
              <a:t>manufacturers</a:t>
            </a:r>
            <a:r>
              <a:rPr dirty="0" sz="1650" spc="-8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650" spc="114">
                <a:solidFill>
                  <a:srgbClr val="FFFFFF"/>
                </a:solidFill>
                <a:latin typeface="Lucida Sans Unicode"/>
                <a:cs typeface="Lucida Sans Unicode"/>
              </a:rPr>
              <a:t>operate</a:t>
            </a:r>
            <a:r>
              <a:rPr dirty="0" sz="1650" spc="-5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650" spc="110">
                <a:solidFill>
                  <a:srgbClr val="FFFFFF"/>
                </a:solidFill>
                <a:latin typeface="Lucida Sans Unicode"/>
                <a:cs typeface="Lucida Sans Unicode"/>
              </a:rPr>
              <a:t>under</a:t>
            </a:r>
            <a:r>
              <a:rPr dirty="0" sz="1650" spc="-7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650" spc="114">
                <a:solidFill>
                  <a:srgbClr val="FFFFFF"/>
                </a:solidFill>
                <a:latin typeface="Lucida Sans Unicode"/>
                <a:cs typeface="Lucida Sans Unicode"/>
              </a:rPr>
              <a:t>strict</a:t>
            </a:r>
            <a:r>
              <a:rPr dirty="0" sz="1650" spc="-1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650" spc="95">
                <a:solidFill>
                  <a:srgbClr val="FFFFFF"/>
                </a:solidFill>
                <a:latin typeface="Lucida Sans Unicode"/>
                <a:cs typeface="Lucida Sans Unicode"/>
              </a:rPr>
              <a:t>regulatory</a:t>
            </a:r>
            <a:r>
              <a:rPr dirty="0" sz="1650" spc="-4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650" spc="120">
                <a:solidFill>
                  <a:srgbClr val="FFFFFF"/>
                </a:solidFill>
                <a:latin typeface="Lucida Sans Unicode"/>
                <a:cs typeface="Lucida Sans Unicode"/>
              </a:rPr>
              <a:t>and</a:t>
            </a:r>
            <a:r>
              <a:rPr dirty="0" sz="1650" spc="-4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650" spc="90">
                <a:solidFill>
                  <a:srgbClr val="FFFFFF"/>
                </a:solidFill>
                <a:latin typeface="Lucida Sans Unicode"/>
                <a:cs typeface="Lucida Sans Unicode"/>
              </a:rPr>
              <a:t>customer-</a:t>
            </a:r>
            <a:r>
              <a:rPr dirty="0" sz="1650" spc="95">
                <a:solidFill>
                  <a:srgbClr val="FFFFFF"/>
                </a:solidFill>
                <a:latin typeface="Lucida Sans Unicode"/>
                <a:cs typeface="Lucida Sans Unicode"/>
              </a:rPr>
              <a:t>driven</a:t>
            </a:r>
            <a:r>
              <a:rPr dirty="0" sz="1650" spc="-4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650" spc="95">
                <a:solidFill>
                  <a:srgbClr val="FFFFFF"/>
                </a:solidFill>
                <a:latin typeface="Lucida Sans Unicode"/>
                <a:cs typeface="Lucida Sans Unicode"/>
              </a:rPr>
              <a:t>quality</a:t>
            </a:r>
            <a:r>
              <a:rPr dirty="0" sz="1650" spc="-8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650" spc="90">
                <a:solidFill>
                  <a:srgbClr val="FFFFFF"/>
                </a:solidFill>
                <a:latin typeface="Lucida Sans Unicode"/>
                <a:cs typeface="Lucida Sans Unicode"/>
              </a:rPr>
              <a:t>standards.</a:t>
            </a:r>
            <a:r>
              <a:rPr dirty="0" sz="1650" spc="-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650" spc="60">
                <a:solidFill>
                  <a:srgbClr val="FFFFFF"/>
                </a:solidFill>
                <a:latin typeface="Lucida Sans Unicode"/>
                <a:cs typeface="Lucida Sans Unicode"/>
              </a:rPr>
              <a:t>Failure</a:t>
            </a:r>
            <a:r>
              <a:rPr dirty="0" sz="1650" spc="-9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650" spc="95">
                <a:solidFill>
                  <a:srgbClr val="FFFFFF"/>
                </a:solidFill>
                <a:latin typeface="Lucida Sans Unicode"/>
                <a:cs typeface="Lucida Sans Unicode"/>
              </a:rPr>
              <a:t>to</a:t>
            </a:r>
            <a:r>
              <a:rPr dirty="0" sz="1650" spc="-4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650" spc="150">
                <a:solidFill>
                  <a:srgbClr val="FFFFFF"/>
                </a:solidFill>
                <a:latin typeface="Lucida Sans Unicode"/>
                <a:cs typeface="Lucida Sans Unicode"/>
              </a:rPr>
              <a:t>meet</a:t>
            </a:r>
            <a:r>
              <a:rPr dirty="0" sz="1650" spc="-6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650" spc="130">
                <a:solidFill>
                  <a:srgbClr val="FFFFFF"/>
                </a:solidFill>
                <a:latin typeface="Lucida Sans Unicode"/>
                <a:cs typeface="Lucida Sans Unicode"/>
              </a:rPr>
              <a:t>these</a:t>
            </a:r>
            <a:r>
              <a:rPr dirty="0" sz="1650" spc="-4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650" spc="95">
                <a:solidFill>
                  <a:srgbClr val="FFFFFF"/>
                </a:solidFill>
                <a:latin typeface="Lucida Sans Unicode"/>
                <a:cs typeface="Lucida Sans Unicode"/>
              </a:rPr>
              <a:t>requirements </a:t>
            </a:r>
            <a:r>
              <a:rPr dirty="0" sz="1650" spc="150">
                <a:solidFill>
                  <a:srgbClr val="FFFFFF"/>
                </a:solidFill>
                <a:latin typeface="Lucida Sans Unicode"/>
                <a:cs typeface="Lucida Sans Unicode"/>
              </a:rPr>
              <a:t>can</a:t>
            </a:r>
            <a:r>
              <a:rPr dirty="0" sz="1650" spc="-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650" spc="85">
                <a:solidFill>
                  <a:srgbClr val="FFFFFF"/>
                </a:solidFill>
                <a:latin typeface="Lucida Sans Unicode"/>
                <a:cs typeface="Lucida Sans Unicode"/>
              </a:rPr>
              <a:t>result</a:t>
            </a:r>
            <a:r>
              <a:rPr dirty="0" sz="1650" spc="-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650">
                <a:solidFill>
                  <a:srgbClr val="FFFFFF"/>
                </a:solidFill>
                <a:latin typeface="Lucida Sans Unicode"/>
                <a:cs typeface="Lucida Sans Unicode"/>
              </a:rPr>
              <a:t>in</a:t>
            </a:r>
            <a:r>
              <a:rPr dirty="0" sz="1650" spc="-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650" spc="95">
                <a:solidFill>
                  <a:srgbClr val="FFFFFF"/>
                </a:solidFill>
                <a:latin typeface="Lucida Sans Unicode"/>
                <a:cs typeface="Lucida Sans Unicode"/>
              </a:rPr>
              <a:t>penalties,</a:t>
            </a:r>
            <a:r>
              <a:rPr dirty="0" sz="165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650" spc="80">
                <a:solidFill>
                  <a:srgbClr val="FFFFFF"/>
                </a:solidFill>
                <a:latin typeface="Lucida Sans Unicode"/>
                <a:cs typeface="Lucida Sans Unicode"/>
              </a:rPr>
              <a:t>lost</a:t>
            </a:r>
            <a:r>
              <a:rPr dirty="0" sz="1650" spc="-4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650" spc="114">
                <a:solidFill>
                  <a:srgbClr val="FFFFFF"/>
                </a:solidFill>
                <a:latin typeface="Lucida Sans Unicode"/>
                <a:cs typeface="Lucida Sans Unicode"/>
              </a:rPr>
              <a:t>contracts,</a:t>
            </a:r>
            <a:r>
              <a:rPr dirty="0" sz="1650" spc="-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650" spc="120">
                <a:solidFill>
                  <a:srgbClr val="FFFFFF"/>
                </a:solidFill>
                <a:latin typeface="Lucida Sans Unicode"/>
                <a:cs typeface="Lucida Sans Unicode"/>
              </a:rPr>
              <a:t>and</a:t>
            </a:r>
            <a:r>
              <a:rPr dirty="0" sz="1650" spc="-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650" spc="100">
                <a:solidFill>
                  <a:srgbClr val="FFFFFF"/>
                </a:solidFill>
                <a:latin typeface="Lucida Sans Unicode"/>
                <a:cs typeface="Lucida Sans Unicode"/>
              </a:rPr>
              <a:t>reputational</a:t>
            </a:r>
            <a:r>
              <a:rPr dirty="0" sz="1650" spc="-3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650" spc="114">
                <a:solidFill>
                  <a:srgbClr val="FFFFFF"/>
                </a:solidFill>
                <a:latin typeface="Lucida Sans Unicode"/>
                <a:cs typeface="Lucida Sans Unicode"/>
              </a:rPr>
              <a:t>damage.</a:t>
            </a:r>
            <a:r>
              <a:rPr dirty="0" sz="1650" spc="-5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650" spc="90">
                <a:solidFill>
                  <a:srgbClr val="FFFFFF"/>
                </a:solidFill>
                <a:latin typeface="Lucida Sans Unicode"/>
                <a:cs typeface="Lucida Sans Unicode"/>
              </a:rPr>
              <a:t>Quality</a:t>
            </a:r>
            <a:r>
              <a:rPr dirty="0" sz="1650" spc="-7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650" spc="140">
                <a:solidFill>
                  <a:srgbClr val="FFFFFF"/>
                </a:solidFill>
                <a:latin typeface="Lucida Sans Unicode"/>
                <a:cs typeface="Lucida Sans Unicode"/>
              </a:rPr>
              <a:t>Service</a:t>
            </a:r>
            <a:r>
              <a:rPr dirty="0" sz="1650" spc="-8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650" spc="110">
                <a:solidFill>
                  <a:srgbClr val="FFFFFF"/>
                </a:solidFill>
                <a:latin typeface="Lucida Sans Unicode"/>
                <a:cs typeface="Lucida Sans Unicode"/>
              </a:rPr>
              <a:t>Group</a:t>
            </a:r>
            <a:r>
              <a:rPr dirty="0" sz="1650" spc="-8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650" spc="114">
                <a:solidFill>
                  <a:srgbClr val="FFFFFF"/>
                </a:solidFill>
                <a:latin typeface="Lucida Sans Unicode"/>
                <a:cs typeface="Lucida Sans Unicode"/>
              </a:rPr>
              <a:t>supports</a:t>
            </a:r>
            <a:r>
              <a:rPr dirty="0" sz="1650" spc="-8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650" spc="130">
                <a:solidFill>
                  <a:srgbClr val="FFFFFF"/>
                </a:solidFill>
                <a:latin typeface="Lucida Sans Unicode"/>
                <a:cs typeface="Lucida Sans Unicode"/>
              </a:rPr>
              <a:t>compliance</a:t>
            </a:r>
            <a:r>
              <a:rPr dirty="0" sz="1650" spc="-4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650" spc="95">
                <a:solidFill>
                  <a:srgbClr val="FFFFFF"/>
                </a:solidFill>
                <a:latin typeface="Lucida Sans Unicode"/>
                <a:cs typeface="Lucida Sans Unicode"/>
              </a:rPr>
              <a:t>by</a:t>
            </a:r>
            <a:r>
              <a:rPr dirty="0" sz="1650" spc="-4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650" spc="80">
                <a:solidFill>
                  <a:srgbClr val="FFFFFF"/>
                </a:solidFill>
                <a:latin typeface="Lucida Sans Unicode"/>
                <a:cs typeface="Lucida Sans Unicode"/>
              </a:rPr>
              <a:t>providing</a:t>
            </a:r>
            <a:r>
              <a:rPr dirty="0" sz="1650" spc="-4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650" spc="100">
                <a:solidFill>
                  <a:srgbClr val="FFFFFF"/>
                </a:solidFill>
                <a:latin typeface="Lucida Sans Unicode"/>
                <a:cs typeface="Lucida Sans Unicode"/>
              </a:rPr>
              <a:t>detailed </a:t>
            </a:r>
            <a:r>
              <a:rPr dirty="0" sz="1650" spc="110">
                <a:solidFill>
                  <a:srgbClr val="FFFFFF"/>
                </a:solidFill>
                <a:latin typeface="Lucida Sans Unicode"/>
                <a:cs typeface="Lucida Sans Unicode"/>
              </a:rPr>
              <a:t>inspection</a:t>
            </a:r>
            <a:r>
              <a:rPr dirty="0" sz="1650" spc="-3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650" spc="114">
                <a:solidFill>
                  <a:srgbClr val="FFFFFF"/>
                </a:solidFill>
                <a:latin typeface="Lucida Sans Unicode"/>
                <a:cs typeface="Lucida Sans Unicode"/>
              </a:rPr>
              <a:t>documentation,</a:t>
            </a:r>
            <a:r>
              <a:rPr dirty="0" sz="1650" spc="-5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650" spc="90">
                <a:solidFill>
                  <a:srgbClr val="FFFFFF"/>
                </a:solidFill>
                <a:latin typeface="Lucida Sans Unicode"/>
                <a:cs typeface="Lucida Sans Unicode"/>
              </a:rPr>
              <a:t>traceability,</a:t>
            </a:r>
            <a:r>
              <a:rPr dirty="0" sz="1650" spc="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650" spc="120">
                <a:solidFill>
                  <a:srgbClr val="FFFFFF"/>
                </a:solidFill>
                <a:latin typeface="Lucida Sans Unicode"/>
                <a:cs typeface="Lucida Sans Unicode"/>
              </a:rPr>
              <a:t>and</a:t>
            </a:r>
            <a:r>
              <a:rPr dirty="0" sz="1650" spc="-3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650" spc="120">
                <a:solidFill>
                  <a:srgbClr val="FFFFFF"/>
                </a:solidFill>
                <a:latin typeface="Lucida Sans Unicode"/>
                <a:cs typeface="Lucida Sans Unicode"/>
              </a:rPr>
              <a:t>corrective</a:t>
            </a:r>
            <a:r>
              <a:rPr dirty="0" sz="1650" spc="-3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650" spc="114">
                <a:solidFill>
                  <a:srgbClr val="FFFFFF"/>
                </a:solidFill>
                <a:latin typeface="Lucida Sans Unicode"/>
                <a:cs typeface="Lucida Sans Unicode"/>
              </a:rPr>
              <a:t>action</a:t>
            </a:r>
            <a:r>
              <a:rPr dirty="0" sz="1650" spc="-3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650" spc="85">
                <a:solidFill>
                  <a:srgbClr val="FFFFFF"/>
                </a:solidFill>
                <a:latin typeface="Lucida Sans Unicode"/>
                <a:cs typeface="Lucida Sans Unicode"/>
              </a:rPr>
              <a:t>support.</a:t>
            </a:r>
            <a:endParaRPr sz="1650">
              <a:latin typeface="Lucida Sans Unicode"/>
              <a:cs typeface="Lucida Sans Unicode"/>
            </a:endParaRPr>
          </a:p>
          <a:p>
            <a:pPr marL="12700" marR="43815">
              <a:lnSpc>
                <a:spcPct val="117400"/>
              </a:lnSpc>
            </a:pPr>
            <a:r>
              <a:rPr dirty="0" sz="1650" spc="114">
                <a:solidFill>
                  <a:srgbClr val="FFFFFF"/>
                </a:solidFill>
                <a:latin typeface="Lucida Sans Unicode"/>
                <a:cs typeface="Lucida Sans Unicode"/>
              </a:rPr>
              <a:t>Manufacturers</a:t>
            </a:r>
            <a:r>
              <a:rPr dirty="0" sz="1650" spc="-4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650" spc="70">
                <a:solidFill>
                  <a:srgbClr val="FFFFFF"/>
                </a:solidFill>
                <a:latin typeface="Lucida Sans Unicode"/>
                <a:cs typeface="Lucida Sans Unicode"/>
              </a:rPr>
              <a:t>relying</a:t>
            </a:r>
            <a:r>
              <a:rPr dirty="0" sz="1650" spc="-4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650" spc="85">
                <a:solidFill>
                  <a:srgbClr val="FFFFFF"/>
                </a:solidFill>
                <a:latin typeface="Lucida Sans Unicode"/>
                <a:cs typeface="Lucida Sans Unicode"/>
              </a:rPr>
              <a:t>on</a:t>
            </a:r>
            <a:r>
              <a:rPr dirty="0" sz="1650" spc="-4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650" spc="100">
                <a:solidFill>
                  <a:srgbClr val="FFFFFF"/>
                </a:solidFill>
                <a:latin typeface="Lucida Sans Unicode"/>
                <a:cs typeface="Lucida Sans Unicode"/>
              </a:rPr>
              <a:t>Automotive</a:t>
            </a:r>
            <a:r>
              <a:rPr dirty="0" sz="1650" spc="-4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650" spc="114">
                <a:solidFill>
                  <a:srgbClr val="FFFFFF"/>
                </a:solidFill>
                <a:latin typeface="Lucida Sans Unicode"/>
                <a:cs typeface="Lucida Sans Unicode"/>
              </a:rPr>
              <a:t>Parts</a:t>
            </a:r>
            <a:r>
              <a:rPr dirty="0" sz="1650" spc="-4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650" spc="110">
                <a:solidFill>
                  <a:srgbClr val="FFFFFF"/>
                </a:solidFill>
                <a:latin typeface="Lucida Sans Unicode"/>
                <a:cs typeface="Lucida Sans Unicode"/>
              </a:rPr>
              <a:t>Inspection</a:t>
            </a:r>
            <a:r>
              <a:rPr dirty="0" sz="1650" spc="-10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650" spc="105">
                <a:solidFill>
                  <a:srgbClr val="FFFFFF"/>
                </a:solidFill>
                <a:latin typeface="Lucida Sans Unicode"/>
                <a:cs typeface="Lucida Sans Unicode"/>
              </a:rPr>
              <a:t>Tennessee</a:t>
            </a:r>
            <a:r>
              <a:rPr dirty="0" sz="1650" spc="-8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650" spc="85">
                <a:solidFill>
                  <a:srgbClr val="FFFFFF"/>
                </a:solidFill>
                <a:latin typeface="Lucida Sans Unicode"/>
                <a:cs typeface="Lucida Sans Unicode"/>
              </a:rPr>
              <a:t>solutions</a:t>
            </a:r>
            <a:r>
              <a:rPr dirty="0" sz="1650" spc="-10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650" spc="95">
                <a:solidFill>
                  <a:srgbClr val="FFFFFF"/>
                </a:solidFill>
                <a:latin typeface="Lucida Sans Unicode"/>
                <a:cs typeface="Lucida Sans Unicode"/>
              </a:rPr>
              <a:t>from</a:t>
            </a:r>
            <a:r>
              <a:rPr dirty="0" sz="1650" spc="-5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650" spc="90">
                <a:solidFill>
                  <a:srgbClr val="FFFFFF"/>
                </a:solidFill>
                <a:latin typeface="Lucida Sans Unicode"/>
                <a:cs typeface="Lucida Sans Unicode"/>
              </a:rPr>
              <a:t>Quality</a:t>
            </a:r>
            <a:r>
              <a:rPr dirty="0" sz="1650" spc="-7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650" spc="140">
                <a:solidFill>
                  <a:srgbClr val="FFFFFF"/>
                </a:solidFill>
                <a:latin typeface="Lucida Sans Unicode"/>
                <a:cs typeface="Lucida Sans Unicode"/>
              </a:rPr>
              <a:t>Service</a:t>
            </a:r>
            <a:r>
              <a:rPr dirty="0" sz="1650" spc="-8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650" spc="110">
                <a:solidFill>
                  <a:srgbClr val="FFFFFF"/>
                </a:solidFill>
                <a:latin typeface="Lucida Sans Unicode"/>
                <a:cs typeface="Lucida Sans Unicode"/>
              </a:rPr>
              <a:t>Group</a:t>
            </a:r>
            <a:r>
              <a:rPr dirty="0" sz="1650" spc="-4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650" spc="114">
                <a:solidFill>
                  <a:srgbClr val="FFFFFF"/>
                </a:solidFill>
                <a:latin typeface="Lucida Sans Unicode"/>
                <a:cs typeface="Lucida Sans Unicode"/>
              </a:rPr>
              <a:t>benefit</a:t>
            </a:r>
            <a:r>
              <a:rPr dirty="0" sz="1650" spc="-7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650" spc="95">
                <a:solidFill>
                  <a:srgbClr val="FFFFFF"/>
                </a:solidFill>
                <a:latin typeface="Lucida Sans Unicode"/>
                <a:cs typeface="Lucida Sans Unicode"/>
              </a:rPr>
              <a:t>from</a:t>
            </a:r>
            <a:r>
              <a:rPr dirty="0" sz="1650" spc="-4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650" spc="114">
                <a:solidFill>
                  <a:srgbClr val="FFFFFF"/>
                </a:solidFill>
                <a:latin typeface="Lucida Sans Unicode"/>
                <a:cs typeface="Lucida Sans Unicode"/>
              </a:rPr>
              <a:t>consistent</a:t>
            </a:r>
            <a:r>
              <a:rPr dirty="0" sz="1650" spc="-4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650" spc="85">
                <a:solidFill>
                  <a:srgbClr val="FFFFFF"/>
                </a:solidFill>
                <a:latin typeface="Lucida Sans Unicode"/>
                <a:cs typeface="Lucida Sans Unicode"/>
              </a:rPr>
              <a:t>quality </a:t>
            </a:r>
            <a:r>
              <a:rPr dirty="0" sz="1650" spc="140">
                <a:solidFill>
                  <a:srgbClr val="FFFFFF"/>
                </a:solidFill>
                <a:latin typeface="Lucida Sans Unicode"/>
                <a:cs typeface="Lucida Sans Unicode"/>
              </a:rPr>
              <a:t>checks</a:t>
            </a:r>
            <a:r>
              <a:rPr dirty="0" sz="1650" spc="-10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650" spc="130">
                <a:solidFill>
                  <a:srgbClr val="FFFFFF"/>
                </a:solidFill>
                <a:latin typeface="Lucida Sans Unicode"/>
                <a:cs typeface="Lucida Sans Unicode"/>
              </a:rPr>
              <a:t>that</a:t>
            </a:r>
            <a:r>
              <a:rPr dirty="0" sz="1650" spc="-1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650" spc="75">
                <a:solidFill>
                  <a:srgbClr val="FFFFFF"/>
                </a:solidFill>
                <a:latin typeface="Lucida Sans Unicode"/>
                <a:cs typeface="Lucida Sans Unicode"/>
              </a:rPr>
              <a:t>align</a:t>
            </a:r>
            <a:r>
              <a:rPr dirty="0" sz="1650" spc="-5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650" spc="110">
                <a:solidFill>
                  <a:srgbClr val="FFFFFF"/>
                </a:solidFill>
                <a:latin typeface="Lucida Sans Unicode"/>
                <a:cs typeface="Lucida Sans Unicode"/>
              </a:rPr>
              <a:t>with</a:t>
            </a:r>
            <a:r>
              <a:rPr dirty="0" sz="1650" spc="-5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650" spc="125">
                <a:solidFill>
                  <a:srgbClr val="FFFFFF"/>
                </a:solidFill>
                <a:latin typeface="Lucida Sans Unicode"/>
                <a:cs typeface="Lucida Sans Unicode"/>
              </a:rPr>
              <a:t>OEM</a:t>
            </a:r>
            <a:r>
              <a:rPr dirty="0" sz="1650" spc="-1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650" spc="120">
                <a:solidFill>
                  <a:srgbClr val="FFFFFF"/>
                </a:solidFill>
                <a:latin typeface="Lucida Sans Unicode"/>
                <a:cs typeface="Lucida Sans Unicode"/>
              </a:rPr>
              <a:t>and</a:t>
            </a:r>
            <a:r>
              <a:rPr dirty="0" sz="1650" spc="-10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650" spc="55">
                <a:solidFill>
                  <a:srgbClr val="FFFFFF"/>
                </a:solidFill>
                <a:latin typeface="Lucida Sans Unicode"/>
                <a:cs typeface="Lucida Sans Unicode"/>
              </a:rPr>
              <a:t>Tier</a:t>
            </a:r>
            <a:r>
              <a:rPr dirty="0" sz="1650" spc="-114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650" spc="-395">
                <a:solidFill>
                  <a:srgbClr val="FFFFFF"/>
                </a:solidFill>
                <a:latin typeface="Lucida Sans Unicode"/>
                <a:cs typeface="Lucida Sans Unicode"/>
              </a:rPr>
              <a:t>1</a:t>
            </a:r>
            <a:r>
              <a:rPr dirty="0" sz="1650" spc="-4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650" spc="95">
                <a:solidFill>
                  <a:srgbClr val="FFFFFF"/>
                </a:solidFill>
                <a:latin typeface="Lucida Sans Unicode"/>
                <a:cs typeface="Lucida Sans Unicode"/>
              </a:rPr>
              <a:t>expectations.</a:t>
            </a:r>
            <a:r>
              <a:rPr dirty="0" sz="1650" spc="-10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650" spc="50">
                <a:solidFill>
                  <a:srgbClr val="FFFFFF"/>
                </a:solidFill>
                <a:latin typeface="Lucida Sans Unicode"/>
                <a:cs typeface="Lucida Sans Unicode"/>
              </a:rPr>
              <a:t>This</a:t>
            </a:r>
            <a:r>
              <a:rPr dirty="0" sz="1650" spc="-5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650" spc="100">
                <a:solidFill>
                  <a:srgbClr val="FFFFFF"/>
                </a:solidFill>
                <a:latin typeface="Lucida Sans Unicode"/>
                <a:cs typeface="Lucida Sans Unicode"/>
              </a:rPr>
              <a:t>not</a:t>
            </a:r>
            <a:r>
              <a:rPr dirty="0" sz="1650" spc="-5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650" spc="75">
                <a:solidFill>
                  <a:srgbClr val="FFFFFF"/>
                </a:solidFill>
                <a:latin typeface="Lucida Sans Unicode"/>
                <a:cs typeface="Lucida Sans Unicode"/>
              </a:rPr>
              <a:t>only</a:t>
            </a:r>
            <a:r>
              <a:rPr dirty="0" sz="1650" spc="-4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650" spc="95">
                <a:solidFill>
                  <a:srgbClr val="FFFFFF"/>
                </a:solidFill>
                <a:latin typeface="Lucida Sans Unicode"/>
                <a:cs typeface="Lucida Sans Unicode"/>
              </a:rPr>
              <a:t>improves</a:t>
            </a:r>
            <a:r>
              <a:rPr dirty="0" sz="1650" spc="-5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650" spc="85">
                <a:solidFill>
                  <a:srgbClr val="FFFFFF"/>
                </a:solidFill>
                <a:latin typeface="Lucida Sans Unicode"/>
                <a:cs typeface="Lucida Sans Unicode"/>
              </a:rPr>
              <a:t>internal</a:t>
            </a:r>
            <a:r>
              <a:rPr dirty="0" sz="1650" spc="-1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650" spc="125">
                <a:solidFill>
                  <a:srgbClr val="FFFFFF"/>
                </a:solidFill>
                <a:latin typeface="Lucida Sans Unicode"/>
                <a:cs typeface="Lucida Sans Unicode"/>
              </a:rPr>
              <a:t>processes</a:t>
            </a:r>
            <a:r>
              <a:rPr dirty="0" sz="1650" spc="-5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650" spc="125">
                <a:solidFill>
                  <a:srgbClr val="FFFFFF"/>
                </a:solidFill>
                <a:latin typeface="Lucida Sans Unicode"/>
                <a:cs typeface="Lucida Sans Unicode"/>
              </a:rPr>
              <a:t>but</a:t>
            </a:r>
            <a:r>
              <a:rPr dirty="0" sz="1650" spc="-1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650" spc="85">
                <a:solidFill>
                  <a:srgbClr val="FFFFFF"/>
                </a:solidFill>
                <a:latin typeface="Lucida Sans Unicode"/>
                <a:cs typeface="Lucida Sans Unicode"/>
              </a:rPr>
              <a:t>also</a:t>
            </a:r>
            <a:r>
              <a:rPr dirty="0" sz="1650" spc="-4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650" spc="80">
                <a:solidFill>
                  <a:srgbClr val="FFFFFF"/>
                </a:solidFill>
                <a:latin typeface="Lucida Sans Unicode"/>
                <a:cs typeface="Lucida Sans Unicode"/>
              </a:rPr>
              <a:t>builds</a:t>
            </a:r>
            <a:r>
              <a:rPr dirty="0" sz="1650" spc="-9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650" spc="135">
                <a:solidFill>
                  <a:srgbClr val="FFFFFF"/>
                </a:solidFill>
                <a:latin typeface="Lucida Sans Unicode"/>
                <a:cs typeface="Lucida Sans Unicode"/>
              </a:rPr>
              <a:t>confidence</a:t>
            </a:r>
            <a:r>
              <a:rPr dirty="0" sz="1650" spc="-9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650" spc="90">
                <a:solidFill>
                  <a:srgbClr val="FFFFFF"/>
                </a:solidFill>
                <a:latin typeface="Lucida Sans Unicode"/>
                <a:cs typeface="Lucida Sans Unicode"/>
              </a:rPr>
              <a:t>with</a:t>
            </a:r>
            <a:endParaRPr sz="1650">
              <a:latin typeface="Lucida Sans Unicode"/>
              <a:cs typeface="Lucida Sans Unicode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1040997" y="9619623"/>
            <a:ext cx="5965825" cy="27940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1650" spc="120">
                <a:solidFill>
                  <a:srgbClr val="FFFFFF"/>
                </a:solidFill>
                <a:latin typeface="Lucida Sans Unicode"/>
                <a:cs typeface="Lucida Sans Unicode"/>
              </a:rPr>
              <a:t>customers</a:t>
            </a:r>
            <a:r>
              <a:rPr dirty="0" sz="1650" spc="-8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650" spc="125">
                <a:solidFill>
                  <a:srgbClr val="FFFFFF"/>
                </a:solidFill>
                <a:latin typeface="Lucida Sans Unicode"/>
                <a:cs typeface="Lucida Sans Unicode"/>
              </a:rPr>
              <a:t>who</a:t>
            </a:r>
            <a:r>
              <a:rPr dirty="0" sz="1650" spc="-8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650" spc="145">
                <a:solidFill>
                  <a:srgbClr val="FFFFFF"/>
                </a:solidFill>
                <a:latin typeface="Lucida Sans Unicode"/>
                <a:cs typeface="Lucida Sans Unicode"/>
              </a:rPr>
              <a:t>demand</a:t>
            </a:r>
            <a:r>
              <a:rPr dirty="0" sz="1650" spc="-1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650" spc="70">
                <a:solidFill>
                  <a:srgbClr val="FFFFFF"/>
                </a:solidFill>
                <a:latin typeface="Lucida Sans Unicode"/>
                <a:cs typeface="Lucida Sans Unicode"/>
              </a:rPr>
              <a:t>reliability</a:t>
            </a:r>
            <a:r>
              <a:rPr dirty="0" sz="1650" spc="-4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650" spc="120">
                <a:solidFill>
                  <a:srgbClr val="FFFFFF"/>
                </a:solidFill>
                <a:latin typeface="Lucida Sans Unicode"/>
                <a:cs typeface="Lucida Sans Unicode"/>
              </a:rPr>
              <a:t>and</a:t>
            </a:r>
            <a:r>
              <a:rPr dirty="0" sz="1650" spc="-6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650" spc="85">
                <a:solidFill>
                  <a:srgbClr val="FFFFFF"/>
                </a:solidFill>
                <a:latin typeface="Lucida Sans Unicode"/>
                <a:cs typeface="Lucida Sans Unicode"/>
              </a:rPr>
              <a:t>transparency.</a:t>
            </a:r>
            <a:endParaRPr sz="1650">
              <a:latin typeface="Lucida Sans Unicode"/>
              <a:cs typeface="Lucida Sans Unicode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15211395" y="9785711"/>
            <a:ext cx="2799715" cy="31242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u="heavy" sz="1850" spc="65">
                <a:solidFill>
                  <a:srgbClr val="FAFDFF"/>
                </a:solidFill>
                <a:uFill>
                  <a:solidFill>
                    <a:srgbClr val="FAFDFF"/>
                  </a:solidFill>
                </a:uFill>
                <a:latin typeface="Lucida Sans Unicode"/>
                <a:cs typeface="Lucida Sans Unicode"/>
                <a:hlinkClick r:id="rId4"/>
              </a:rPr>
              <a:t>Quality</a:t>
            </a:r>
            <a:r>
              <a:rPr dirty="0" u="heavy" sz="1850" spc="385">
                <a:solidFill>
                  <a:srgbClr val="FAFDFF"/>
                </a:solidFill>
                <a:uFill>
                  <a:solidFill>
                    <a:srgbClr val="FAFDFF"/>
                  </a:solidFill>
                </a:uFill>
                <a:latin typeface="Lucida Sans Unicode"/>
                <a:cs typeface="Lucida Sans Unicode"/>
                <a:hlinkClick r:id="rId4"/>
              </a:rPr>
              <a:t> </a:t>
            </a:r>
            <a:r>
              <a:rPr dirty="0" u="heavy" sz="1850" spc="165">
                <a:solidFill>
                  <a:srgbClr val="FAFDFF"/>
                </a:solidFill>
                <a:uFill>
                  <a:solidFill>
                    <a:srgbClr val="FAFDFF"/>
                  </a:solidFill>
                </a:uFill>
                <a:latin typeface="Lucida Sans Unicode"/>
                <a:cs typeface="Lucida Sans Unicode"/>
                <a:hlinkClick r:id="rId4"/>
              </a:rPr>
              <a:t>Service</a:t>
            </a:r>
            <a:r>
              <a:rPr dirty="0" u="heavy" sz="1850" spc="-110">
                <a:solidFill>
                  <a:srgbClr val="FAFDFF"/>
                </a:solidFill>
                <a:uFill>
                  <a:solidFill>
                    <a:srgbClr val="FAFDFF"/>
                  </a:solidFill>
                </a:uFill>
                <a:latin typeface="Lucida Sans Unicode"/>
                <a:cs typeface="Lucida Sans Unicode"/>
                <a:hlinkClick r:id="rId4"/>
              </a:rPr>
              <a:t> </a:t>
            </a:r>
            <a:r>
              <a:rPr dirty="0" u="heavy" sz="1850" spc="95">
                <a:solidFill>
                  <a:srgbClr val="FAFDFF"/>
                </a:solidFill>
                <a:uFill>
                  <a:solidFill>
                    <a:srgbClr val="FAFDFF"/>
                  </a:solidFill>
                </a:uFill>
                <a:latin typeface="Lucida Sans Unicode"/>
                <a:cs typeface="Lucida Sans Unicode"/>
                <a:hlinkClick r:id="rId4"/>
              </a:rPr>
              <a:t>Group</a:t>
            </a:r>
            <a:endParaRPr sz="185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2936856" y="6007506"/>
            <a:ext cx="3774440" cy="873125"/>
          </a:xfrm>
          <a:prstGeom prst="rect">
            <a:avLst/>
          </a:prstGeom>
          <a:solidFill>
            <a:srgbClr val="66A23D"/>
          </a:solidFill>
        </p:spPr>
        <p:txBody>
          <a:bodyPr wrap="square" lIns="0" tIns="127000" rIns="0" bIns="0" rtlCol="0" vert="horz">
            <a:spAutoFit/>
          </a:bodyPr>
          <a:lstStyle/>
          <a:p>
            <a:pPr marL="215265">
              <a:lnSpc>
                <a:spcPct val="100000"/>
              </a:lnSpc>
              <a:spcBef>
                <a:spcPts val="1000"/>
              </a:spcBef>
            </a:pPr>
            <a:r>
              <a:rPr dirty="0" sz="3600" spc="-10">
                <a:solidFill>
                  <a:srgbClr val="FAFDFF"/>
                </a:solidFill>
                <a:latin typeface="Arial Black"/>
                <a:cs typeface="Arial Black"/>
              </a:rPr>
              <a:t>CONCLUSION</a:t>
            </a:r>
            <a:endParaRPr sz="3600">
              <a:latin typeface="Arial Black"/>
              <a:cs typeface="Arial Black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943646" y="7174680"/>
            <a:ext cx="13204825" cy="22542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6100"/>
              </a:lnSpc>
              <a:spcBef>
                <a:spcPts val="100"/>
              </a:spcBef>
            </a:pPr>
            <a:r>
              <a:rPr dirty="0" sz="2100" spc="70">
                <a:solidFill>
                  <a:srgbClr val="00080F"/>
                </a:solidFill>
                <a:latin typeface="Lucida Sans Unicode"/>
                <a:cs typeface="Lucida Sans Unicode"/>
              </a:rPr>
              <a:t>In</a:t>
            </a:r>
            <a:r>
              <a:rPr dirty="0" sz="2100" spc="-20">
                <a:solidFill>
                  <a:srgbClr val="00080F"/>
                </a:solidFill>
                <a:latin typeface="Lucida Sans Unicode"/>
                <a:cs typeface="Lucida Sans Unicode"/>
              </a:rPr>
              <a:t> </a:t>
            </a:r>
            <a:r>
              <a:rPr dirty="0" sz="2100" spc="130">
                <a:solidFill>
                  <a:srgbClr val="00080F"/>
                </a:solidFill>
                <a:latin typeface="Lucida Sans Unicode"/>
                <a:cs typeface="Lucida Sans Unicode"/>
              </a:rPr>
              <a:t>an</a:t>
            </a:r>
            <a:r>
              <a:rPr dirty="0" sz="2100" spc="-20">
                <a:solidFill>
                  <a:srgbClr val="00080F"/>
                </a:solidFill>
                <a:latin typeface="Lucida Sans Unicode"/>
                <a:cs typeface="Lucida Sans Unicode"/>
              </a:rPr>
              <a:t> </a:t>
            </a:r>
            <a:r>
              <a:rPr dirty="0" sz="2100" spc="110">
                <a:solidFill>
                  <a:srgbClr val="00080F"/>
                </a:solidFill>
                <a:latin typeface="Lucida Sans Unicode"/>
                <a:cs typeface="Lucida Sans Unicode"/>
              </a:rPr>
              <a:t>industry</a:t>
            </a:r>
            <a:r>
              <a:rPr dirty="0" sz="2100" spc="-120">
                <a:solidFill>
                  <a:srgbClr val="00080F"/>
                </a:solidFill>
                <a:latin typeface="Lucida Sans Unicode"/>
                <a:cs typeface="Lucida Sans Unicode"/>
              </a:rPr>
              <a:t> </a:t>
            </a:r>
            <a:r>
              <a:rPr dirty="0" sz="2100" spc="150">
                <a:solidFill>
                  <a:srgbClr val="00080F"/>
                </a:solidFill>
                <a:latin typeface="Lucida Sans Unicode"/>
                <a:cs typeface="Lucida Sans Unicode"/>
              </a:rPr>
              <a:t>where</a:t>
            </a:r>
            <a:r>
              <a:rPr dirty="0" sz="2100" spc="-70">
                <a:solidFill>
                  <a:srgbClr val="00080F"/>
                </a:solidFill>
                <a:latin typeface="Lucida Sans Unicode"/>
                <a:cs typeface="Lucida Sans Unicode"/>
              </a:rPr>
              <a:t> </a:t>
            </a:r>
            <a:r>
              <a:rPr dirty="0" sz="2100" spc="110">
                <a:solidFill>
                  <a:srgbClr val="00080F"/>
                </a:solidFill>
                <a:latin typeface="Lucida Sans Unicode"/>
                <a:cs typeface="Lucida Sans Unicode"/>
              </a:rPr>
              <a:t>precision</a:t>
            </a:r>
            <a:r>
              <a:rPr dirty="0" sz="2100" spc="-20">
                <a:solidFill>
                  <a:srgbClr val="00080F"/>
                </a:solidFill>
                <a:latin typeface="Lucida Sans Unicode"/>
                <a:cs typeface="Lucida Sans Unicode"/>
              </a:rPr>
              <a:t> </a:t>
            </a:r>
            <a:r>
              <a:rPr dirty="0" sz="2100" spc="145">
                <a:solidFill>
                  <a:srgbClr val="00080F"/>
                </a:solidFill>
                <a:latin typeface="Lucida Sans Unicode"/>
                <a:cs typeface="Lucida Sans Unicode"/>
              </a:rPr>
              <a:t>and</a:t>
            </a:r>
            <a:r>
              <a:rPr dirty="0" sz="2100" spc="-15">
                <a:solidFill>
                  <a:srgbClr val="00080F"/>
                </a:solidFill>
                <a:latin typeface="Lucida Sans Unicode"/>
                <a:cs typeface="Lucida Sans Unicode"/>
              </a:rPr>
              <a:t> </a:t>
            </a:r>
            <a:r>
              <a:rPr dirty="0" sz="2100" spc="75">
                <a:solidFill>
                  <a:srgbClr val="00080F"/>
                </a:solidFill>
                <a:latin typeface="Lucida Sans Unicode"/>
                <a:cs typeface="Lucida Sans Unicode"/>
              </a:rPr>
              <a:t>reliability</a:t>
            </a:r>
            <a:r>
              <a:rPr dirty="0" sz="2100" spc="-75">
                <a:solidFill>
                  <a:srgbClr val="00080F"/>
                </a:solidFill>
                <a:latin typeface="Lucida Sans Unicode"/>
                <a:cs typeface="Lucida Sans Unicode"/>
              </a:rPr>
              <a:t> </a:t>
            </a:r>
            <a:r>
              <a:rPr dirty="0" sz="2100" spc="114">
                <a:solidFill>
                  <a:srgbClr val="00080F"/>
                </a:solidFill>
                <a:latin typeface="Lucida Sans Unicode"/>
                <a:cs typeface="Lucida Sans Unicode"/>
              </a:rPr>
              <a:t>are</a:t>
            </a:r>
            <a:r>
              <a:rPr dirty="0" sz="2100" spc="-114">
                <a:solidFill>
                  <a:srgbClr val="00080F"/>
                </a:solidFill>
                <a:latin typeface="Lucida Sans Unicode"/>
                <a:cs typeface="Lucida Sans Unicode"/>
              </a:rPr>
              <a:t> </a:t>
            </a:r>
            <a:r>
              <a:rPr dirty="0" sz="2100" spc="100">
                <a:solidFill>
                  <a:srgbClr val="00080F"/>
                </a:solidFill>
                <a:latin typeface="Lucida Sans Unicode"/>
                <a:cs typeface="Lucida Sans Unicode"/>
              </a:rPr>
              <a:t>essential,</a:t>
            </a:r>
            <a:r>
              <a:rPr dirty="0" sz="2100" spc="-80">
                <a:solidFill>
                  <a:srgbClr val="00080F"/>
                </a:solidFill>
                <a:latin typeface="Lucida Sans Unicode"/>
                <a:cs typeface="Lucida Sans Unicode"/>
              </a:rPr>
              <a:t> </a:t>
            </a:r>
            <a:r>
              <a:rPr dirty="0" sz="2100" spc="105">
                <a:solidFill>
                  <a:srgbClr val="00080F"/>
                </a:solidFill>
                <a:latin typeface="Lucida Sans Unicode"/>
                <a:cs typeface="Lucida Sans Unicode"/>
              </a:rPr>
              <a:t>Quality</a:t>
            </a:r>
            <a:r>
              <a:rPr dirty="0" sz="2100" spc="-105">
                <a:solidFill>
                  <a:srgbClr val="00080F"/>
                </a:solidFill>
                <a:latin typeface="Lucida Sans Unicode"/>
                <a:cs typeface="Lucida Sans Unicode"/>
              </a:rPr>
              <a:t> </a:t>
            </a:r>
            <a:r>
              <a:rPr dirty="0" sz="2100" spc="165">
                <a:solidFill>
                  <a:srgbClr val="00080F"/>
                </a:solidFill>
                <a:latin typeface="Lucida Sans Unicode"/>
                <a:cs typeface="Lucida Sans Unicode"/>
              </a:rPr>
              <a:t>Service</a:t>
            </a:r>
            <a:r>
              <a:rPr dirty="0" sz="2100" spc="-130">
                <a:solidFill>
                  <a:srgbClr val="00080F"/>
                </a:solidFill>
                <a:latin typeface="Lucida Sans Unicode"/>
                <a:cs typeface="Lucida Sans Unicode"/>
              </a:rPr>
              <a:t> </a:t>
            </a:r>
            <a:r>
              <a:rPr dirty="0" sz="2100" spc="125">
                <a:solidFill>
                  <a:srgbClr val="00080F"/>
                </a:solidFill>
                <a:latin typeface="Lucida Sans Unicode"/>
                <a:cs typeface="Lucida Sans Unicode"/>
              </a:rPr>
              <a:t>Group</a:t>
            </a:r>
            <a:r>
              <a:rPr dirty="0" sz="2100" spc="-114">
                <a:solidFill>
                  <a:srgbClr val="00080F"/>
                </a:solidFill>
                <a:latin typeface="Lucida Sans Unicode"/>
                <a:cs typeface="Lucida Sans Unicode"/>
              </a:rPr>
              <a:t> </a:t>
            </a:r>
            <a:r>
              <a:rPr dirty="0" sz="2100" spc="95">
                <a:solidFill>
                  <a:srgbClr val="00080F"/>
                </a:solidFill>
                <a:latin typeface="Lucida Sans Unicode"/>
                <a:cs typeface="Lucida Sans Unicode"/>
              </a:rPr>
              <a:t>delivers</a:t>
            </a:r>
            <a:r>
              <a:rPr dirty="0" sz="2100" spc="-135">
                <a:solidFill>
                  <a:srgbClr val="00080F"/>
                </a:solidFill>
                <a:latin typeface="Lucida Sans Unicode"/>
                <a:cs typeface="Lucida Sans Unicode"/>
              </a:rPr>
              <a:t> </a:t>
            </a:r>
            <a:r>
              <a:rPr dirty="0" sz="2100" spc="130">
                <a:solidFill>
                  <a:srgbClr val="00080F"/>
                </a:solidFill>
                <a:latin typeface="Lucida Sans Unicode"/>
                <a:cs typeface="Lucida Sans Unicode"/>
              </a:rPr>
              <a:t>the </a:t>
            </a:r>
            <a:r>
              <a:rPr dirty="0" sz="2100" spc="114">
                <a:solidFill>
                  <a:srgbClr val="00080F"/>
                </a:solidFill>
                <a:latin typeface="Lucida Sans Unicode"/>
                <a:cs typeface="Lucida Sans Unicode"/>
              </a:rPr>
              <a:t>expertise</a:t>
            </a:r>
            <a:r>
              <a:rPr dirty="0" sz="2100" spc="-70">
                <a:solidFill>
                  <a:srgbClr val="00080F"/>
                </a:solidFill>
                <a:latin typeface="Lucida Sans Unicode"/>
                <a:cs typeface="Lucida Sans Unicode"/>
              </a:rPr>
              <a:t> </a:t>
            </a:r>
            <a:r>
              <a:rPr dirty="0" sz="2100" spc="145">
                <a:solidFill>
                  <a:srgbClr val="00080F"/>
                </a:solidFill>
                <a:latin typeface="Lucida Sans Unicode"/>
                <a:cs typeface="Lucida Sans Unicode"/>
              </a:rPr>
              <a:t>and</a:t>
            </a:r>
            <a:r>
              <a:rPr dirty="0" sz="2100" spc="-95">
                <a:solidFill>
                  <a:srgbClr val="00080F"/>
                </a:solidFill>
                <a:latin typeface="Lucida Sans Unicode"/>
                <a:cs typeface="Lucida Sans Unicode"/>
              </a:rPr>
              <a:t> </a:t>
            </a:r>
            <a:r>
              <a:rPr dirty="0" sz="2100" spc="65">
                <a:solidFill>
                  <a:srgbClr val="00080F"/>
                </a:solidFill>
                <a:latin typeface="Lucida Sans Unicode"/>
                <a:cs typeface="Lucida Sans Unicode"/>
              </a:rPr>
              <a:t>flexibility</a:t>
            </a:r>
            <a:r>
              <a:rPr dirty="0" sz="2100" spc="-65">
                <a:solidFill>
                  <a:srgbClr val="00080F"/>
                </a:solidFill>
                <a:latin typeface="Lucida Sans Unicode"/>
                <a:cs typeface="Lucida Sans Unicode"/>
              </a:rPr>
              <a:t> </a:t>
            </a:r>
            <a:r>
              <a:rPr dirty="0" sz="2100" spc="140">
                <a:solidFill>
                  <a:srgbClr val="00080F"/>
                </a:solidFill>
                <a:latin typeface="Lucida Sans Unicode"/>
                <a:cs typeface="Lucida Sans Unicode"/>
              </a:rPr>
              <a:t>manufacturers</a:t>
            </a:r>
            <a:r>
              <a:rPr dirty="0" sz="2100" spc="-70">
                <a:solidFill>
                  <a:srgbClr val="00080F"/>
                </a:solidFill>
                <a:latin typeface="Lucida Sans Unicode"/>
                <a:cs typeface="Lucida Sans Unicode"/>
              </a:rPr>
              <a:t> </a:t>
            </a:r>
            <a:r>
              <a:rPr dirty="0" sz="2100" spc="160">
                <a:solidFill>
                  <a:srgbClr val="00080F"/>
                </a:solidFill>
                <a:latin typeface="Lucida Sans Unicode"/>
                <a:cs typeface="Lucida Sans Unicode"/>
              </a:rPr>
              <a:t>need</a:t>
            </a:r>
            <a:r>
              <a:rPr dirty="0" sz="2100" spc="-85">
                <a:solidFill>
                  <a:srgbClr val="00080F"/>
                </a:solidFill>
                <a:latin typeface="Lucida Sans Unicode"/>
                <a:cs typeface="Lucida Sans Unicode"/>
              </a:rPr>
              <a:t> </a:t>
            </a:r>
            <a:r>
              <a:rPr dirty="0" sz="2100" spc="105">
                <a:solidFill>
                  <a:srgbClr val="00080F"/>
                </a:solidFill>
                <a:latin typeface="Lucida Sans Unicode"/>
                <a:cs typeface="Lucida Sans Unicode"/>
              </a:rPr>
              <a:t>to</a:t>
            </a:r>
            <a:r>
              <a:rPr dirty="0" sz="2100" spc="-110">
                <a:solidFill>
                  <a:srgbClr val="00080F"/>
                </a:solidFill>
                <a:latin typeface="Lucida Sans Unicode"/>
                <a:cs typeface="Lucida Sans Unicode"/>
              </a:rPr>
              <a:t> </a:t>
            </a:r>
            <a:r>
              <a:rPr dirty="0" sz="2100" spc="114">
                <a:solidFill>
                  <a:srgbClr val="00080F"/>
                </a:solidFill>
                <a:latin typeface="Lucida Sans Unicode"/>
                <a:cs typeface="Lucida Sans Unicode"/>
              </a:rPr>
              <a:t>stay</a:t>
            </a:r>
            <a:r>
              <a:rPr dirty="0" sz="2100" spc="-114">
                <a:solidFill>
                  <a:srgbClr val="00080F"/>
                </a:solidFill>
                <a:latin typeface="Lucida Sans Unicode"/>
                <a:cs typeface="Lucida Sans Unicode"/>
              </a:rPr>
              <a:t> </a:t>
            </a:r>
            <a:r>
              <a:rPr dirty="0" sz="2100" spc="120">
                <a:solidFill>
                  <a:srgbClr val="00080F"/>
                </a:solidFill>
                <a:latin typeface="Lucida Sans Unicode"/>
                <a:cs typeface="Lucida Sans Unicode"/>
              </a:rPr>
              <a:t>competitive.</a:t>
            </a:r>
            <a:r>
              <a:rPr dirty="0" sz="2100" spc="-135">
                <a:solidFill>
                  <a:srgbClr val="00080F"/>
                </a:solidFill>
                <a:latin typeface="Lucida Sans Unicode"/>
                <a:cs typeface="Lucida Sans Unicode"/>
              </a:rPr>
              <a:t> </a:t>
            </a:r>
            <a:r>
              <a:rPr dirty="0" sz="2100" spc="85">
                <a:solidFill>
                  <a:srgbClr val="00080F"/>
                </a:solidFill>
                <a:latin typeface="Lucida Sans Unicode"/>
                <a:cs typeface="Lucida Sans Unicode"/>
              </a:rPr>
              <a:t>Through</a:t>
            </a:r>
            <a:r>
              <a:rPr dirty="0" sz="2100" spc="-70">
                <a:solidFill>
                  <a:srgbClr val="00080F"/>
                </a:solidFill>
                <a:latin typeface="Lucida Sans Unicode"/>
                <a:cs typeface="Lucida Sans Unicode"/>
              </a:rPr>
              <a:t> </a:t>
            </a:r>
            <a:r>
              <a:rPr dirty="0" sz="2100" spc="110">
                <a:solidFill>
                  <a:srgbClr val="00080F"/>
                </a:solidFill>
                <a:latin typeface="Lucida Sans Unicode"/>
                <a:cs typeface="Lucida Sans Unicode"/>
              </a:rPr>
              <a:t>customized </a:t>
            </a:r>
            <a:r>
              <a:rPr dirty="0" sz="2100" spc="125">
                <a:solidFill>
                  <a:srgbClr val="00080F"/>
                </a:solidFill>
                <a:latin typeface="Lucida Sans Unicode"/>
                <a:cs typeface="Lucida Sans Unicode"/>
              </a:rPr>
              <a:t>inspection</a:t>
            </a:r>
            <a:r>
              <a:rPr dirty="0" sz="2100" spc="-70">
                <a:solidFill>
                  <a:srgbClr val="00080F"/>
                </a:solidFill>
                <a:latin typeface="Lucida Sans Unicode"/>
                <a:cs typeface="Lucida Sans Unicode"/>
              </a:rPr>
              <a:t> </a:t>
            </a:r>
            <a:r>
              <a:rPr dirty="0" sz="2100" spc="95">
                <a:solidFill>
                  <a:srgbClr val="00080F"/>
                </a:solidFill>
                <a:latin typeface="Lucida Sans Unicode"/>
                <a:cs typeface="Lucida Sans Unicode"/>
              </a:rPr>
              <a:t>solutions</a:t>
            </a:r>
            <a:r>
              <a:rPr dirty="0" sz="2100" spc="-70">
                <a:solidFill>
                  <a:srgbClr val="00080F"/>
                </a:solidFill>
                <a:latin typeface="Lucida Sans Unicode"/>
                <a:cs typeface="Lucida Sans Unicode"/>
              </a:rPr>
              <a:t> </a:t>
            </a:r>
            <a:r>
              <a:rPr dirty="0" sz="2100" spc="145">
                <a:solidFill>
                  <a:srgbClr val="00080F"/>
                </a:solidFill>
                <a:latin typeface="Lucida Sans Unicode"/>
                <a:cs typeface="Lucida Sans Unicode"/>
              </a:rPr>
              <a:t>and</a:t>
            </a:r>
            <a:r>
              <a:rPr dirty="0" sz="2100" spc="-65">
                <a:solidFill>
                  <a:srgbClr val="00080F"/>
                </a:solidFill>
                <a:latin typeface="Lucida Sans Unicode"/>
                <a:cs typeface="Lucida Sans Unicode"/>
              </a:rPr>
              <a:t> </a:t>
            </a:r>
            <a:r>
              <a:rPr dirty="0" sz="2100" spc="135">
                <a:solidFill>
                  <a:srgbClr val="00080F"/>
                </a:solidFill>
                <a:latin typeface="Lucida Sans Unicode"/>
                <a:cs typeface="Lucida Sans Unicode"/>
              </a:rPr>
              <a:t>efficient</a:t>
            </a:r>
            <a:r>
              <a:rPr dirty="0" sz="2100" spc="-70">
                <a:solidFill>
                  <a:srgbClr val="00080F"/>
                </a:solidFill>
                <a:latin typeface="Lucida Sans Unicode"/>
                <a:cs typeface="Lucida Sans Unicode"/>
              </a:rPr>
              <a:t> </a:t>
            </a:r>
            <a:r>
              <a:rPr dirty="0" sz="2100" spc="105">
                <a:solidFill>
                  <a:srgbClr val="00080F"/>
                </a:solidFill>
                <a:latin typeface="Lucida Sans Unicode"/>
                <a:cs typeface="Lucida Sans Unicode"/>
              </a:rPr>
              <a:t>sorting</a:t>
            </a:r>
            <a:r>
              <a:rPr dirty="0" sz="2100" spc="-70">
                <a:solidFill>
                  <a:srgbClr val="00080F"/>
                </a:solidFill>
                <a:latin typeface="Lucida Sans Unicode"/>
                <a:cs typeface="Lucida Sans Unicode"/>
              </a:rPr>
              <a:t> </a:t>
            </a:r>
            <a:r>
              <a:rPr dirty="0" sz="2100" spc="114">
                <a:solidFill>
                  <a:srgbClr val="00080F"/>
                </a:solidFill>
                <a:latin typeface="Lucida Sans Unicode"/>
                <a:cs typeface="Lucida Sans Unicode"/>
              </a:rPr>
              <a:t>services,</a:t>
            </a:r>
            <a:r>
              <a:rPr dirty="0" sz="2100" spc="-80">
                <a:solidFill>
                  <a:srgbClr val="00080F"/>
                </a:solidFill>
                <a:latin typeface="Lucida Sans Unicode"/>
                <a:cs typeface="Lucida Sans Unicode"/>
              </a:rPr>
              <a:t> </a:t>
            </a:r>
            <a:r>
              <a:rPr dirty="0" sz="2100" spc="140">
                <a:solidFill>
                  <a:srgbClr val="00080F"/>
                </a:solidFill>
                <a:latin typeface="Lucida Sans Unicode"/>
                <a:cs typeface="Lucida Sans Unicode"/>
              </a:rPr>
              <a:t>they</a:t>
            </a:r>
            <a:r>
              <a:rPr dirty="0" sz="2100" spc="-70">
                <a:solidFill>
                  <a:srgbClr val="00080F"/>
                </a:solidFill>
                <a:latin typeface="Lucida Sans Unicode"/>
                <a:cs typeface="Lucida Sans Unicode"/>
              </a:rPr>
              <a:t> </a:t>
            </a:r>
            <a:r>
              <a:rPr dirty="0" sz="2100" spc="110">
                <a:solidFill>
                  <a:srgbClr val="00080F"/>
                </a:solidFill>
                <a:latin typeface="Lucida Sans Unicode"/>
                <a:cs typeface="Lucida Sans Unicode"/>
              </a:rPr>
              <a:t>help</a:t>
            </a:r>
            <a:r>
              <a:rPr dirty="0" sz="2100" spc="-70">
                <a:solidFill>
                  <a:srgbClr val="00080F"/>
                </a:solidFill>
                <a:latin typeface="Lucida Sans Unicode"/>
                <a:cs typeface="Lucida Sans Unicode"/>
              </a:rPr>
              <a:t> </a:t>
            </a:r>
            <a:r>
              <a:rPr dirty="0" sz="2100" spc="130">
                <a:solidFill>
                  <a:srgbClr val="00080F"/>
                </a:solidFill>
                <a:latin typeface="Lucida Sans Unicode"/>
                <a:cs typeface="Lucida Sans Unicode"/>
              </a:rPr>
              <a:t>automotive</a:t>
            </a:r>
            <a:r>
              <a:rPr dirty="0" sz="2100" spc="-65">
                <a:solidFill>
                  <a:srgbClr val="00080F"/>
                </a:solidFill>
                <a:latin typeface="Lucida Sans Unicode"/>
                <a:cs typeface="Lucida Sans Unicode"/>
              </a:rPr>
              <a:t> </a:t>
            </a:r>
            <a:r>
              <a:rPr dirty="0" sz="2100" spc="110">
                <a:solidFill>
                  <a:srgbClr val="00080F"/>
                </a:solidFill>
                <a:latin typeface="Lucida Sans Unicode"/>
                <a:cs typeface="Lucida Sans Unicode"/>
              </a:rPr>
              <a:t>businesses maintain</a:t>
            </a:r>
            <a:r>
              <a:rPr dirty="0" sz="2100" spc="-20">
                <a:solidFill>
                  <a:srgbClr val="00080F"/>
                </a:solidFill>
                <a:latin typeface="Lucida Sans Unicode"/>
                <a:cs typeface="Lucida Sans Unicode"/>
              </a:rPr>
              <a:t> </a:t>
            </a:r>
            <a:r>
              <a:rPr dirty="0" sz="2100" spc="85">
                <a:solidFill>
                  <a:srgbClr val="00080F"/>
                </a:solidFill>
                <a:latin typeface="Lucida Sans Unicode"/>
                <a:cs typeface="Lucida Sans Unicode"/>
              </a:rPr>
              <a:t>high</a:t>
            </a:r>
            <a:r>
              <a:rPr dirty="0" sz="2100" spc="-65">
                <a:solidFill>
                  <a:srgbClr val="00080F"/>
                </a:solidFill>
                <a:latin typeface="Lucida Sans Unicode"/>
                <a:cs typeface="Lucida Sans Unicode"/>
              </a:rPr>
              <a:t> </a:t>
            </a:r>
            <a:r>
              <a:rPr dirty="0" sz="2100" spc="125">
                <a:solidFill>
                  <a:srgbClr val="00080F"/>
                </a:solidFill>
                <a:latin typeface="Lucida Sans Unicode"/>
                <a:cs typeface="Lucida Sans Unicode"/>
              </a:rPr>
              <a:t>standards</a:t>
            </a:r>
            <a:r>
              <a:rPr dirty="0" sz="2100" spc="-114">
                <a:solidFill>
                  <a:srgbClr val="00080F"/>
                </a:solidFill>
                <a:latin typeface="Lucida Sans Unicode"/>
                <a:cs typeface="Lucida Sans Unicode"/>
              </a:rPr>
              <a:t> </a:t>
            </a:r>
            <a:r>
              <a:rPr dirty="0" sz="2100" spc="105">
                <a:solidFill>
                  <a:srgbClr val="00080F"/>
                </a:solidFill>
                <a:latin typeface="Lucida Sans Unicode"/>
                <a:cs typeface="Lucida Sans Unicode"/>
              </a:rPr>
              <a:t>while</a:t>
            </a:r>
            <a:r>
              <a:rPr dirty="0" sz="2100" spc="-65">
                <a:solidFill>
                  <a:srgbClr val="00080F"/>
                </a:solidFill>
                <a:latin typeface="Lucida Sans Unicode"/>
                <a:cs typeface="Lucida Sans Unicode"/>
              </a:rPr>
              <a:t> </a:t>
            </a:r>
            <a:r>
              <a:rPr dirty="0" sz="2100" spc="135">
                <a:solidFill>
                  <a:srgbClr val="00080F"/>
                </a:solidFill>
                <a:latin typeface="Lucida Sans Unicode"/>
                <a:cs typeface="Lucida Sans Unicode"/>
              </a:rPr>
              <a:t>adapting</a:t>
            </a:r>
            <a:r>
              <a:rPr dirty="0" sz="2100" spc="-85">
                <a:solidFill>
                  <a:srgbClr val="00080F"/>
                </a:solidFill>
                <a:latin typeface="Lucida Sans Unicode"/>
                <a:cs typeface="Lucida Sans Unicode"/>
              </a:rPr>
              <a:t> </a:t>
            </a:r>
            <a:r>
              <a:rPr dirty="0" sz="2100" spc="105">
                <a:solidFill>
                  <a:srgbClr val="00080F"/>
                </a:solidFill>
                <a:latin typeface="Lucida Sans Unicode"/>
                <a:cs typeface="Lucida Sans Unicode"/>
              </a:rPr>
              <a:t>to</a:t>
            </a:r>
            <a:r>
              <a:rPr dirty="0" sz="2100" spc="-114">
                <a:solidFill>
                  <a:srgbClr val="00080F"/>
                </a:solidFill>
                <a:latin typeface="Lucida Sans Unicode"/>
                <a:cs typeface="Lucida Sans Unicode"/>
              </a:rPr>
              <a:t> </a:t>
            </a:r>
            <a:r>
              <a:rPr dirty="0" sz="2100" spc="135">
                <a:solidFill>
                  <a:srgbClr val="00080F"/>
                </a:solidFill>
                <a:latin typeface="Lucida Sans Unicode"/>
                <a:cs typeface="Lucida Sans Unicode"/>
              </a:rPr>
              <a:t>changing</a:t>
            </a:r>
            <a:r>
              <a:rPr dirty="0" sz="2100" spc="-65">
                <a:solidFill>
                  <a:srgbClr val="00080F"/>
                </a:solidFill>
                <a:latin typeface="Lucida Sans Unicode"/>
                <a:cs typeface="Lucida Sans Unicode"/>
              </a:rPr>
              <a:t> </a:t>
            </a:r>
            <a:r>
              <a:rPr dirty="0" sz="2100" spc="125">
                <a:solidFill>
                  <a:srgbClr val="00080F"/>
                </a:solidFill>
                <a:latin typeface="Lucida Sans Unicode"/>
                <a:cs typeface="Lucida Sans Unicode"/>
              </a:rPr>
              <a:t>demands.</a:t>
            </a:r>
            <a:r>
              <a:rPr dirty="0" sz="2100" spc="-15">
                <a:solidFill>
                  <a:srgbClr val="00080F"/>
                </a:solidFill>
                <a:latin typeface="Lucida Sans Unicode"/>
                <a:cs typeface="Lucida Sans Unicode"/>
              </a:rPr>
              <a:t> </a:t>
            </a:r>
            <a:r>
              <a:rPr dirty="0" sz="2100" spc="150">
                <a:solidFill>
                  <a:srgbClr val="00080F"/>
                </a:solidFill>
                <a:latin typeface="Lucida Sans Unicode"/>
                <a:cs typeface="Lucida Sans Unicode"/>
              </a:rPr>
              <a:t>By</a:t>
            </a:r>
            <a:r>
              <a:rPr dirty="0" sz="2100" spc="-114">
                <a:solidFill>
                  <a:srgbClr val="00080F"/>
                </a:solidFill>
                <a:latin typeface="Lucida Sans Unicode"/>
                <a:cs typeface="Lucida Sans Unicode"/>
              </a:rPr>
              <a:t> </a:t>
            </a:r>
            <a:r>
              <a:rPr dirty="0" sz="2100" spc="125">
                <a:solidFill>
                  <a:srgbClr val="00080F"/>
                </a:solidFill>
                <a:latin typeface="Lucida Sans Unicode"/>
                <a:cs typeface="Lucida Sans Unicode"/>
              </a:rPr>
              <a:t>choosing</a:t>
            </a:r>
            <a:r>
              <a:rPr dirty="0" sz="2100" spc="-75">
                <a:solidFill>
                  <a:srgbClr val="00080F"/>
                </a:solidFill>
                <a:latin typeface="Lucida Sans Unicode"/>
                <a:cs typeface="Lucida Sans Unicode"/>
              </a:rPr>
              <a:t> </a:t>
            </a:r>
            <a:r>
              <a:rPr dirty="0" sz="2100" spc="105">
                <a:solidFill>
                  <a:srgbClr val="00080F"/>
                </a:solidFill>
                <a:latin typeface="Lucida Sans Unicode"/>
                <a:cs typeface="Lucida Sans Unicode"/>
              </a:rPr>
              <a:t>Quality</a:t>
            </a:r>
            <a:r>
              <a:rPr dirty="0" sz="2100" spc="-105">
                <a:solidFill>
                  <a:srgbClr val="00080F"/>
                </a:solidFill>
                <a:latin typeface="Lucida Sans Unicode"/>
                <a:cs typeface="Lucida Sans Unicode"/>
              </a:rPr>
              <a:t> </a:t>
            </a:r>
            <a:r>
              <a:rPr dirty="0" sz="2100" spc="155">
                <a:solidFill>
                  <a:srgbClr val="00080F"/>
                </a:solidFill>
                <a:latin typeface="Lucida Sans Unicode"/>
                <a:cs typeface="Lucida Sans Unicode"/>
              </a:rPr>
              <a:t>Service </a:t>
            </a:r>
            <a:r>
              <a:rPr dirty="0" sz="2100" spc="95">
                <a:solidFill>
                  <a:srgbClr val="00080F"/>
                </a:solidFill>
                <a:latin typeface="Lucida Sans Unicode"/>
                <a:cs typeface="Lucida Sans Unicode"/>
              </a:rPr>
              <a:t>Group,</a:t>
            </a:r>
            <a:r>
              <a:rPr dirty="0" sz="2100" spc="-20">
                <a:solidFill>
                  <a:srgbClr val="00080F"/>
                </a:solidFill>
                <a:latin typeface="Lucida Sans Unicode"/>
                <a:cs typeface="Lucida Sans Unicode"/>
              </a:rPr>
              <a:t> </a:t>
            </a:r>
            <a:r>
              <a:rPr dirty="0" sz="2100" spc="140">
                <a:solidFill>
                  <a:srgbClr val="00080F"/>
                </a:solidFill>
                <a:latin typeface="Lucida Sans Unicode"/>
                <a:cs typeface="Lucida Sans Unicode"/>
              </a:rPr>
              <a:t>manufacturers</a:t>
            </a:r>
            <a:r>
              <a:rPr dirty="0" sz="2100" spc="-65">
                <a:solidFill>
                  <a:srgbClr val="00080F"/>
                </a:solidFill>
                <a:latin typeface="Lucida Sans Unicode"/>
                <a:cs typeface="Lucida Sans Unicode"/>
              </a:rPr>
              <a:t> </a:t>
            </a:r>
            <a:r>
              <a:rPr dirty="0" sz="2100" spc="100">
                <a:solidFill>
                  <a:srgbClr val="00080F"/>
                </a:solidFill>
                <a:latin typeface="Lucida Sans Unicode"/>
                <a:cs typeface="Lucida Sans Unicode"/>
              </a:rPr>
              <a:t>invest</a:t>
            </a:r>
            <a:r>
              <a:rPr dirty="0" sz="2100" spc="-15">
                <a:solidFill>
                  <a:srgbClr val="00080F"/>
                </a:solidFill>
                <a:latin typeface="Lucida Sans Unicode"/>
                <a:cs typeface="Lucida Sans Unicode"/>
              </a:rPr>
              <a:t> </a:t>
            </a:r>
            <a:r>
              <a:rPr dirty="0" sz="2100">
                <a:solidFill>
                  <a:srgbClr val="00080F"/>
                </a:solidFill>
                <a:latin typeface="Lucida Sans Unicode"/>
                <a:cs typeface="Lucida Sans Unicode"/>
              </a:rPr>
              <a:t>in</a:t>
            </a:r>
            <a:r>
              <a:rPr dirty="0" sz="2100" spc="-70">
                <a:solidFill>
                  <a:srgbClr val="00080F"/>
                </a:solidFill>
                <a:latin typeface="Lucida Sans Unicode"/>
                <a:cs typeface="Lucida Sans Unicode"/>
              </a:rPr>
              <a:t> </a:t>
            </a:r>
            <a:r>
              <a:rPr dirty="0" sz="2100" spc="105">
                <a:solidFill>
                  <a:srgbClr val="00080F"/>
                </a:solidFill>
                <a:latin typeface="Lucida Sans Unicode"/>
                <a:cs typeface="Lucida Sans Unicode"/>
              </a:rPr>
              <a:t>quality</a:t>
            </a:r>
            <a:r>
              <a:rPr dirty="0" sz="2100" spc="-65">
                <a:solidFill>
                  <a:srgbClr val="00080F"/>
                </a:solidFill>
                <a:latin typeface="Lucida Sans Unicode"/>
                <a:cs typeface="Lucida Sans Unicode"/>
              </a:rPr>
              <a:t> </a:t>
            </a:r>
            <a:r>
              <a:rPr dirty="0" sz="2100" spc="145">
                <a:solidFill>
                  <a:srgbClr val="00080F"/>
                </a:solidFill>
                <a:latin typeface="Lucida Sans Unicode"/>
                <a:cs typeface="Lucida Sans Unicode"/>
              </a:rPr>
              <a:t>assurance</a:t>
            </a:r>
            <a:r>
              <a:rPr dirty="0" sz="2100" spc="-130">
                <a:solidFill>
                  <a:srgbClr val="00080F"/>
                </a:solidFill>
                <a:latin typeface="Lucida Sans Unicode"/>
                <a:cs typeface="Lucida Sans Unicode"/>
              </a:rPr>
              <a:t> </a:t>
            </a:r>
            <a:r>
              <a:rPr dirty="0" sz="2100" spc="155">
                <a:solidFill>
                  <a:srgbClr val="00080F"/>
                </a:solidFill>
                <a:latin typeface="Lucida Sans Unicode"/>
                <a:cs typeface="Lucida Sans Unicode"/>
              </a:rPr>
              <a:t>that</a:t>
            </a:r>
            <a:r>
              <a:rPr dirty="0" sz="2100" spc="-20">
                <a:solidFill>
                  <a:srgbClr val="00080F"/>
                </a:solidFill>
                <a:latin typeface="Lucida Sans Unicode"/>
                <a:cs typeface="Lucida Sans Unicode"/>
              </a:rPr>
              <a:t> </a:t>
            </a:r>
            <a:r>
              <a:rPr dirty="0" sz="2100" spc="140">
                <a:solidFill>
                  <a:srgbClr val="00080F"/>
                </a:solidFill>
                <a:latin typeface="Lucida Sans Unicode"/>
                <a:cs typeface="Lucida Sans Unicode"/>
              </a:rPr>
              <a:t>protects</a:t>
            </a:r>
            <a:r>
              <a:rPr dirty="0" sz="2100" spc="-125">
                <a:solidFill>
                  <a:srgbClr val="00080F"/>
                </a:solidFill>
                <a:latin typeface="Lucida Sans Unicode"/>
                <a:cs typeface="Lucida Sans Unicode"/>
              </a:rPr>
              <a:t> </a:t>
            </a:r>
            <a:r>
              <a:rPr dirty="0" sz="2100" spc="114">
                <a:solidFill>
                  <a:srgbClr val="00080F"/>
                </a:solidFill>
                <a:latin typeface="Lucida Sans Unicode"/>
                <a:cs typeface="Lucida Sans Unicode"/>
              </a:rPr>
              <a:t>their</a:t>
            </a:r>
            <a:r>
              <a:rPr dirty="0" sz="2100" spc="-60">
                <a:solidFill>
                  <a:srgbClr val="00080F"/>
                </a:solidFill>
                <a:latin typeface="Lucida Sans Unicode"/>
                <a:cs typeface="Lucida Sans Unicode"/>
              </a:rPr>
              <a:t> </a:t>
            </a:r>
            <a:r>
              <a:rPr dirty="0" sz="2100" spc="110">
                <a:solidFill>
                  <a:srgbClr val="00080F"/>
                </a:solidFill>
                <a:latin typeface="Lucida Sans Unicode"/>
                <a:cs typeface="Lucida Sans Unicode"/>
              </a:rPr>
              <a:t>products,</a:t>
            </a:r>
            <a:r>
              <a:rPr dirty="0" sz="2100" spc="-85">
                <a:solidFill>
                  <a:srgbClr val="00080F"/>
                </a:solidFill>
                <a:latin typeface="Lucida Sans Unicode"/>
                <a:cs typeface="Lucida Sans Unicode"/>
              </a:rPr>
              <a:t> </a:t>
            </a:r>
            <a:r>
              <a:rPr dirty="0" sz="2100" spc="105">
                <a:solidFill>
                  <a:srgbClr val="00080F"/>
                </a:solidFill>
                <a:latin typeface="Lucida Sans Unicode"/>
                <a:cs typeface="Lucida Sans Unicode"/>
              </a:rPr>
              <a:t>their </a:t>
            </a:r>
            <a:r>
              <a:rPr dirty="0" sz="2100" spc="120">
                <a:solidFill>
                  <a:srgbClr val="00080F"/>
                </a:solidFill>
                <a:latin typeface="Lucida Sans Unicode"/>
                <a:cs typeface="Lucida Sans Unicode"/>
              </a:rPr>
              <a:t>customers,</a:t>
            </a:r>
            <a:r>
              <a:rPr dirty="0" sz="2100" spc="-25">
                <a:solidFill>
                  <a:srgbClr val="00080F"/>
                </a:solidFill>
                <a:latin typeface="Lucida Sans Unicode"/>
                <a:cs typeface="Lucida Sans Unicode"/>
              </a:rPr>
              <a:t> </a:t>
            </a:r>
            <a:r>
              <a:rPr dirty="0" sz="2100" spc="145">
                <a:solidFill>
                  <a:srgbClr val="00080F"/>
                </a:solidFill>
                <a:latin typeface="Lucida Sans Unicode"/>
                <a:cs typeface="Lucida Sans Unicode"/>
              </a:rPr>
              <a:t>and</a:t>
            </a:r>
            <a:r>
              <a:rPr dirty="0" sz="2100" spc="-90">
                <a:solidFill>
                  <a:srgbClr val="00080F"/>
                </a:solidFill>
                <a:latin typeface="Lucida Sans Unicode"/>
                <a:cs typeface="Lucida Sans Unicode"/>
              </a:rPr>
              <a:t> </a:t>
            </a:r>
            <a:r>
              <a:rPr dirty="0" sz="2100" spc="114">
                <a:solidFill>
                  <a:srgbClr val="00080F"/>
                </a:solidFill>
                <a:latin typeface="Lucida Sans Unicode"/>
                <a:cs typeface="Lucida Sans Unicode"/>
              </a:rPr>
              <a:t>their</a:t>
            </a:r>
            <a:r>
              <a:rPr dirty="0" sz="2100" spc="-65">
                <a:solidFill>
                  <a:srgbClr val="00080F"/>
                </a:solidFill>
                <a:latin typeface="Lucida Sans Unicode"/>
                <a:cs typeface="Lucida Sans Unicode"/>
              </a:rPr>
              <a:t> </a:t>
            </a:r>
            <a:r>
              <a:rPr dirty="0" sz="2100" spc="60">
                <a:solidFill>
                  <a:srgbClr val="00080F"/>
                </a:solidFill>
                <a:latin typeface="Lucida Sans Unicode"/>
                <a:cs typeface="Lucida Sans Unicode"/>
              </a:rPr>
              <a:t>reputation—</a:t>
            </a:r>
            <a:r>
              <a:rPr dirty="0" sz="2100" spc="135">
                <a:solidFill>
                  <a:srgbClr val="00080F"/>
                </a:solidFill>
                <a:latin typeface="Lucida Sans Unicode"/>
                <a:cs typeface="Lucida Sans Unicode"/>
              </a:rPr>
              <a:t>today</a:t>
            </a:r>
            <a:r>
              <a:rPr dirty="0" sz="2100" spc="-75">
                <a:solidFill>
                  <a:srgbClr val="00080F"/>
                </a:solidFill>
                <a:latin typeface="Lucida Sans Unicode"/>
                <a:cs typeface="Lucida Sans Unicode"/>
              </a:rPr>
              <a:t> </a:t>
            </a:r>
            <a:r>
              <a:rPr dirty="0" sz="2100" spc="145">
                <a:solidFill>
                  <a:srgbClr val="00080F"/>
                </a:solidFill>
                <a:latin typeface="Lucida Sans Unicode"/>
                <a:cs typeface="Lucida Sans Unicode"/>
              </a:rPr>
              <a:t>and</a:t>
            </a:r>
            <a:r>
              <a:rPr dirty="0" sz="2100" spc="-100">
                <a:solidFill>
                  <a:srgbClr val="00080F"/>
                </a:solidFill>
                <a:latin typeface="Lucida Sans Unicode"/>
                <a:cs typeface="Lucida Sans Unicode"/>
              </a:rPr>
              <a:t> </a:t>
            </a:r>
            <a:r>
              <a:rPr dirty="0" sz="2100" spc="100">
                <a:solidFill>
                  <a:srgbClr val="00080F"/>
                </a:solidFill>
                <a:latin typeface="Lucida Sans Unicode"/>
                <a:cs typeface="Lucida Sans Unicode"/>
              </a:rPr>
              <a:t>for</a:t>
            </a:r>
            <a:r>
              <a:rPr dirty="0" sz="2100" spc="-130">
                <a:solidFill>
                  <a:srgbClr val="00080F"/>
                </a:solidFill>
                <a:latin typeface="Lucida Sans Unicode"/>
                <a:cs typeface="Lucida Sans Unicode"/>
              </a:rPr>
              <a:t> </a:t>
            </a:r>
            <a:r>
              <a:rPr dirty="0" sz="2100" spc="155">
                <a:solidFill>
                  <a:srgbClr val="00080F"/>
                </a:solidFill>
                <a:latin typeface="Lucida Sans Unicode"/>
                <a:cs typeface="Lucida Sans Unicode"/>
              </a:rPr>
              <a:t>the</a:t>
            </a:r>
            <a:r>
              <a:rPr dirty="0" sz="2100" spc="-155">
                <a:solidFill>
                  <a:srgbClr val="00080F"/>
                </a:solidFill>
                <a:latin typeface="Lucida Sans Unicode"/>
                <a:cs typeface="Lucida Sans Unicode"/>
              </a:rPr>
              <a:t> </a:t>
            </a:r>
            <a:r>
              <a:rPr dirty="0" sz="2100" spc="75">
                <a:solidFill>
                  <a:srgbClr val="00080F"/>
                </a:solidFill>
                <a:latin typeface="Lucida Sans Unicode"/>
                <a:cs typeface="Lucida Sans Unicode"/>
              </a:rPr>
              <a:t>future.</a:t>
            </a:r>
            <a:endParaRPr sz="2100">
              <a:latin typeface="Lucida Sans Unicode"/>
              <a:cs typeface="Lucida Sans Unicode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13121529" y="6194553"/>
            <a:ext cx="2799715" cy="31242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u="heavy" sz="1850" spc="65">
                <a:solidFill>
                  <a:srgbClr val="00080F"/>
                </a:solidFill>
                <a:uFill>
                  <a:solidFill>
                    <a:srgbClr val="00080F"/>
                  </a:solidFill>
                </a:uFill>
                <a:latin typeface="Lucida Sans Unicode"/>
                <a:cs typeface="Lucida Sans Unicode"/>
                <a:hlinkClick r:id="rId2"/>
              </a:rPr>
              <a:t>Quality</a:t>
            </a:r>
            <a:r>
              <a:rPr dirty="0" u="heavy" sz="1850" spc="385">
                <a:solidFill>
                  <a:srgbClr val="00080F"/>
                </a:solidFill>
                <a:uFill>
                  <a:solidFill>
                    <a:srgbClr val="00080F"/>
                  </a:solidFill>
                </a:uFill>
                <a:latin typeface="Lucida Sans Unicode"/>
                <a:cs typeface="Lucida Sans Unicode"/>
                <a:hlinkClick r:id="rId2"/>
              </a:rPr>
              <a:t> </a:t>
            </a:r>
            <a:r>
              <a:rPr dirty="0" u="heavy" sz="1850" spc="165">
                <a:solidFill>
                  <a:srgbClr val="00080F"/>
                </a:solidFill>
                <a:uFill>
                  <a:solidFill>
                    <a:srgbClr val="00080F"/>
                  </a:solidFill>
                </a:uFill>
                <a:latin typeface="Lucida Sans Unicode"/>
                <a:cs typeface="Lucida Sans Unicode"/>
                <a:hlinkClick r:id="rId2"/>
              </a:rPr>
              <a:t>Service</a:t>
            </a:r>
            <a:r>
              <a:rPr dirty="0" u="heavy" sz="1850" spc="-110">
                <a:solidFill>
                  <a:srgbClr val="00080F"/>
                </a:solidFill>
                <a:uFill>
                  <a:solidFill>
                    <a:srgbClr val="00080F"/>
                  </a:solidFill>
                </a:uFill>
                <a:latin typeface="Lucida Sans Unicode"/>
                <a:cs typeface="Lucida Sans Unicode"/>
                <a:hlinkClick r:id="rId2"/>
              </a:rPr>
              <a:t> </a:t>
            </a:r>
            <a:r>
              <a:rPr dirty="0" u="heavy" sz="1850" spc="95">
                <a:solidFill>
                  <a:srgbClr val="00080F"/>
                </a:solidFill>
                <a:uFill>
                  <a:solidFill>
                    <a:srgbClr val="00080F"/>
                  </a:solidFill>
                </a:uFill>
                <a:latin typeface="Lucida Sans Unicode"/>
                <a:cs typeface="Lucida Sans Unicode"/>
                <a:hlinkClick r:id="rId2"/>
              </a:rPr>
              <a:t>Group</a:t>
            </a:r>
            <a:endParaRPr sz="185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-997"/>
            <a:ext cx="18288000" cy="10288270"/>
            <a:chOff x="0" y="-997"/>
            <a:chExt cx="18288000" cy="1028827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587621" cy="10286999"/>
            </a:xfrm>
            <a:prstGeom prst="rect">
              <a:avLst/>
            </a:prstGeom>
          </p:spPr>
        </p:pic>
        <p:sp>
          <p:nvSpPr>
            <p:cNvPr id="4" name="object 4" descr=""/>
            <p:cNvSpPr/>
            <p:nvPr/>
          </p:nvSpPr>
          <p:spPr>
            <a:xfrm>
              <a:off x="8705423" y="0"/>
              <a:ext cx="9582785" cy="10287000"/>
            </a:xfrm>
            <a:custGeom>
              <a:avLst/>
              <a:gdLst/>
              <a:ahLst/>
              <a:cxnLst/>
              <a:rect l="l" t="t" r="r" b="b"/>
              <a:pathLst>
                <a:path w="9582785" h="10287000">
                  <a:moveTo>
                    <a:pt x="0" y="10286999"/>
                  </a:moveTo>
                  <a:lnTo>
                    <a:pt x="537795" y="0"/>
                  </a:lnTo>
                  <a:lnTo>
                    <a:pt x="9582575" y="0"/>
                  </a:lnTo>
                  <a:lnTo>
                    <a:pt x="9582575" y="10286999"/>
                  </a:lnTo>
                  <a:lnTo>
                    <a:pt x="0" y="10286999"/>
                  </a:lnTo>
                  <a:close/>
                </a:path>
              </a:pathLst>
            </a:custGeom>
            <a:solidFill>
              <a:srgbClr val="254BB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6288102" y="0"/>
              <a:ext cx="3917950" cy="10287000"/>
            </a:xfrm>
            <a:custGeom>
              <a:avLst/>
              <a:gdLst/>
              <a:ahLst/>
              <a:cxnLst/>
              <a:rect l="l" t="t" r="r" b="b"/>
              <a:pathLst>
                <a:path w="3917950" h="10287000">
                  <a:moveTo>
                    <a:pt x="0" y="8948647"/>
                  </a:moveTo>
                  <a:lnTo>
                    <a:pt x="975579" y="10286999"/>
                  </a:lnTo>
                  <a:lnTo>
                    <a:pt x="2688842" y="10286999"/>
                  </a:lnTo>
                  <a:lnTo>
                    <a:pt x="2722220" y="10191916"/>
                  </a:lnTo>
                  <a:lnTo>
                    <a:pt x="2764692" y="10068505"/>
                  </a:lnTo>
                  <a:lnTo>
                    <a:pt x="2806258" y="9945276"/>
                  </a:lnTo>
                  <a:lnTo>
                    <a:pt x="2846926" y="9822235"/>
                  </a:lnTo>
                  <a:lnTo>
                    <a:pt x="2886702" y="9699386"/>
                  </a:lnTo>
                  <a:lnTo>
                    <a:pt x="2925595" y="9576734"/>
                  </a:lnTo>
                  <a:lnTo>
                    <a:pt x="2963611" y="9454284"/>
                  </a:lnTo>
                  <a:lnTo>
                    <a:pt x="3000758" y="9332041"/>
                  </a:lnTo>
                  <a:lnTo>
                    <a:pt x="3037043" y="9210009"/>
                  </a:lnTo>
                  <a:lnTo>
                    <a:pt x="3072473" y="9088195"/>
                  </a:lnTo>
                  <a:lnTo>
                    <a:pt x="3107056" y="8966601"/>
                  </a:lnTo>
                  <a:lnTo>
                    <a:pt x="3140798" y="8845235"/>
                  </a:lnTo>
                  <a:lnTo>
                    <a:pt x="3173708" y="8724099"/>
                  </a:lnTo>
                  <a:lnTo>
                    <a:pt x="3205791" y="8603200"/>
                  </a:lnTo>
                  <a:lnTo>
                    <a:pt x="3237056" y="8482542"/>
                  </a:lnTo>
                  <a:lnTo>
                    <a:pt x="3267510" y="8362129"/>
                  </a:lnTo>
                  <a:lnTo>
                    <a:pt x="3297160" y="8241968"/>
                  </a:lnTo>
                  <a:lnTo>
                    <a:pt x="3326013" y="8122062"/>
                  </a:lnTo>
                  <a:lnTo>
                    <a:pt x="3354076" y="8002417"/>
                  </a:lnTo>
                  <a:lnTo>
                    <a:pt x="3381358" y="7883037"/>
                  </a:lnTo>
                  <a:lnTo>
                    <a:pt x="3407864" y="7763928"/>
                  </a:lnTo>
                  <a:lnTo>
                    <a:pt x="3433603" y="7645094"/>
                  </a:lnTo>
                  <a:lnTo>
                    <a:pt x="3458581" y="7526540"/>
                  </a:lnTo>
                  <a:lnTo>
                    <a:pt x="3482806" y="7408271"/>
                  </a:lnTo>
                  <a:lnTo>
                    <a:pt x="3506285" y="7290292"/>
                  </a:lnTo>
                  <a:lnTo>
                    <a:pt x="3529026" y="7172608"/>
                  </a:lnTo>
                  <a:lnTo>
                    <a:pt x="3551035" y="7055223"/>
                  </a:lnTo>
                  <a:lnTo>
                    <a:pt x="3572320" y="6938144"/>
                  </a:lnTo>
                  <a:lnTo>
                    <a:pt x="3592888" y="6821373"/>
                  </a:lnTo>
                  <a:lnTo>
                    <a:pt x="3612746" y="6704917"/>
                  </a:lnTo>
                  <a:lnTo>
                    <a:pt x="3631902" y="6588780"/>
                  </a:lnTo>
                  <a:lnTo>
                    <a:pt x="3650363" y="6472967"/>
                  </a:lnTo>
                  <a:lnTo>
                    <a:pt x="3668135" y="6357483"/>
                  </a:lnTo>
                  <a:lnTo>
                    <a:pt x="3685228" y="6242333"/>
                  </a:lnTo>
                  <a:lnTo>
                    <a:pt x="3701647" y="6127522"/>
                  </a:lnTo>
                  <a:lnTo>
                    <a:pt x="3717399" y="6013055"/>
                  </a:lnTo>
                  <a:lnTo>
                    <a:pt x="3732493" y="5898936"/>
                  </a:lnTo>
                  <a:lnTo>
                    <a:pt x="3760734" y="5671763"/>
                  </a:lnTo>
                  <a:lnTo>
                    <a:pt x="3786425" y="5446042"/>
                  </a:lnTo>
                  <a:lnTo>
                    <a:pt x="3809627" y="5221814"/>
                  </a:lnTo>
                  <a:lnTo>
                    <a:pt x="3830396" y="4999116"/>
                  </a:lnTo>
                  <a:lnTo>
                    <a:pt x="3848792" y="4777989"/>
                  </a:lnTo>
                  <a:lnTo>
                    <a:pt x="3864871" y="4558470"/>
                  </a:lnTo>
                  <a:lnTo>
                    <a:pt x="3878692" y="4340600"/>
                  </a:lnTo>
                  <a:lnTo>
                    <a:pt x="3890313" y="4124416"/>
                  </a:lnTo>
                  <a:lnTo>
                    <a:pt x="3899792" y="3909959"/>
                  </a:lnTo>
                  <a:lnTo>
                    <a:pt x="3907187" y="3697268"/>
                  </a:lnTo>
                  <a:lnTo>
                    <a:pt x="3912556" y="3486380"/>
                  </a:lnTo>
                  <a:lnTo>
                    <a:pt x="3915957" y="3277336"/>
                  </a:lnTo>
                  <a:lnTo>
                    <a:pt x="3917449" y="3070175"/>
                  </a:lnTo>
                  <a:lnTo>
                    <a:pt x="3917089" y="2864936"/>
                  </a:lnTo>
                  <a:lnTo>
                    <a:pt x="3914935" y="2661657"/>
                  </a:lnTo>
                  <a:lnTo>
                    <a:pt x="3908468" y="2360500"/>
                  </a:lnTo>
                  <a:lnTo>
                    <a:pt x="3898292" y="2063975"/>
                  </a:lnTo>
                  <a:lnTo>
                    <a:pt x="3884603" y="1772213"/>
                  </a:lnTo>
                  <a:lnTo>
                    <a:pt x="3867596" y="1485347"/>
                  </a:lnTo>
                  <a:lnTo>
                    <a:pt x="3847468" y="1203507"/>
                  </a:lnTo>
                  <a:lnTo>
                    <a:pt x="3824414" y="926827"/>
                  </a:lnTo>
                  <a:lnTo>
                    <a:pt x="3798631" y="655437"/>
                  </a:lnTo>
                  <a:lnTo>
                    <a:pt x="3760347" y="302042"/>
                  </a:lnTo>
                  <a:lnTo>
                    <a:pt x="3723353" y="0"/>
                  </a:lnTo>
                  <a:lnTo>
                    <a:pt x="2673288" y="0"/>
                  </a:lnTo>
                  <a:lnTo>
                    <a:pt x="2650145" y="221562"/>
                  </a:lnTo>
                  <a:lnTo>
                    <a:pt x="2627770" y="418705"/>
                  </a:lnTo>
                  <a:lnTo>
                    <a:pt x="2603628" y="616660"/>
                  </a:lnTo>
                  <a:lnTo>
                    <a:pt x="2577695" y="815418"/>
                  </a:lnTo>
                  <a:lnTo>
                    <a:pt x="2549948" y="1014972"/>
                  </a:lnTo>
                  <a:lnTo>
                    <a:pt x="2520364" y="1215312"/>
                  </a:lnTo>
                  <a:lnTo>
                    <a:pt x="2488921" y="1416429"/>
                  </a:lnTo>
                  <a:lnTo>
                    <a:pt x="2455594" y="1618314"/>
                  </a:lnTo>
                  <a:lnTo>
                    <a:pt x="2420361" y="1820958"/>
                  </a:lnTo>
                  <a:lnTo>
                    <a:pt x="2383199" y="2024353"/>
                  </a:lnTo>
                  <a:lnTo>
                    <a:pt x="2344084" y="2228489"/>
                  </a:lnTo>
                  <a:lnTo>
                    <a:pt x="2302994" y="2433357"/>
                  </a:lnTo>
                  <a:lnTo>
                    <a:pt x="2259904" y="2638950"/>
                  </a:lnTo>
                  <a:lnTo>
                    <a:pt x="2214793" y="2845256"/>
                  </a:lnTo>
                  <a:lnTo>
                    <a:pt x="2183585" y="2983187"/>
                  </a:lnTo>
                  <a:lnTo>
                    <a:pt x="2151460" y="3121429"/>
                  </a:lnTo>
                  <a:lnTo>
                    <a:pt x="2118413" y="3259979"/>
                  </a:lnTo>
                  <a:lnTo>
                    <a:pt x="2084437" y="3398834"/>
                  </a:lnTo>
                  <a:lnTo>
                    <a:pt x="2049524" y="3537993"/>
                  </a:lnTo>
                  <a:lnTo>
                    <a:pt x="2013668" y="3677452"/>
                  </a:lnTo>
                  <a:lnTo>
                    <a:pt x="1976862" y="3817210"/>
                  </a:lnTo>
                  <a:lnTo>
                    <a:pt x="1939099" y="3957262"/>
                  </a:lnTo>
                  <a:lnTo>
                    <a:pt x="1900372" y="4097607"/>
                  </a:lnTo>
                  <a:lnTo>
                    <a:pt x="1860675" y="4238241"/>
                  </a:lnTo>
                  <a:lnTo>
                    <a:pt x="1820000" y="4379163"/>
                  </a:lnTo>
                  <a:lnTo>
                    <a:pt x="1778341" y="4520370"/>
                  </a:lnTo>
                  <a:lnTo>
                    <a:pt x="1735691" y="4661858"/>
                  </a:lnTo>
                  <a:lnTo>
                    <a:pt x="1692043" y="4803626"/>
                  </a:lnTo>
                  <a:lnTo>
                    <a:pt x="1647390" y="4945671"/>
                  </a:lnTo>
                  <a:lnTo>
                    <a:pt x="1601725" y="5087989"/>
                  </a:lnTo>
                  <a:lnTo>
                    <a:pt x="1555042" y="5230579"/>
                  </a:lnTo>
                  <a:lnTo>
                    <a:pt x="1507333" y="5373438"/>
                  </a:lnTo>
                  <a:lnTo>
                    <a:pt x="1458593" y="5516563"/>
                  </a:lnTo>
                  <a:lnTo>
                    <a:pt x="1408813" y="5659951"/>
                  </a:lnTo>
                  <a:lnTo>
                    <a:pt x="1357987" y="5803600"/>
                  </a:lnTo>
                  <a:lnTo>
                    <a:pt x="1306108" y="5947507"/>
                  </a:lnTo>
                  <a:lnTo>
                    <a:pt x="1253169" y="6091670"/>
                  </a:lnTo>
                  <a:lnTo>
                    <a:pt x="1199164" y="6236086"/>
                  </a:lnTo>
                  <a:lnTo>
                    <a:pt x="1144086" y="6380752"/>
                  </a:lnTo>
                  <a:lnTo>
                    <a:pt x="1116142" y="6453178"/>
                  </a:lnTo>
                  <a:lnTo>
                    <a:pt x="1087927" y="6525666"/>
                  </a:lnTo>
                  <a:lnTo>
                    <a:pt x="1059440" y="6598215"/>
                  </a:lnTo>
                  <a:lnTo>
                    <a:pt x="1030681" y="6670824"/>
                  </a:lnTo>
                  <a:lnTo>
                    <a:pt x="1001648" y="6743495"/>
                  </a:lnTo>
                  <a:lnTo>
                    <a:pt x="972341" y="6816225"/>
                  </a:lnTo>
                  <a:lnTo>
                    <a:pt x="942759" y="6889016"/>
                  </a:lnTo>
                  <a:lnTo>
                    <a:pt x="912901" y="6961866"/>
                  </a:lnTo>
                  <a:lnTo>
                    <a:pt x="882765" y="7034775"/>
                  </a:lnTo>
                  <a:lnTo>
                    <a:pt x="852352" y="7107743"/>
                  </a:lnTo>
                  <a:lnTo>
                    <a:pt x="821661" y="7180770"/>
                  </a:lnTo>
                  <a:lnTo>
                    <a:pt x="790690" y="7253855"/>
                  </a:lnTo>
                  <a:lnTo>
                    <a:pt x="759438" y="7326999"/>
                  </a:lnTo>
                  <a:lnTo>
                    <a:pt x="727905" y="7400199"/>
                  </a:lnTo>
                  <a:lnTo>
                    <a:pt x="696091" y="7473457"/>
                  </a:lnTo>
                  <a:lnTo>
                    <a:pt x="663993" y="7546772"/>
                  </a:lnTo>
                  <a:lnTo>
                    <a:pt x="631612" y="7620144"/>
                  </a:lnTo>
                  <a:lnTo>
                    <a:pt x="598946" y="7693572"/>
                  </a:lnTo>
                  <a:lnTo>
                    <a:pt x="565994" y="7767055"/>
                  </a:lnTo>
                  <a:lnTo>
                    <a:pt x="532756" y="7840595"/>
                  </a:lnTo>
                  <a:lnTo>
                    <a:pt x="499231" y="7914190"/>
                  </a:lnTo>
                  <a:lnTo>
                    <a:pt x="465418" y="7987839"/>
                  </a:lnTo>
                  <a:lnTo>
                    <a:pt x="431316" y="8061544"/>
                  </a:lnTo>
                  <a:lnTo>
                    <a:pt x="396924" y="8135302"/>
                  </a:lnTo>
                  <a:lnTo>
                    <a:pt x="362242" y="8209115"/>
                  </a:lnTo>
                  <a:lnTo>
                    <a:pt x="327268" y="8282981"/>
                  </a:lnTo>
                  <a:lnTo>
                    <a:pt x="292002" y="8356901"/>
                  </a:lnTo>
                  <a:lnTo>
                    <a:pt x="256442" y="8430873"/>
                  </a:lnTo>
                  <a:lnTo>
                    <a:pt x="220589" y="8504899"/>
                  </a:lnTo>
                  <a:lnTo>
                    <a:pt x="184440" y="8578976"/>
                  </a:lnTo>
                  <a:lnTo>
                    <a:pt x="147996" y="8653106"/>
                  </a:lnTo>
                  <a:lnTo>
                    <a:pt x="111255" y="8727287"/>
                  </a:lnTo>
                  <a:lnTo>
                    <a:pt x="74217" y="8801520"/>
                  </a:lnTo>
                  <a:lnTo>
                    <a:pt x="36880" y="8875803"/>
                  </a:lnTo>
                  <a:lnTo>
                    <a:pt x="0" y="8948647"/>
                  </a:lnTo>
                  <a:close/>
                </a:path>
              </a:pathLst>
            </a:custGeom>
            <a:solidFill>
              <a:srgbClr val="66A23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3952240" y="-991"/>
              <a:ext cx="14335760" cy="10286365"/>
            </a:xfrm>
            <a:custGeom>
              <a:avLst/>
              <a:gdLst/>
              <a:ahLst/>
              <a:cxnLst/>
              <a:rect l="l" t="t" r="r" b="b"/>
              <a:pathLst>
                <a:path w="14335760" h="10286365">
                  <a:moveTo>
                    <a:pt x="5102580" y="4250956"/>
                  </a:moveTo>
                  <a:lnTo>
                    <a:pt x="5100637" y="4241457"/>
                  </a:lnTo>
                  <a:lnTo>
                    <a:pt x="5095341" y="4233646"/>
                  </a:lnTo>
                  <a:lnTo>
                    <a:pt x="5087544" y="4228363"/>
                  </a:lnTo>
                  <a:lnTo>
                    <a:pt x="5078044" y="4226420"/>
                  </a:lnTo>
                  <a:lnTo>
                    <a:pt x="5068544" y="4228363"/>
                  </a:lnTo>
                  <a:lnTo>
                    <a:pt x="5060747" y="4233646"/>
                  </a:lnTo>
                  <a:lnTo>
                    <a:pt x="5055463" y="4241457"/>
                  </a:lnTo>
                  <a:lnTo>
                    <a:pt x="5053508" y="4250956"/>
                  </a:lnTo>
                  <a:lnTo>
                    <a:pt x="5055463" y="4260443"/>
                  </a:lnTo>
                  <a:lnTo>
                    <a:pt x="5060747" y="4268254"/>
                  </a:lnTo>
                  <a:lnTo>
                    <a:pt x="5068544" y="4273537"/>
                  </a:lnTo>
                  <a:lnTo>
                    <a:pt x="5078044" y="4275493"/>
                  </a:lnTo>
                  <a:lnTo>
                    <a:pt x="5087544" y="4273537"/>
                  </a:lnTo>
                  <a:lnTo>
                    <a:pt x="5095341" y="4268254"/>
                  </a:lnTo>
                  <a:lnTo>
                    <a:pt x="5100637" y="4260443"/>
                  </a:lnTo>
                  <a:lnTo>
                    <a:pt x="5102580" y="4250956"/>
                  </a:lnTo>
                  <a:close/>
                </a:path>
                <a:path w="14335760" h="10286365">
                  <a:moveTo>
                    <a:pt x="5371071" y="98882"/>
                  </a:moveTo>
                  <a:lnTo>
                    <a:pt x="5364492" y="45300"/>
                  </a:lnTo>
                  <a:lnTo>
                    <a:pt x="5361419" y="990"/>
                  </a:lnTo>
                  <a:lnTo>
                    <a:pt x="5035423" y="0"/>
                  </a:lnTo>
                  <a:lnTo>
                    <a:pt x="5037302" y="5003"/>
                  </a:lnTo>
                  <a:lnTo>
                    <a:pt x="4789754" y="970826"/>
                  </a:lnTo>
                  <a:lnTo>
                    <a:pt x="4761344" y="1039634"/>
                  </a:lnTo>
                  <a:lnTo>
                    <a:pt x="4695202" y="1296847"/>
                  </a:lnTo>
                  <a:lnTo>
                    <a:pt x="4666767" y="1365580"/>
                  </a:lnTo>
                  <a:lnTo>
                    <a:pt x="4617085" y="1558290"/>
                  </a:lnTo>
                  <a:lnTo>
                    <a:pt x="4588624" y="1626958"/>
                  </a:lnTo>
                  <a:lnTo>
                    <a:pt x="4555452" y="1755317"/>
                  </a:lnTo>
                  <a:lnTo>
                    <a:pt x="4526966" y="1823923"/>
                  </a:lnTo>
                  <a:lnTo>
                    <a:pt x="4510367" y="1888058"/>
                  </a:lnTo>
                  <a:lnTo>
                    <a:pt x="4481868" y="1956625"/>
                  </a:lnTo>
                  <a:lnTo>
                    <a:pt x="4448619" y="2084768"/>
                  </a:lnTo>
                  <a:lnTo>
                    <a:pt x="4420095" y="2153259"/>
                  </a:lnTo>
                  <a:lnTo>
                    <a:pt x="4403445" y="2217267"/>
                  </a:lnTo>
                  <a:lnTo>
                    <a:pt x="4374908" y="2285720"/>
                  </a:lnTo>
                  <a:lnTo>
                    <a:pt x="4358246" y="2349677"/>
                  </a:lnTo>
                  <a:lnTo>
                    <a:pt x="4329671" y="2418080"/>
                  </a:lnTo>
                  <a:lnTo>
                    <a:pt x="4312996" y="2481973"/>
                  </a:lnTo>
                  <a:lnTo>
                    <a:pt x="4284408" y="2550325"/>
                  </a:lnTo>
                  <a:lnTo>
                    <a:pt x="4267695" y="2614168"/>
                  </a:lnTo>
                  <a:lnTo>
                    <a:pt x="4210469" y="2750693"/>
                  </a:lnTo>
                  <a:lnTo>
                    <a:pt x="4193730" y="2814447"/>
                  </a:lnTo>
                  <a:lnTo>
                    <a:pt x="4136428" y="2950781"/>
                  </a:lnTo>
                  <a:lnTo>
                    <a:pt x="4119651" y="3014434"/>
                  </a:lnTo>
                  <a:lnTo>
                    <a:pt x="4062272" y="3150565"/>
                  </a:lnTo>
                  <a:lnTo>
                    <a:pt x="4045445" y="3214103"/>
                  </a:lnTo>
                  <a:lnTo>
                    <a:pt x="3959237" y="3417913"/>
                  </a:lnTo>
                  <a:lnTo>
                    <a:pt x="3942346" y="3481298"/>
                  </a:lnTo>
                  <a:lnTo>
                    <a:pt x="3740531" y="3955110"/>
                  </a:lnTo>
                  <a:lnTo>
                    <a:pt x="3723525" y="4018153"/>
                  </a:lnTo>
                  <a:lnTo>
                    <a:pt x="3578771" y="4354982"/>
                  </a:lnTo>
                  <a:lnTo>
                    <a:pt x="3537877" y="4426661"/>
                  </a:lnTo>
                  <a:lnTo>
                    <a:pt x="3334258" y="4895697"/>
                  </a:lnTo>
                  <a:lnTo>
                    <a:pt x="3293199" y="4966944"/>
                  </a:lnTo>
                  <a:lnTo>
                    <a:pt x="3205556" y="5166931"/>
                  </a:lnTo>
                  <a:lnTo>
                    <a:pt x="3164395" y="5237950"/>
                  </a:lnTo>
                  <a:lnTo>
                    <a:pt x="3105810" y="5370855"/>
                  </a:lnTo>
                  <a:lnTo>
                    <a:pt x="3064599" y="5441683"/>
                  </a:lnTo>
                  <a:lnTo>
                    <a:pt x="3005861" y="5574208"/>
                  </a:lnTo>
                  <a:lnTo>
                    <a:pt x="2964573" y="5644845"/>
                  </a:lnTo>
                  <a:lnTo>
                    <a:pt x="2935147" y="5710948"/>
                  </a:lnTo>
                  <a:lnTo>
                    <a:pt x="2893809" y="5781446"/>
                  </a:lnTo>
                  <a:lnTo>
                    <a:pt x="2864320" y="5847410"/>
                  </a:lnTo>
                  <a:lnTo>
                    <a:pt x="2822930" y="5917781"/>
                  </a:lnTo>
                  <a:lnTo>
                    <a:pt x="2793403" y="5983617"/>
                  </a:lnTo>
                  <a:lnTo>
                    <a:pt x="2751963" y="6053836"/>
                  </a:lnTo>
                  <a:lnTo>
                    <a:pt x="2722384" y="6119533"/>
                  </a:lnTo>
                  <a:lnTo>
                    <a:pt x="2680881" y="6189611"/>
                  </a:lnTo>
                  <a:lnTo>
                    <a:pt x="2651252" y="6255156"/>
                  </a:lnTo>
                  <a:lnTo>
                    <a:pt x="2609697" y="6325108"/>
                  </a:lnTo>
                  <a:lnTo>
                    <a:pt x="2580005" y="6390500"/>
                  </a:lnTo>
                  <a:lnTo>
                    <a:pt x="2496756" y="6530010"/>
                  </a:lnTo>
                  <a:lnTo>
                    <a:pt x="2466987" y="6595186"/>
                  </a:lnTo>
                  <a:lnTo>
                    <a:pt x="2341816" y="6803644"/>
                  </a:lnTo>
                  <a:lnTo>
                    <a:pt x="2311920" y="6868503"/>
                  </a:lnTo>
                  <a:lnTo>
                    <a:pt x="2186406" y="7076008"/>
                  </a:lnTo>
                  <a:lnTo>
                    <a:pt x="2156383" y="7140537"/>
                  </a:lnTo>
                  <a:lnTo>
                    <a:pt x="1820011" y="7689507"/>
                  </a:lnTo>
                  <a:lnTo>
                    <a:pt x="1523911" y="8165173"/>
                  </a:lnTo>
                  <a:lnTo>
                    <a:pt x="1469593" y="8237220"/>
                  </a:lnTo>
                  <a:lnTo>
                    <a:pt x="1342047" y="8439379"/>
                  </a:lnTo>
                  <a:lnTo>
                    <a:pt x="1287576" y="8511032"/>
                  </a:lnTo>
                  <a:lnTo>
                    <a:pt x="1159598" y="8712009"/>
                  </a:lnTo>
                  <a:lnTo>
                    <a:pt x="1104976" y="8783269"/>
                  </a:lnTo>
                  <a:lnTo>
                    <a:pt x="1019390" y="8916530"/>
                  </a:lnTo>
                  <a:lnTo>
                    <a:pt x="964653" y="8987485"/>
                  </a:lnTo>
                  <a:lnTo>
                    <a:pt x="921753" y="9053855"/>
                  </a:lnTo>
                  <a:lnTo>
                    <a:pt x="866940" y="9124594"/>
                  </a:lnTo>
                  <a:lnTo>
                    <a:pt x="823963" y="9190761"/>
                  </a:lnTo>
                  <a:lnTo>
                    <a:pt x="769073" y="9261284"/>
                  </a:lnTo>
                  <a:lnTo>
                    <a:pt x="726020" y="9327236"/>
                  </a:lnTo>
                  <a:lnTo>
                    <a:pt x="671042" y="9397543"/>
                  </a:lnTo>
                  <a:lnTo>
                    <a:pt x="627900" y="9463278"/>
                  </a:lnTo>
                  <a:lnTo>
                    <a:pt x="572846" y="9533369"/>
                  </a:lnTo>
                  <a:lnTo>
                    <a:pt x="529628" y="9598876"/>
                  </a:lnTo>
                  <a:lnTo>
                    <a:pt x="419290" y="9738500"/>
                  </a:lnTo>
                  <a:lnTo>
                    <a:pt x="375945" y="9803676"/>
                  </a:lnTo>
                  <a:lnTo>
                    <a:pt x="265353" y="9942614"/>
                  </a:lnTo>
                  <a:lnTo>
                    <a:pt x="221881" y="10007448"/>
                  </a:lnTo>
                  <a:lnTo>
                    <a:pt x="0" y="10283457"/>
                  </a:lnTo>
                  <a:lnTo>
                    <a:pt x="927" y="10285933"/>
                  </a:lnTo>
                  <a:lnTo>
                    <a:pt x="3202813" y="10285959"/>
                  </a:lnTo>
                  <a:lnTo>
                    <a:pt x="3237966" y="10199014"/>
                  </a:lnTo>
                  <a:lnTo>
                    <a:pt x="3493795" y="9616199"/>
                  </a:lnTo>
                  <a:lnTo>
                    <a:pt x="3532962" y="9503816"/>
                  </a:lnTo>
                  <a:lnTo>
                    <a:pt x="3583990" y="9386900"/>
                  </a:lnTo>
                  <a:lnTo>
                    <a:pt x="3623106" y="9274378"/>
                  </a:lnTo>
                  <a:lnTo>
                    <a:pt x="3674097" y="9157322"/>
                  </a:lnTo>
                  <a:lnTo>
                    <a:pt x="3713162" y="9044699"/>
                  </a:lnTo>
                  <a:lnTo>
                    <a:pt x="3764115" y="8927554"/>
                  </a:lnTo>
                  <a:lnTo>
                    <a:pt x="4154538" y="7800391"/>
                  </a:lnTo>
                  <a:lnTo>
                    <a:pt x="4181754" y="7692288"/>
                  </a:lnTo>
                  <a:lnTo>
                    <a:pt x="4220870" y="7579766"/>
                  </a:lnTo>
                  <a:lnTo>
                    <a:pt x="4248124" y="7471791"/>
                  </a:lnTo>
                  <a:lnTo>
                    <a:pt x="4287291" y="7359421"/>
                  </a:lnTo>
                  <a:lnTo>
                    <a:pt x="4314609" y="7251598"/>
                  </a:lnTo>
                  <a:lnTo>
                    <a:pt x="4353852" y="7139406"/>
                  </a:lnTo>
                  <a:lnTo>
                    <a:pt x="4408678" y="6924268"/>
                  </a:lnTo>
                  <a:lnTo>
                    <a:pt x="4448035" y="6812407"/>
                  </a:lnTo>
                  <a:lnTo>
                    <a:pt x="4641875" y="6064643"/>
                  </a:lnTo>
                  <a:lnTo>
                    <a:pt x="4657928" y="5962967"/>
                  </a:lnTo>
                  <a:lnTo>
                    <a:pt x="4714037" y="5751258"/>
                  </a:lnTo>
                  <a:lnTo>
                    <a:pt x="4730318" y="5650179"/>
                  </a:lnTo>
                  <a:lnTo>
                    <a:pt x="4758575" y="5544858"/>
                  </a:lnTo>
                  <a:lnTo>
                    <a:pt x="4775022" y="5444236"/>
                  </a:lnTo>
                  <a:lnTo>
                    <a:pt x="4803457" y="5339385"/>
                  </a:lnTo>
                  <a:lnTo>
                    <a:pt x="4820094" y="5239232"/>
                  </a:lnTo>
                  <a:lnTo>
                    <a:pt x="4848707" y="5134876"/>
                  </a:lnTo>
                  <a:lnTo>
                    <a:pt x="4899495" y="4836795"/>
                  </a:lnTo>
                  <a:lnTo>
                    <a:pt x="4928514" y="4733531"/>
                  </a:lnTo>
                  <a:lnTo>
                    <a:pt x="5015941" y="4244149"/>
                  </a:lnTo>
                  <a:lnTo>
                    <a:pt x="5021910" y="4151719"/>
                  </a:lnTo>
                  <a:lnTo>
                    <a:pt x="5057584" y="3962247"/>
                  </a:lnTo>
                  <a:lnTo>
                    <a:pt x="5060747" y="3966895"/>
                  </a:lnTo>
                  <a:lnTo>
                    <a:pt x="5068544" y="3972191"/>
                  </a:lnTo>
                  <a:lnTo>
                    <a:pt x="5078044" y="3974134"/>
                  </a:lnTo>
                  <a:lnTo>
                    <a:pt x="5087544" y="3972191"/>
                  </a:lnTo>
                  <a:lnTo>
                    <a:pt x="5095341" y="3966895"/>
                  </a:lnTo>
                  <a:lnTo>
                    <a:pt x="5100637" y="3959098"/>
                  </a:lnTo>
                  <a:lnTo>
                    <a:pt x="5102580" y="3949598"/>
                  </a:lnTo>
                  <a:lnTo>
                    <a:pt x="5100637" y="3940098"/>
                  </a:lnTo>
                  <a:lnTo>
                    <a:pt x="5095341" y="3932301"/>
                  </a:lnTo>
                  <a:lnTo>
                    <a:pt x="5087544" y="3927017"/>
                  </a:lnTo>
                  <a:lnTo>
                    <a:pt x="5078044" y="3925062"/>
                  </a:lnTo>
                  <a:lnTo>
                    <a:pt x="5068544" y="3927017"/>
                  </a:lnTo>
                  <a:lnTo>
                    <a:pt x="5063579" y="3930383"/>
                  </a:lnTo>
                  <a:lnTo>
                    <a:pt x="5076253" y="3863124"/>
                  </a:lnTo>
                  <a:lnTo>
                    <a:pt x="5082756" y="3772116"/>
                  </a:lnTo>
                  <a:lnTo>
                    <a:pt x="5101285" y="3677031"/>
                  </a:lnTo>
                  <a:lnTo>
                    <a:pt x="5108079" y="3586797"/>
                  </a:lnTo>
                  <a:lnTo>
                    <a:pt x="5126914" y="3492487"/>
                  </a:lnTo>
                  <a:lnTo>
                    <a:pt x="5134000" y="3403054"/>
                  </a:lnTo>
                  <a:lnTo>
                    <a:pt x="5153139" y="3309569"/>
                  </a:lnTo>
                  <a:lnTo>
                    <a:pt x="5168112" y="3132798"/>
                  </a:lnTo>
                  <a:lnTo>
                    <a:pt x="5187721" y="3040608"/>
                  </a:lnTo>
                  <a:lnTo>
                    <a:pt x="5237746" y="2523883"/>
                  </a:lnTo>
                  <a:lnTo>
                    <a:pt x="5284533" y="2106879"/>
                  </a:lnTo>
                  <a:lnTo>
                    <a:pt x="5282603" y="2029536"/>
                  </a:lnTo>
                  <a:lnTo>
                    <a:pt x="5303126" y="1867547"/>
                  </a:lnTo>
                  <a:lnTo>
                    <a:pt x="5301818" y="1791868"/>
                  </a:lnTo>
                  <a:lnTo>
                    <a:pt x="5312613" y="1712290"/>
                  </a:lnTo>
                  <a:lnTo>
                    <a:pt x="5311737" y="1637753"/>
                  </a:lnTo>
                  <a:lnTo>
                    <a:pt x="5322976" y="1559356"/>
                  </a:lnTo>
                  <a:lnTo>
                    <a:pt x="5322354" y="1413281"/>
                  </a:lnTo>
                  <a:lnTo>
                    <a:pt x="5334266" y="1336687"/>
                  </a:lnTo>
                  <a:lnTo>
                    <a:pt x="5335028" y="1194320"/>
                  </a:lnTo>
                  <a:lnTo>
                    <a:pt x="5347665" y="1119632"/>
                  </a:lnTo>
                  <a:lnTo>
                    <a:pt x="5351373" y="912888"/>
                  </a:lnTo>
                  <a:lnTo>
                    <a:pt x="5359870" y="646684"/>
                  </a:lnTo>
                  <a:lnTo>
                    <a:pt x="5369014" y="454444"/>
                  </a:lnTo>
                  <a:lnTo>
                    <a:pt x="5360733" y="396278"/>
                  </a:lnTo>
                  <a:lnTo>
                    <a:pt x="5368760" y="273253"/>
                  </a:lnTo>
                  <a:lnTo>
                    <a:pt x="5361317" y="217335"/>
                  </a:lnTo>
                  <a:lnTo>
                    <a:pt x="5371071" y="98882"/>
                  </a:lnTo>
                  <a:close/>
                </a:path>
                <a:path w="14335760" h="10286365">
                  <a:moveTo>
                    <a:pt x="5410873" y="4250956"/>
                  </a:moveTo>
                  <a:lnTo>
                    <a:pt x="5409196" y="4241457"/>
                  </a:lnTo>
                  <a:lnTo>
                    <a:pt x="5403989" y="4233646"/>
                  </a:lnTo>
                  <a:lnTo>
                    <a:pt x="5396103" y="4228363"/>
                  </a:lnTo>
                  <a:lnTo>
                    <a:pt x="5386336" y="4226420"/>
                  </a:lnTo>
                  <a:lnTo>
                    <a:pt x="5376850" y="4228363"/>
                  </a:lnTo>
                  <a:lnTo>
                    <a:pt x="5369039" y="4233646"/>
                  </a:lnTo>
                  <a:lnTo>
                    <a:pt x="5363756" y="4241457"/>
                  </a:lnTo>
                  <a:lnTo>
                    <a:pt x="5361813" y="4250956"/>
                  </a:lnTo>
                  <a:lnTo>
                    <a:pt x="5363756" y="4260443"/>
                  </a:lnTo>
                  <a:lnTo>
                    <a:pt x="5369039" y="4268254"/>
                  </a:lnTo>
                  <a:lnTo>
                    <a:pt x="5376850" y="4273537"/>
                  </a:lnTo>
                  <a:lnTo>
                    <a:pt x="5386336" y="4275493"/>
                  </a:lnTo>
                  <a:lnTo>
                    <a:pt x="5395836" y="4273537"/>
                  </a:lnTo>
                  <a:lnTo>
                    <a:pt x="5403647" y="4268254"/>
                  </a:lnTo>
                  <a:lnTo>
                    <a:pt x="5408930" y="4260443"/>
                  </a:lnTo>
                  <a:lnTo>
                    <a:pt x="5410873" y="4250956"/>
                  </a:lnTo>
                  <a:close/>
                </a:path>
                <a:path w="14335760" h="10286365">
                  <a:moveTo>
                    <a:pt x="5410873" y="3949598"/>
                  </a:moveTo>
                  <a:lnTo>
                    <a:pt x="5408993" y="3940098"/>
                  </a:lnTo>
                  <a:lnTo>
                    <a:pt x="5403812" y="3932301"/>
                  </a:lnTo>
                  <a:lnTo>
                    <a:pt x="5396039" y="3927017"/>
                  </a:lnTo>
                  <a:lnTo>
                    <a:pt x="5386336" y="3925062"/>
                  </a:lnTo>
                  <a:lnTo>
                    <a:pt x="5376850" y="3927017"/>
                  </a:lnTo>
                  <a:lnTo>
                    <a:pt x="5369039" y="3932301"/>
                  </a:lnTo>
                  <a:lnTo>
                    <a:pt x="5363756" y="3940098"/>
                  </a:lnTo>
                  <a:lnTo>
                    <a:pt x="5361813" y="3949598"/>
                  </a:lnTo>
                  <a:lnTo>
                    <a:pt x="5363756" y="3959098"/>
                  </a:lnTo>
                  <a:lnTo>
                    <a:pt x="5369039" y="3966895"/>
                  </a:lnTo>
                  <a:lnTo>
                    <a:pt x="5376850" y="3972191"/>
                  </a:lnTo>
                  <a:lnTo>
                    <a:pt x="5386336" y="3974134"/>
                  </a:lnTo>
                  <a:lnTo>
                    <a:pt x="5395836" y="3972191"/>
                  </a:lnTo>
                  <a:lnTo>
                    <a:pt x="5403647" y="3966895"/>
                  </a:lnTo>
                  <a:lnTo>
                    <a:pt x="5408930" y="3959098"/>
                  </a:lnTo>
                  <a:lnTo>
                    <a:pt x="5410873" y="3949598"/>
                  </a:lnTo>
                  <a:close/>
                </a:path>
                <a:path w="14335760" h="10286365">
                  <a:moveTo>
                    <a:pt x="5410873" y="3664915"/>
                  </a:moveTo>
                  <a:lnTo>
                    <a:pt x="5408930" y="3655415"/>
                  </a:lnTo>
                  <a:lnTo>
                    <a:pt x="5403647" y="3647605"/>
                  </a:lnTo>
                  <a:lnTo>
                    <a:pt x="5395836" y="3642322"/>
                  </a:lnTo>
                  <a:lnTo>
                    <a:pt x="5386336" y="3640378"/>
                  </a:lnTo>
                  <a:lnTo>
                    <a:pt x="5376850" y="3642322"/>
                  </a:lnTo>
                  <a:lnTo>
                    <a:pt x="5369039" y="3647605"/>
                  </a:lnTo>
                  <a:lnTo>
                    <a:pt x="5363756" y="3655415"/>
                  </a:lnTo>
                  <a:lnTo>
                    <a:pt x="5361813" y="3664915"/>
                  </a:lnTo>
                  <a:lnTo>
                    <a:pt x="5363756" y="3674414"/>
                  </a:lnTo>
                  <a:lnTo>
                    <a:pt x="5369039" y="3682212"/>
                  </a:lnTo>
                  <a:lnTo>
                    <a:pt x="5376850" y="3687495"/>
                  </a:lnTo>
                  <a:lnTo>
                    <a:pt x="5386336" y="3689451"/>
                  </a:lnTo>
                  <a:lnTo>
                    <a:pt x="5395836" y="3687495"/>
                  </a:lnTo>
                  <a:lnTo>
                    <a:pt x="5403647" y="3682212"/>
                  </a:lnTo>
                  <a:lnTo>
                    <a:pt x="5408930" y="3674414"/>
                  </a:lnTo>
                  <a:lnTo>
                    <a:pt x="5410873" y="3664915"/>
                  </a:lnTo>
                  <a:close/>
                </a:path>
                <a:path w="14335760" h="10286365">
                  <a:moveTo>
                    <a:pt x="5410873" y="3371888"/>
                  </a:moveTo>
                  <a:lnTo>
                    <a:pt x="5408930" y="3362388"/>
                  </a:lnTo>
                  <a:lnTo>
                    <a:pt x="5403647" y="3354590"/>
                  </a:lnTo>
                  <a:lnTo>
                    <a:pt x="5395836" y="3349307"/>
                  </a:lnTo>
                  <a:lnTo>
                    <a:pt x="5386336" y="3347351"/>
                  </a:lnTo>
                  <a:lnTo>
                    <a:pt x="5376850" y="3349307"/>
                  </a:lnTo>
                  <a:lnTo>
                    <a:pt x="5369039" y="3354590"/>
                  </a:lnTo>
                  <a:lnTo>
                    <a:pt x="5363756" y="3362388"/>
                  </a:lnTo>
                  <a:lnTo>
                    <a:pt x="5361813" y="3371888"/>
                  </a:lnTo>
                  <a:lnTo>
                    <a:pt x="5363756" y="3381387"/>
                  </a:lnTo>
                  <a:lnTo>
                    <a:pt x="5369039" y="3389198"/>
                  </a:lnTo>
                  <a:lnTo>
                    <a:pt x="5376850" y="3394481"/>
                  </a:lnTo>
                  <a:lnTo>
                    <a:pt x="5386336" y="3396424"/>
                  </a:lnTo>
                  <a:lnTo>
                    <a:pt x="5395836" y="3394481"/>
                  </a:lnTo>
                  <a:lnTo>
                    <a:pt x="5403647" y="3389198"/>
                  </a:lnTo>
                  <a:lnTo>
                    <a:pt x="5408930" y="3381387"/>
                  </a:lnTo>
                  <a:lnTo>
                    <a:pt x="5410873" y="3371888"/>
                  </a:lnTo>
                  <a:close/>
                </a:path>
                <a:path w="14335760" h="10286365">
                  <a:moveTo>
                    <a:pt x="5410873" y="3087205"/>
                  </a:moveTo>
                  <a:lnTo>
                    <a:pt x="5408930" y="3077705"/>
                  </a:lnTo>
                  <a:lnTo>
                    <a:pt x="5403647" y="3069907"/>
                  </a:lnTo>
                  <a:lnTo>
                    <a:pt x="5395836" y="3064611"/>
                  </a:lnTo>
                  <a:lnTo>
                    <a:pt x="5386336" y="3062668"/>
                  </a:lnTo>
                  <a:lnTo>
                    <a:pt x="5376850" y="3064611"/>
                  </a:lnTo>
                  <a:lnTo>
                    <a:pt x="5369039" y="3069907"/>
                  </a:lnTo>
                  <a:lnTo>
                    <a:pt x="5363756" y="3077705"/>
                  </a:lnTo>
                  <a:lnTo>
                    <a:pt x="5361813" y="3087205"/>
                  </a:lnTo>
                  <a:lnTo>
                    <a:pt x="5363756" y="3096704"/>
                  </a:lnTo>
                  <a:lnTo>
                    <a:pt x="5369039" y="3104502"/>
                  </a:lnTo>
                  <a:lnTo>
                    <a:pt x="5376850" y="3109785"/>
                  </a:lnTo>
                  <a:lnTo>
                    <a:pt x="5386336" y="3111741"/>
                  </a:lnTo>
                  <a:lnTo>
                    <a:pt x="5395836" y="3109785"/>
                  </a:lnTo>
                  <a:lnTo>
                    <a:pt x="5403647" y="3104502"/>
                  </a:lnTo>
                  <a:lnTo>
                    <a:pt x="5408930" y="3096704"/>
                  </a:lnTo>
                  <a:lnTo>
                    <a:pt x="5410873" y="3087205"/>
                  </a:lnTo>
                  <a:close/>
                </a:path>
                <a:path w="14335760" h="10286365">
                  <a:moveTo>
                    <a:pt x="5719178" y="3371888"/>
                  </a:moveTo>
                  <a:lnTo>
                    <a:pt x="5717489" y="3362388"/>
                  </a:lnTo>
                  <a:lnTo>
                    <a:pt x="5712282" y="3354590"/>
                  </a:lnTo>
                  <a:lnTo>
                    <a:pt x="5704395" y="3349307"/>
                  </a:lnTo>
                  <a:lnTo>
                    <a:pt x="5694642" y="3347351"/>
                  </a:lnTo>
                  <a:lnTo>
                    <a:pt x="5685142" y="3349307"/>
                  </a:lnTo>
                  <a:lnTo>
                    <a:pt x="5677332" y="3354590"/>
                  </a:lnTo>
                  <a:lnTo>
                    <a:pt x="5672048" y="3362388"/>
                  </a:lnTo>
                  <a:lnTo>
                    <a:pt x="5670105" y="3371888"/>
                  </a:lnTo>
                  <a:lnTo>
                    <a:pt x="5672048" y="3381387"/>
                  </a:lnTo>
                  <a:lnTo>
                    <a:pt x="5677332" y="3389198"/>
                  </a:lnTo>
                  <a:lnTo>
                    <a:pt x="5685142" y="3394481"/>
                  </a:lnTo>
                  <a:lnTo>
                    <a:pt x="5694642" y="3396424"/>
                  </a:lnTo>
                  <a:lnTo>
                    <a:pt x="5704141" y="3394481"/>
                  </a:lnTo>
                  <a:lnTo>
                    <a:pt x="5711939" y="3389198"/>
                  </a:lnTo>
                  <a:lnTo>
                    <a:pt x="5717222" y="3381387"/>
                  </a:lnTo>
                  <a:lnTo>
                    <a:pt x="5719178" y="3371888"/>
                  </a:lnTo>
                  <a:close/>
                </a:path>
                <a:path w="14335760" h="10286365">
                  <a:moveTo>
                    <a:pt x="5719178" y="3087205"/>
                  </a:moveTo>
                  <a:lnTo>
                    <a:pt x="5717298" y="3077705"/>
                  </a:lnTo>
                  <a:lnTo>
                    <a:pt x="5712117" y="3069907"/>
                  </a:lnTo>
                  <a:lnTo>
                    <a:pt x="5704332" y="3064611"/>
                  </a:lnTo>
                  <a:lnTo>
                    <a:pt x="5694642" y="3062668"/>
                  </a:lnTo>
                  <a:lnTo>
                    <a:pt x="5685142" y="3064611"/>
                  </a:lnTo>
                  <a:lnTo>
                    <a:pt x="5677332" y="3069907"/>
                  </a:lnTo>
                  <a:lnTo>
                    <a:pt x="5672048" y="3077705"/>
                  </a:lnTo>
                  <a:lnTo>
                    <a:pt x="5670105" y="3087205"/>
                  </a:lnTo>
                  <a:lnTo>
                    <a:pt x="5672048" y="3096704"/>
                  </a:lnTo>
                  <a:lnTo>
                    <a:pt x="5677332" y="3104502"/>
                  </a:lnTo>
                  <a:lnTo>
                    <a:pt x="5685142" y="3109785"/>
                  </a:lnTo>
                  <a:lnTo>
                    <a:pt x="5694642" y="3111741"/>
                  </a:lnTo>
                  <a:lnTo>
                    <a:pt x="5704141" y="3109785"/>
                  </a:lnTo>
                  <a:lnTo>
                    <a:pt x="5711939" y="3104502"/>
                  </a:lnTo>
                  <a:lnTo>
                    <a:pt x="5717222" y="3096704"/>
                  </a:lnTo>
                  <a:lnTo>
                    <a:pt x="5719178" y="3087205"/>
                  </a:lnTo>
                  <a:close/>
                </a:path>
                <a:path w="14335760" h="10286365">
                  <a:moveTo>
                    <a:pt x="5719635" y="4250956"/>
                  </a:moveTo>
                  <a:lnTo>
                    <a:pt x="5717692" y="4241457"/>
                  </a:lnTo>
                  <a:lnTo>
                    <a:pt x="5712409" y="4233646"/>
                  </a:lnTo>
                  <a:lnTo>
                    <a:pt x="5704598" y="4228363"/>
                  </a:lnTo>
                  <a:lnTo>
                    <a:pt x="5695099" y="4226420"/>
                  </a:lnTo>
                  <a:lnTo>
                    <a:pt x="5685599" y="4228363"/>
                  </a:lnTo>
                  <a:lnTo>
                    <a:pt x="5677801" y="4233646"/>
                  </a:lnTo>
                  <a:lnTo>
                    <a:pt x="5672518" y="4241457"/>
                  </a:lnTo>
                  <a:lnTo>
                    <a:pt x="5670562" y="4250956"/>
                  </a:lnTo>
                  <a:lnTo>
                    <a:pt x="5672518" y="4260443"/>
                  </a:lnTo>
                  <a:lnTo>
                    <a:pt x="5677801" y="4268254"/>
                  </a:lnTo>
                  <a:lnTo>
                    <a:pt x="5685599" y="4273537"/>
                  </a:lnTo>
                  <a:lnTo>
                    <a:pt x="5695099" y="4275493"/>
                  </a:lnTo>
                  <a:lnTo>
                    <a:pt x="5704598" y="4273537"/>
                  </a:lnTo>
                  <a:lnTo>
                    <a:pt x="5712409" y="4268254"/>
                  </a:lnTo>
                  <a:lnTo>
                    <a:pt x="5717692" y="4260443"/>
                  </a:lnTo>
                  <a:lnTo>
                    <a:pt x="5719635" y="4250956"/>
                  </a:lnTo>
                  <a:close/>
                </a:path>
                <a:path w="14335760" h="10286365">
                  <a:moveTo>
                    <a:pt x="5719635" y="3949598"/>
                  </a:moveTo>
                  <a:lnTo>
                    <a:pt x="5717692" y="3940098"/>
                  </a:lnTo>
                  <a:lnTo>
                    <a:pt x="5712409" y="3932301"/>
                  </a:lnTo>
                  <a:lnTo>
                    <a:pt x="5704598" y="3927017"/>
                  </a:lnTo>
                  <a:lnTo>
                    <a:pt x="5695099" y="3925062"/>
                  </a:lnTo>
                  <a:lnTo>
                    <a:pt x="5685599" y="3927017"/>
                  </a:lnTo>
                  <a:lnTo>
                    <a:pt x="5677801" y="3932301"/>
                  </a:lnTo>
                  <a:lnTo>
                    <a:pt x="5672518" y="3940098"/>
                  </a:lnTo>
                  <a:lnTo>
                    <a:pt x="5670562" y="3949598"/>
                  </a:lnTo>
                  <a:lnTo>
                    <a:pt x="5672518" y="3959098"/>
                  </a:lnTo>
                  <a:lnTo>
                    <a:pt x="5677801" y="3966895"/>
                  </a:lnTo>
                  <a:lnTo>
                    <a:pt x="5685599" y="3972191"/>
                  </a:lnTo>
                  <a:lnTo>
                    <a:pt x="5695099" y="3974134"/>
                  </a:lnTo>
                  <a:lnTo>
                    <a:pt x="5704598" y="3972191"/>
                  </a:lnTo>
                  <a:lnTo>
                    <a:pt x="5712409" y="3966895"/>
                  </a:lnTo>
                  <a:lnTo>
                    <a:pt x="5717692" y="3959098"/>
                  </a:lnTo>
                  <a:lnTo>
                    <a:pt x="5719635" y="3949598"/>
                  </a:lnTo>
                  <a:close/>
                </a:path>
                <a:path w="14335760" h="10286365">
                  <a:moveTo>
                    <a:pt x="5719635" y="3664915"/>
                  </a:moveTo>
                  <a:lnTo>
                    <a:pt x="5717692" y="3655415"/>
                  </a:lnTo>
                  <a:lnTo>
                    <a:pt x="5712409" y="3647605"/>
                  </a:lnTo>
                  <a:lnTo>
                    <a:pt x="5704598" y="3642322"/>
                  </a:lnTo>
                  <a:lnTo>
                    <a:pt x="5695099" y="3640378"/>
                  </a:lnTo>
                  <a:lnTo>
                    <a:pt x="5685599" y="3642322"/>
                  </a:lnTo>
                  <a:lnTo>
                    <a:pt x="5677801" y="3647605"/>
                  </a:lnTo>
                  <a:lnTo>
                    <a:pt x="5672518" y="3655415"/>
                  </a:lnTo>
                  <a:lnTo>
                    <a:pt x="5670562" y="3664915"/>
                  </a:lnTo>
                  <a:lnTo>
                    <a:pt x="5672518" y="3674414"/>
                  </a:lnTo>
                  <a:lnTo>
                    <a:pt x="5677801" y="3682212"/>
                  </a:lnTo>
                  <a:lnTo>
                    <a:pt x="5685599" y="3687495"/>
                  </a:lnTo>
                  <a:lnTo>
                    <a:pt x="5695099" y="3689451"/>
                  </a:lnTo>
                  <a:lnTo>
                    <a:pt x="5704598" y="3687495"/>
                  </a:lnTo>
                  <a:lnTo>
                    <a:pt x="5712409" y="3682212"/>
                  </a:lnTo>
                  <a:lnTo>
                    <a:pt x="5717692" y="3674414"/>
                  </a:lnTo>
                  <a:lnTo>
                    <a:pt x="5719635" y="3664915"/>
                  </a:lnTo>
                  <a:close/>
                </a:path>
                <a:path w="14335760" h="10286365">
                  <a:moveTo>
                    <a:pt x="6027928" y="4250956"/>
                  </a:moveTo>
                  <a:lnTo>
                    <a:pt x="6026251" y="4241457"/>
                  </a:lnTo>
                  <a:lnTo>
                    <a:pt x="6021044" y="4233646"/>
                  </a:lnTo>
                  <a:lnTo>
                    <a:pt x="6013158" y="4228363"/>
                  </a:lnTo>
                  <a:lnTo>
                    <a:pt x="6003404" y="4226420"/>
                  </a:lnTo>
                  <a:lnTo>
                    <a:pt x="5993904" y="4228363"/>
                  </a:lnTo>
                  <a:lnTo>
                    <a:pt x="5986094" y="4233646"/>
                  </a:lnTo>
                  <a:lnTo>
                    <a:pt x="5980811" y="4241457"/>
                  </a:lnTo>
                  <a:lnTo>
                    <a:pt x="5978868" y="4250956"/>
                  </a:lnTo>
                  <a:lnTo>
                    <a:pt x="5980811" y="4260443"/>
                  </a:lnTo>
                  <a:lnTo>
                    <a:pt x="5986094" y="4268254"/>
                  </a:lnTo>
                  <a:lnTo>
                    <a:pt x="5993904" y="4273537"/>
                  </a:lnTo>
                  <a:lnTo>
                    <a:pt x="6003404" y="4275493"/>
                  </a:lnTo>
                  <a:lnTo>
                    <a:pt x="6012891" y="4273537"/>
                  </a:lnTo>
                  <a:lnTo>
                    <a:pt x="6020701" y="4268254"/>
                  </a:lnTo>
                  <a:lnTo>
                    <a:pt x="6025985" y="4260443"/>
                  </a:lnTo>
                  <a:lnTo>
                    <a:pt x="6027928" y="4250956"/>
                  </a:lnTo>
                  <a:close/>
                </a:path>
                <a:path w="14335760" h="10286365">
                  <a:moveTo>
                    <a:pt x="6027928" y="3949598"/>
                  </a:moveTo>
                  <a:lnTo>
                    <a:pt x="6026251" y="3940098"/>
                  </a:lnTo>
                  <a:lnTo>
                    <a:pt x="6021044" y="3932301"/>
                  </a:lnTo>
                  <a:lnTo>
                    <a:pt x="6013158" y="3927017"/>
                  </a:lnTo>
                  <a:lnTo>
                    <a:pt x="6003404" y="3925062"/>
                  </a:lnTo>
                  <a:lnTo>
                    <a:pt x="5993904" y="3927017"/>
                  </a:lnTo>
                  <a:lnTo>
                    <a:pt x="5986094" y="3932301"/>
                  </a:lnTo>
                  <a:lnTo>
                    <a:pt x="5980811" y="3940098"/>
                  </a:lnTo>
                  <a:lnTo>
                    <a:pt x="5978868" y="3949598"/>
                  </a:lnTo>
                  <a:lnTo>
                    <a:pt x="5980811" y="3959098"/>
                  </a:lnTo>
                  <a:lnTo>
                    <a:pt x="5986094" y="3966895"/>
                  </a:lnTo>
                  <a:lnTo>
                    <a:pt x="5993904" y="3972191"/>
                  </a:lnTo>
                  <a:lnTo>
                    <a:pt x="6003404" y="3974134"/>
                  </a:lnTo>
                  <a:lnTo>
                    <a:pt x="6012891" y="3972191"/>
                  </a:lnTo>
                  <a:lnTo>
                    <a:pt x="6020701" y="3966895"/>
                  </a:lnTo>
                  <a:lnTo>
                    <a:pt x="6025985" y="3959098"/>
                  </a:lnTo>
                  <a:lnTo>
                    <a:pt x="6027928" y="3949598"/>
                  </a:lnTo>
                  <a:close/>
                </a:path>
                <a:path w="14335760" h="10286365">
                  <a:moveTo>
                    <a:pt x="6027928" y="3664915"/>
                  </a:moveTo>
                  <a:lnTo>
                    <a:pt x="6026048" y="3655415"/>
                  </a:lnTo>
                  <a:lnTo>
                    <a:pt x="6020867" y="3647605"/>
                  </a:lnTo>
                  <a:lnTo>
                    <a:pt x="6013094" y="3642322"/>
                  </a:lnTo>
                  <a:lnTo>
                    <a:pt x="6003404" y="3640378"/>
                  </a:lnTo>
                  <a:lnTo>
                    <a:pt x="5993904" y="3642322"/>
                  </a:lnTo>
                  <a:lnTo>
                    <a:pt x="5986094" y="3647605"/>
                  </a:lnTo>
                  <a:lnTo>
                    <a:pt x="5980811" y="3655415"/>
                  </a:lnTo>
                  <a:lnTo>
                    <a:pt x="5978868" y="3664915"/>
                  </a:lnTo>
                  <a:lnTo>
                    <a:pt x="5980811" y="3674414"/>
                  </a:lnTo>
                  <a:lnTo>
                    <a:pt x="5986094" y="3682212"/>
                  </a:lnTo>
                  <a:lnTo>
                    <a:pt x="5993904" y="3687495"/>
                  </a:lnTo>
                  <a:lnTo>
                    <a:pt x="6003404" y="3689451"/>
                  </a:lnTo>
                  <a:lnTo>
                    <a:pt x="6012891" y="3687495"/>
                  </a:lnTo>
                  <a:lnTo>
                    <a:pt x="6020701" y="3682212"/>
                  </a:lnTo>
                  <a:lnTo>
                    <a:pt x="6025985" y="3674414"/>
                  </a:lnTo>
                  <a:lnTo>
                    <a:pt x="6027928" y="3664915"/>
                  </a:lnTo>
                  <a:close/>
                </a:path>
                <a:path w="14335760" h="10286365">
                  <a:moveTo>
                    <a:pt x="6027928" y="3371888"/>
                  </a:moveTo>
                  <a:lnTo>
                    <a:pt x="6026048" y="3362388"/>
                  </a:lnTo>
                  <a:lnTo>
                    <a:pt x="6020867" y="3354590"/>
                  </a:lnTo>
                  <a:lnTo>
                    <a:pt x="6013094" y="3349307"/>
                  </a:lnTo>
                  <a:lnTo>
                    <a:pt x="6003404" y="3347351"/>
                  </a:lnTo>
                  <a:lnTo>
                    <a:pt x="5993904" y="3349307"/>
                  </a:lnTo>
                  <a:lnTo>
                    <a:pt x="5986094" y="3354590"/>
                  </a:lnTo>
                  <a:lnTo>
                    <a:pt x="5980811" y="3362388"/>
                  </a:lnTo>
                  <a:lnTo>
                    <a:pt x="5978868" y="3371888"/>
                  </a:lnTo>
                  <a:lnTo>
                    <a:pt x="5980811" y="3381387"/>
                  </a:lnTo>
                  <a:lnTo>
                    <a:pt x="5986094" y="3389198"/>
                  </a:lnTo>
                  <a:lnTo>
                    <a:pt x="5993904" y="3394481"/>
                  </a:lnTo>
                  <a:lnTo>
                    <a:pt x="6003404" y="3396424"/>
                  </a:lnTo>
                  <a:lnTo>
                    <a:pt x="6012891" y="3394481"/>
                  </a:lnTo>
                  <a:lnTo>
                    <a:pt x="6020701" y="3389198"/>
                  </a:lnTo>
                  <a:lnTo>
                    <a:pt x="6025985" y="3381387"/>
                  </a:lnTo>
                  <a:lnTo>
                    <a:pt x="6027928" y="3371888"/>
                  </a:lnTo>
                  <a:close/>
                </a:path>
                <a:path w="14335760" h="10286365">
                  <a:moveTo>
                    <a:pt x="6027928" y="3087205"/>
                  </a:moveTo>
                  <a:lnTo>
                    <a:pt x="6025985" y="3077705"/>
                  </a:lnTo>
                  <a:lnTo>
                    <a:pt x="6020701" y="3069907"/>
                  </a:lnTo>
                  <a:lnTo>
                    <a:pt x="6012891" y="3064611"/>
                  </a:lnTo>
                  <a:lnTo>
                    <a:pt x="6003404" y="3062668"/>
                  </a:lnTo>
                  <a:lnTo>
                    <a:pt x="5993904" y="3064611"/>
                  </a:lnTo>
                  <a:lnTo>
                    <a:pt x="5986094" y="3069907"/>
                  </a:lnTo>
                  <a:lnTo>
                    <a:pt x="5980811" y="3077705"/>
                  </a:lnTo>
                  <a:lnTo>
                    <a:pt x="5978868" y="3087205"/>
                  </a:lnTo>
                  <a:lnTo>
                    <a:pt x="5980811" y="3096704"/>
                  </a:lnTo>
                  <a:lnTo>
                    <a:pt x="5986094" y="3104502"/>
                  </a:lnTo>
                  <a:lnTo>
                    <a:pt x="5993904" y="3109785"/>
                  </a:lnTo>
                  <a:lnTo>
                    <a:pt x="6003404" y="3111741"/>
                  </a:lnTo>
                  <a:lnTo>
                    <a:pt x="6012891" y="3109785"/>
                  </a:lnTo>
                  <a:lnTo>
                    <a:pt x="6020701" y="3104502"/>
                  </a:lnTo>
                  <a:lnTo>
                    <a:pt x="6025985" y="3096704"/>
                  </a:lnTo>
                  <a:lnTo>
                    <a:pt x="6027928" y="3087205"/>
                  </a:lnTo>
                  <a:close/>
                </a:path>
                <a:path w="14335760" h="10286365">
                  <a:moveTo>
                    <a:pt x="6336233" y="3087662"/>
                  </a:moveTo>
                  <a:lnTo>
                    <a:pt x="6334277" y="3078175"/>
                  </a:lnTo>
                  <a:lnTo>
                    <a:pt x="6328994" y="3070364"/>
                  </a:lnTo>
                  <a:lnTo>
                    <a:pt x="6321196" y="3065081"/>
                  </a:lnTo>
                  <a:lnTo>
                    <a:pt x="6311697" y="3063138"/>
                  </a:lnTo>
                  <a:lnTo>
                    <a:pt x="6302197" y="3065081"/>
                  </a:lnTo>
                  <a:lnTo>
                    <a:pt x="6294399" y="3070364"/>
                  </a:lnTo>
                  <a:lnTo>
                    <a:pt x="6289103" y="3078175"/>
                  </a:lnTo>
                  <a:lnTo>
                    <a:pt x="6287160" y="3087662"/>
                  </a:lnTo>
                  <a:lnTo>
                    <a:pt x="6289103" y="3097161"/>
                  </a:lnTo>
                  <a:lnTo>
                    <a:pt x="6294399" y="3104972"/>
                  </a:lnTo>
                  <a:lnTo>
                    <a:pt x="6302197" y="3110255"/>
                  </a:lnTo>
                  <a:lnTo>
                    <a:pt x="6311697" y="3112198"/>
                  </a:lnTo>
                  <a:lnTo>
                    <a:pt x="6321196" y="3110255"/>
                  </a:lnTo>
                  <a:lnTo>
                    <a:pt x="6328994" y="3104972"/>
                  </a:lnTo>
                  <a:lnTo>
                    <a:pt x="6334277" y="3097161"/>
                  </a:lnTo>
                  <a:lnTo>
                    <a:pt x="6336233" y="3087662"/>
                  </a:lnTo>
                  <a:close/>
                </a:path>
                <a:path w="14335760" h="10286365">
                  <a:moveTo>
                    <a:pt x="6336690" y="4250956"/>
                  </a:moveTo>
                  <a:lnTo>
                    <a:pt x="6334747" y="4241457"/>
                  </a:lnTo>
                  <a:lnTo>
                    <a:pt x="6329464" y="4233646"/>
                  </a:lnTo>
                  <a:lnTo>
                    <a:pt x="6321653" y="4228363"/>
                  </a:lnTo>
                  <a:lnTo>
                    <a:pt x="6312154" y="4226420"/>
                  </a:lnTo>
                  <a:lnTo>
                    <a:pt x="6302667" y="4228363"/>
                  </a:lnTo>
                  <a:lnTo>
                    <a:pt x="6294856" y="4233646"/>
                  </a:lnTo>
                  <a:lnTo>
                    <a:pt x="6289573" y="4241457"/>
                  </a:lnTo>
                  <a:lnTo>
                    <a:pt x="6287617" y="4250956"/>
                  </a:lnTo>
                  <a:lnTo>
                    <a:pt x="6289573" y="4260443"/>
                  </a:lnTo>
                  <a:lnTo>
                    <a:pt x="6294856" y="4268254"/>
                  </a:lnTo>
                  <a:lnTo>
                    <a:pt x="6302667" y="4273537"/>
                  </a:lnTo>
                  <a:lnTo>
                    <a:pt x="6312154" y="4275493"/>
                  </a:lnTo>
                  <a:lnTo>
                    <a:pt x="6321653" y="4273537"/>
                  </a:lnTo>
                  <a:lnTo>
                    <a:pt x="6329464" y="4268254"/>
                  </a:lnTo>
                  <a:lnTo>
                    <a:pt x="6334747" y="4260443"/>
                  </a:lnTo>
                  <a:lnTo>
                    <a:pt x="6336690" y="4250956"/>
                  </a:lnTo>
                  <a:close/>
                </a:path>
                <a:path w="14335760" h="10286365">
                  <a:moveTo>
                    <a:pt x="6336690" y="3949598"/>
                  </a:moveTo>
                  <a:lnTo>
                    <a:pt x="6334747" y="3940098"/>
                  </a:lnTo>
                  <a:lnTo>
                    <a:pt x="6329464" y="3932301"/>
                  </a:lnTo>
                  <a:lnTo>
                    <a:pt x="6321653" y="3927017"/>
                  </a:lnTo>
                  <a:lnTo>
                    <a:pt x="6312154" y="3925062"/>
                  </a:lnTo>
                  <a:lnTo>
                    <a:pt x="6302667" y="3927017"/>
                  </a:lnTo>
                  <a:lnTo>
                    <a:pt x="6294856" y="3932301"/>
                  </a:lnTo>
                  <a:lnTo>
                    <a:pt x="6289573" y="3940098"/>
                  </a:lnTo>
                  <a:lnTo>
                    <a:pt x="6287617" y="3949598"/>
                  </a:lnTo>
                  <a:lnTo>
                    <a:pt x="6289573" y="3959098"/>
                  </a:lnTo>
                  <a:lnTo>
                    <a:pt x="6294856" y="3966895"/>
                  </a:lnTo>
                  <a:lnTo>
                    <a:pt x="6302667" y="3972191"/>
                  </a:lnTo>
                  <a:lnTo>
                    <a:pt x="6312154" y="3974134"/>
                  </a:lnTo>
                  <a:lnTo>
                    <a:pt x="6321653" y="3972191"/>
                  </a:lnTo>
                  <a:lnTo>
                    <a:pt x="6329464" y="3966895"/>
                  </a:lnTo>
                  <a:lnTo>
                    <a:pt x="6334747" y="3959098"/>
                  </a:lnTo>
                  <a:lnTo>
                    <a:pt x="6336690" y="3949598"/>
                  </a:lnTo>
                  <a:close/>
                </a:path>
                <a:path w="14335760" h="10286365">
                  <a:moveTo>
                    <a:pt x="6336690" y="3664915"/>
                  </a:moveTo>
                  <a:lnTo>
                    <a:pt x="6334747" y="3655415"/>
                  </a:lnTo>
                  <a:lnTo>
                    <a:pt x="6329464" y="3647605"/>
                  </a:lnTo>
                  <a:lnTo>
                    <a:pt x="6321653" y="3642322"/>
                  </a:lnTo>
                  <a:lnTo>
                    <a:pt x="6312154" y="3640378"/>
                  </a:lnTo>
                  <a:lnTo>
                    <a:pt x="6302667" y="3642322"/>
                  </a:lnTo>
                  <a:lnTo>
                    <a:pt x="6294856" y="3647605"/>
                  </a:lnTo>
                  <a:lnTo>
                    <a:pt x="6289573" y="3655415"/>
                  </a:lnTo>
                  <a:lnTo>
                    <a:pt x="6287617" y="3664915"/>
                  </a:lnTo>
                  <a:lnTo>
                    <a:pt x="6289573" y="3674414"/>
                  </a:lnTo>
                  <a:lnTo>
                    <a:pt x="6294856" y="3682212"/>
                  </a:lnTo>
                  <a:lnTo>
                    <a:pt x="6302667" y="3687495"/>
                  </a:lnTo>
                  <a:lnTo>
                    <a:pt x="6312154" y="3689451"/>
                  </a:lnTo>
                  <a:lnTo>
                    <a:pt x="6321653" y="3687495"/>
                  </a:lnTo>
                  <a:lnTo>
                    <a:pt x="6329464" y="3682212"/>
                  </a:lnTo>
                  <a:lnTo>
                    <a:pt x="6334747" y="3674414"/>
                  </a:lnTo>
                  <a:lnTo>
                    <a:pt x="6336690" y="3664915"/>
                  </a:lnTo>
                  <a:close/>
                </a:path>
                <a:path w="14335760" h="10286365">
                  <a:moveTo>
                    <a:pt x="6336690" y="3371888"/>
                  </a:moveTo>
                  <a:lnTo>
                    <a:pt x="6334747" y="3362388"/>
                  </a:lnTo>
                  <a:lnTo>
                    <a:pt x="6329464" y="3354590"/>
                  </a:lnTo>
                  <a:lnTo>
                    <a:pt x="6321653" y="3349307"/>
                  </a:lnTo>
                  <a:lnTo>
                    <a:pt x="6312154" y="3347351"/>
                  </a:lnTo>
                  <a:lnTo>
                    <a:pt x="6302667" y="3349307"/>
                  </a:lnTo>
                  <a:lnTo>
                    <a:pt x="6294856" y="3354590"/>
                  </a:lnTo>
                  <a:lnTo>
                    <a:pt x="6289573" y="3362388"/>
                  </a:lnTo>
                  <a:lnTo>
                    <a:pt x="6287617" y="3371888"/>
                  </a:lnTo>
                  <a:lnTo>
                    <a:pt x="6289573" y="3381387"/>
                  </a:lnTo>
                  <a:lnTo>
                    <a:pt x="6294856" y="3389198"/>
                  </a:lnTo>
                  <a:lnTo>
                    <a:pt x="6302667" y="3394481"/>
                  </a:lnTo>
                  <a:lnTo>
                    <a:pt x="6312154" y="3396424"/>
                  </a:lnTo>
                  <a:lnTo>
                    <a:pt x="6321653" y="3394481"/>
                  </a:lnTo>
                  <a:lnTo>
                    <a:pt x="6329464" y="3389198"/>
                  </a:lnTo>
                  <a:lnTo>
                    <a:pt x="6334747" y="3381387"/>
                  </a:lnTo>
                  <a:lnTo>
                    <a:pt x="6336690" y="3371888"/>
                  </a:lnTo>
                  <a:close/>
                </a:path>
                <a:path w="14335760" h="10286365">
                  <a:moveTo>
                    <a:pt x="14335760" y="1982203"/>
                  </a:moveTo>
                  <a:lnTo>
                    <a:pt x="14293393" y="1994903"/>
                  </a:lnTo>
                  <a:lnTo>
                    <a:pt x="14242974" y="1994903"/>
                  </a:lnTo>
                  <a:lnTo>
                    <a:pt x="14192301" y="2007603"/>
                  </a:lnTo>
                  <a:lnTo>
                    <a:pt x="14090231" y="2007603"/>
                  </a:lnTo>
                  <a:lnTo>
                    <a:pt x="14038860" y="2020303"/>
                  </a:lnTo>
                  <a:lnTo>
                    <a:pt x="13935710" y="2020303"/>
                  </a:lnTo>
                  <a:lnTo>
                    <a:pt x="13884339" y="2007603"/>
                  </a:lnTo>
                  <a:lnTo>
                    <a:pt x="13782269" y="2007603"/>
                  </a:lnTo>
                  <a:lnTo>
                    <a:pt x="13731596" y="1994903"/>
                  </a:lnTo>
                  <a:lnTo>
                    <a:pt x="13681177" y="1994903"/>
                  </a:lnTo>
                  <a:lnTo>
                    <a:pt x="13336283" y="1906003"/>
                  </a:lnTo>
                  <a:lnTo>
                    <a:pt x="13288290" y="1880603"/>
                  </a:lnTo>
                  <a:lnTo>
                    <a:pt x="13240652" y="1867903"/>
                  </a:lnTo>
                  <a:lnTo>
                    <a:pt x="13150495" y="1817103"/>
                  </a:lnTo>
                  <a:lnTo>
                    <a:pt x="13106387" y="1804403"/>
                  </a:lnTo>
                  <a:lnTo>
                    <a:pt x="13062941" y="1779003"/>
                  </a:lnTo>
                  <a:lnTo>
                    <a:pt x="12978079" y="1728203"/>
                  </a:lnTo>
                  <a:lnTo>
                    <a:pt x="12936677" y="1702803"/>
                  </a:lnTo>
                  <a:lnTo>
                    <a:pt x="12895999" y="1677403"/>
                  </a:lnTo>
                  <a:lnTo>
                    <a:pt x="12856032" y="1652003"/>
                  </a:lnTo>
                  <a:lnTo>
                    <a:pt x="12816789" y="1613903"/>
                  </a:lnTo>
                  <a:lnTo>
                    <a:pt x="12778296" y="1588503"/>
                  </a:lnTo>
                  <a:lnTo>
                    <a:pt x="12740539" y="1550403"/>
                  </a:lnTo>
                  <a:lnTo>
                    <a:pt x="12703556" y="1525003"/>
                  </a:lnTo>
                  <a:lnTo>
                    <a:pt x="12667348" y="1486903"/>
                  </a:lnTo>
                  <a:lnTo>
                    <a:pt x="12631915" y="1448803"/>
                  </a:lnTo>
                  <a:lnTo>
                    <a:pt x="12597359" y="1423403"/>
                  </a:lnTo>
                  <a:lnTo>
                    <a:pt x="12563793" y="1385303"/>
                  </a:lnTo>
                  <a:lnTo>
                    <a:pt x="12531192" y="1347203"/>
                  </a:lnTo>
                  <a:lnTo>
                    <a:pt x="12499607" y="1309103"/>
                  </a:lnTo>
                  <a:lnTo>
                    <a:pt x="12469038" y="1271003"/>
                  </a:lnTo>
                  <a:lnTo>
                    <a:pt x="12439485" y="1232903"/>
                  </a:lnTo>
                  <a:lnTo>
                    <a:pt x="12410973" y="1194803"/>
                  </a:lnTo>
                  <a:lnTo>
                    <a:pt x="12383516" y="1144003"/>
                  </a:lnTo>
                  <a:lnTo>
                    <a:pt x="12357138" y="1105903"/>
                  </a:lnTo>
                  <a:lnTo>
                    <a:pt x="12331827" y="1067803"/>
                  </a:lnTo>
                  <a:lnTo>
                    <a:pt x="12307608" y="1017003"/>
                  </a:lnTo>
                  <a:lnTo>
                    <a:pt x="12284507" y="978903"/>
                  </a:lnTo>
                  <a:lnTo>
                    <a:pt x="12262510" y="940803"/>
                  </a:lnTo>
                  <a:lnTo>
                    <a:pt x="12241657" y="890003"/>
                  </a:lnTo>
                  <a:lnTo>
                    <a:pt x="12221947" y="839203"/>
                  </a:lnTo>
                  <a:lnTo>
                    <a:pt x="12202490" y="801103"/>
                  </a:lnTo>
                  <a:lnTo>
                    <a:pt x="12184355" y="750303"/>
                  </a:lnTo>
                  <a:lnTo>
                    <a:pt x="12167553" y="699503"/>
                  </a:lnTo>
                  <a:lnTo>
                    <a:pt x="12152071" y="648703"/>
                  </a:lnTo>
                  <a:lnTo>
                    <a:pt x="12137936" y="597903"/>
                  </a:lnTo>
                  <a:lnTo>
                    <a:pt x="12125135" y="559803"/>
                  </a:lnTo>
                  <a:lnTo>
                    <a:pt x="12113666" y="509003"/>
                  </a:lnTo>
                  <a:lnTo>
                    <a:pt x="12103545" y="458203"/>
                  </a:lnTo>
                  <a:lnTo>
                    <a:pt x="12094756" y="407403"/>
                  </a:lnTo>
                  <a:lnTo>
                    <a:pt x="12087314" y="356603"/>
                  </a:lnTo>
                  <a:lnTo>
                    <a:pt x="12081231" y="305803"/>
                  </a:lnTo>
                  <a:lnTo>
                    <a:pt x="12076494" y="255003"/>
                  </a:lnTo>
                  <a:lnTo>
                    <a:pt x="12073103" y="204203"/>
                  </a:lnTo>
                  <a:lnTo>
                    <a:pt x="12071071" y="153403"/>
                  </a:lnTo>
                  <a:lnTo>
                    <a:pt x="12070385" y="102603"/>
                  </a:lnTo>
                  <a:lnTo>
                    <a:pt x="12071071" y="51803"/>
                  </a:lnTo>
                  <a:lnTo>
                    <a:pt x="12073141" y="1003"/>
                  </a:lnTo>
                  <a:lnTo>
                    <a:pt x="12007037" y="1003"/>
                  </a:lnTo>
                  <a:lnTo>
                    <a:pt x="12005170" y="51803"/>
                  </a:lnTo>
                  <a:lnTo>
                    <a:pt x="12004548" y="102603"/>
                  </a:lnTo>
                  <a:lnTo>
                    <a:pt x="12005170" y="153403"/>
                  </a:lnTo>
                  <a:lnTo>
                    <a:pt x="12007037" y="204203"/>
                  </a:lnTo>
                  <a:lnTo>
                    <a:pt x="12010149" y="242303"/>
                  </a:lnTo>
                  <a:lnTo>
                    <a:pt x="12014505" y="293103"/>
                  </a:lnTo>
                  <a:lnTo>
                    <a:pt x="12020080" y="343903"/>
                  </a:lnTo>
                  <a:lnTo>
                    <a:pt x="12026887" y="394703"/>
                  </a:lnTo>
                  <a:lnTo>
                    <a:pt x="12034901" y="445503"/>
                  </a:lnTo>
                  <a:lnTo>
                    <a:pt x="12044147" y="496303"/>
                  </a:lnTo>
                  <a:lnTo>
                    <a:pt x="12054586" y="534403"/>
                  </a:lnTo>
                  <a:lnTo>
                    <a:pt x="12066232" y="585203"/>
                  </a:lnTo>
                  <a:lnTo>
                    <a:pt x="12079084" y="636003"/>
                  </a:lnTo>
                  <a:lnTo>
                    <a:pt x="12093118" y="686803"/>
                  </a:lnTo>
                  <a:lnTo>
                    <a:pt x="12108345" y="724903"/>
                  </a:lnTo>
                  <a:lnTo>
                    <a:pt x="12124741" y="775703"/>
                  </a:lnTo>
                  <a:lnTo>
                    <a:pt x="12142330" y="826503"/>
                  </a:lnTo>
                  <a:lnTo>
                    <a:pt x="12161076" y="864603"/>
                  </a:lnTo>
                  <a:lnTo>
                    <a:pt x="12181535" y="915403"/>
                  </a:lnTo>
                  <a:lnTo>
                    <a:pt x="12203138" y="966203"/>
                  </a:lnTo>
                  <a:lnTo>
                    <a:pt x="12225884" y="1004303"/>
                  </a:lnTo>
                  <a:lnTo>
                    <a:pt x="12249772" y="1055103"/>
                  </a:lnTo>
                  <a:lnTo>
                    <a:pt x="12274766" y="1093203"/>
                  </a:lnTo>
                  <a:lnTo>
                    <a:pt x="12300890" y="1144003"/>
                  </a:lnTo>
                  <a:lnTo>
                    <a:pt x="12328119" y="1182103"/>
                  </a:lnTo>
                  <a:lnTo>
                    <a:pt x="12356440" y="1220203"/>
                  </a:lnTo>
                  <a:lnTo>
                    <a:pt x="12385853" y="1271003"/>
                  </a:lnTo>
                  <a:lnTo>
                    <a:pt x="12416346" y="1309103"/>
                  </a:lnTo>
                  <a:lnTo>
                    <a:pt x="12447918" y="1347203"/>
                  </a:lnTo>
                  <a:lnTo>
                    <a:pt x="12480544" y="1385303"/>
                  </a:lnTo>
                  <a:lnTo>
                    <a:pt x="12514224" y="1423403"/>
                  </a:lnTo>
                  <a:lnTo>
                    <a:pt x="12548946" y="1461503"/>
                  </a:lnTo>
                  <a:lnTo>
                    <a:pt x="12584709" y="1499603"/>
                  </a:lnTo>
                  <a:lnTo>
                    <a:pt x="12621400" y="1537703"/>
                  </a:lnTo>
                  <a:lnTo>
                    <a:pt x="12658903" y="1575803"/>
                  </a:lnTo>
                  <a:lnTo>
                    <a:pt x="12697206" y="1601203"/>
                  </a:lnTo>
                  <a:lnTo>
                    <a:pt x="12736297" y="1639303"/>
                  </a:lnTo>
                  <a:lnTo>
                    <a:pt x="12776162" y="1664703"/>
                  </a:lnTo>
                  <a:lnTo>
                    <a:pt x="12816789" y="1702803"/>
                  </a:lnTo>
                  <a:lnTo>
                    <a:pt x="12858166" y="1728203"/>
                  </a:lnTo>
                  <a:lnTo>
                    <a:pt x="12900279" y="1753603"/>
                  </a:lnTo>
                  <a:lnTo>
                    <a:pt x="12986665" y="1804403"/>
                  </a:lnTo>
                  <a:lnTo>
                    <a:pt x="13075831" y="1855203"/>
                  </a:lnTo>
                  <a:lnTo>
                    <a:pt x="13167665" y="1906003"/>
                  </a:lnTo>
                  <a:lnTo>
                    <a:pt x="13214566" y="1918703"/>
                  </a:lnTo>
                  <a:lnTo>
                    <a:pt x="13260629" y="1944103"/>
                  </a:lnTo>
                  <a:lnTo>
                    <a:pt x="13307022" y="1956803"/>
                  </a:lnTo>
                  <a:lnTo>
                    <a:pt x="13353745" y="1982203"/>
                  </a:lnTo>
                  <a:lnTo>
                    <a:pt x="13591921" y="2045703"/>
                  </a:lnTo>
                  <a:lnTo>
                    <a:pt x="13640384" y="2045703"/>
                  </a:lnTo>
                  <a:lnTo>
                    <a:pt x="13689089" y="2058403"/>
                  </a:lnTo>
                  <a:lnTo>
                    <a:pt x="13738047" y="2058403"/>
                  </a:lnTo>
                  <a:lnTo>
                    <a:pt x="13787234" y="2071103"/>
                  </a:lnTo>
                  <a:lnTo>
                    <a:pt x="13886244" y="2071103"/>
                  </a:lnTo>
                  <a:lnTo>
                    <a:pt x="13936053" y="2083803"/>
                  </a:lnTo>
                  <a:lnTo>
                    <a:pt x="14036027" y="2083803"/>
                  </a:lnTo>
                  <a:lnTo>
                    <a:pt x="14085837" y="2071103"/>
                  </a:lnTo>
                  <a:lnTo>
                    <a:pt x="14184846" y="2071103"/>
                  </a:lnTo>
                  <a:lnTo>
                    <a:pt x="14234033" y="2058403"/>
                  </a:lnTo>
                  <a:lnTo>
                    <a:pt x="14282992" y="2058403"/>
                  </a:lnTo>
                  <a:lnTo>
                    <a:pt x="14331709" y="2045703"/>
                  </a:lnTo>
                  <a:lnTo>
                    <a:pt x="14335760" y="2045703"/>
                  </a:lnTo>
                  <a:lnTo>
                    <a:pt x="14335760" y="2020303"/>
                  </a:lnTo>
                  <a:lnTo>
                    <a:pt x="14335760" y="1982203"/>
                  </a:lnTo>
                  <a:close/>
                </a:path>
                <a:path w="14335760" h="10286365">
                  <a:moveTo>
                    <a:pt x="14335760" y="1588503"/>
                  </a:moveTo>
                  <a:lnTo>
                    <a:pt x="14290726" y="1601203"/>
                  </a:lnTo>
                  <a:lnTo>
                    <a:pt x="14240701" y="1613903"/>
                  </a:lnTo>
                  <a:lnTo>
                    <a:pt x="14190332" y="1613903"/>
                  </a:lnTo>
                  <a:lnTo>
                    <a:pt x="14139659" y="1626603"/>
                  </a:lnTo>
                  <a:lnTo>
                    <a:pt x="13832421" y="1626603"/>
                  </a:lnTo>
                  <a:lnTo>
                    <a:pt x="13781748" y="1613903"/>
                  </a:lnTo>
                  <a:lnTo>
                    <a:pt x="13731393" y="1613903"/>
                  </a:lnTo>
                  <a:lnTo>
                    <a:pt x="13485152" y="1550403"/>
                  </a:lnTo>
                  <a:lnTo>
                    <a:pt x="13437197" y="1525003"/>
                  </a:lnTo>
                  <a:lnTo>
                    <a:pt x="13389724" y="1512303"/>
                  </a:lnTo>
                  <a:lnTo>
                    <a:pt x="13344462" y="1486903"/>
                  </a:lnTo>
                  <a:lnTo>
                    <a:pt x="13299999" y="1474203"/>
                  </a:lnTo>
                  <a:lnTo>
                    <a:pt x="13256336" y="1448803"/>
                  </a:lnTo>
                  <a:lnTo>
                    <a:pt x="13213499" y="1423403"/>
                  </a:lnTo>
                  <a:lnTo>
                    <a:pt x="13171513" y="1398003"/>
                  </a:lnTo>
                  <a:lnTo>
                    <a:pt x="13130390" y="1372603"/>
                  </a:lnTo>
                  <a:lnTo>
                    <a:pt x="13090157" y="1347203"/>
                  </a:lnTo>
                  <a:lnTo>
                    <a:pt x="13050812" y="1309103"/>
                  </a:lnTo>
                  <a:lnTo>
                    <a:pt x="13012369" y="1283703"/>
                  </a:lnTo>
                  <a:lnTo>
                    <a:pt x="12974879" y="1245603"/>
                  </a:lnTo>
                  <a:lnTo>
                    <a:pt x="12938328" y="1220203"/>
                  </a:lnTo>
                  <a:lnTo>
                    <a:pt x="12902743" y="1182103"/>
                  </a:lnTo>
                  <a:lnTo>
                    <a:pt x="12868262" y="1144003"/>
                  </a:lnTo>
                  <a:lnTo>
                    <a:pt x="12835052" y="1105903"/>
                  </a:lnTo>
                  <a:lnTo>
                    <a:pt x="12803099" y="1067803"/>
                  </a:lnTo>
                  <a:lnTo>
                    <a:pt x="12772441" y="1029703"/>
                  </a:lnTo>
                  <a:lnTo>
                    <a:pt x="12743066" y="991603"/>
                  </a:lnTo>
                  <a:lnTo>
                    <a:pt x="12714999" y="953503"/>
                  </a:lnTo>
                  <a:lnTo>
                    <a:pt x="12688253" y="915403"/>
                  </a:lnTo>
                  <a:lnTo>
                    <a:pt x="12662840" y="864603"/>
                  </a:lnTo>
                  <a:lnTo>
                    <a:pt x="12638773" y="826503"/>
                  </a:lnTo>
                  <a:lnTo>
                    <a:pt x="12616053" y="788403"/>
                  </a:lnTo>
                  <a:lnTo>
                    <a:pt x="12594717" y="737603"/>
                  </a:lnTo>
                  <a:lnTo>
                    <a:pt x="12574765" y="699503"/>
                  </a:lnTo>
                  <a:lnTo>
                    <a:pt x="12555690" y="648703"/>
                  </a:lnTo>
                  <a:lnTo>
                    <a:pt x="12538240" y="597903"/>
                  </a:lnTo>
                  <a:lnTo>
                    <a:pt x="12522403" y="547103"/>
                  </a:lnTo>
                  <a:lnTo>
                    <a:pt x="12508192" y="496303"/>
                  </a:lnTo>
                  <a:lnTo>
                    <a:pt x="12495619" y="458203"/>
                  </a:lnTo>
                  <a:lnTo>
                    <a:pt x="12484697" y="407403"/>
                  </a:lnTo>
                  <a:lnTo>
                    <a:pt x="12475439" y="356603"/>
                  </a:lnTo>
                  <a:lnTo>
                    <a:pt x="12467831" y="305803"/>
                  </a:lnTo>
                  <a:lnTo>
                    <a:pt x="12461913" y="255003"/>
                  </a:lnTo>
                  <a:lnTo>
                    <a:pt x="12457671" y="204203"/>
                  </a:lnTo>
                  <a:lnTo>
                    <a:pt x="12455119" y="153403"/>
                  </a:lnTo>
                  <a:lnTo>
                    <a:pt x="12454268" y="102603"/>
                  </a:lnTo>
                  <a:lnTo>
                    <a:pt x="12455119" y="51803"/>
                  </a:lnTo>
                  <a:lnTo>
                    <a:pt x="12457748" y="1003"/>
                  </a:lnTo>
                  <a:lnTo>
                    <a:pt x="12393905" y="1003"/>
                  </a:lnTo>
                  <a:lnTo>
                    <a:pt x="12391657" y="51803"/>
                  </a:lnTo>
                  <a:lnTo>
                    <a:pt x="12390907" y="102603"/>
                  </a:lnTo>
                  <a:lnTo>
                    <a:pt x="12391657" y="153403"/>
                  </a:lnTo>
                  <a:lnTo>
                    <a:pt x="12393905" y="191503"/>
                  </a:lnTo>
                  <a:lnTo>
                    <a:pt x="12397638" y="242303"/>
                  </a:lnTo>
                  <a:lnTo>
                    <a:pt x="12402871" y="293103"/>
                  </a:lnTo>
                  <a:lnTo>
                    <a:pt x="12409576" y="343903"/>
                  </a:lnTo>
                  <a:lnTo>
                    <a:pt x="12417781" y="394703"/>
                  </a:lnTo>
                  <a:lnTo>
                    <a:pt x="12427445" y="445503"/>
                  </a:lnTo>
                  <a:lnTo>
                    <a:pt x="12438609" y="483603"/>
                  </a:lnTo>
                  <a:lnTo>
                    <a:pt x="12451232" y="534403"/>
                  </a:lnTo>
                  <a:lnTo>
                    <a:pt x="12465317" y="585203"/>
                  </a:lnTo>
                  <a:lnTo>
                    <a:pt x="12480874" y="623303"/>
                  </a:lnTo>
                  <a:lnTo>
                    <a:pt x="12497905" y="674103"/>
                  </a:lnTo>
                  <a:lnTo>
                    <a:pt x="12516383" y="724903"/>
                  </a:lnTo>
                  <a:lnTo>
                    <a:pt x="12537262" y="763003"/>
                  </a:lnTo>
                  <a:lnTo>
                    <a:pt x="12559538" y="813803"/>
                  </a:lnTo>
                  <a:lnTo>
                    <a:pt x="12583211" y="851903"/>
                  </a:lnTo>
                  <a:lnTo>
                    <a:pt x="12608268" y="902703"/>
                  </a:lnTo>
                  <a:lnTo>
                    <a:pt x="12634697" y="940803"/>
                  </a:lnTo>
                  <a:lnTo>
                    <a:pt x="12662510" y="991603"/>
                  </a:lnTo>
                  <a:lnTo>
                    <a:pt x="12691682" y="1029703"/>
                  </a:lnTo>
                  <a:lnTo>
                    <a:pt x="12722238" y="1067803"/>
                  </a:lnTo>
                  <a:lnTo>
                    <a:pt x="12754153" y="1105903"/>
                  </a:lnTo>
                  <a:lnTo>
                    <a:pt x="12787414" y="1156703"/>
                  </a:lnTo>
                  <a:lnTo>
                    <a:pt x="12822047" y="1194803"/>
                  </a:lnTo>
                  <a:lnTo>
                    <a:pt x="12858014" y="1220203"/>
                  </a:lnTo>
                  <a:lnTo>
                    <a:pt x="12895161" y="1258303"/>
                  </a:lnTo>
                  <a:lnTo>
                    <a:pt x="12933261" y="1296403"/>
                  </a:lnTo>
                  <a:lnTo>
                    <a:pt x="12972326" y="1334503"/>
                  </a:lnTo>
                  <a:lnTo>
                    <a:pt x="13012344" y="1359903"/>
                  </a:lnTo>
                  <a:lnTo>
                    <a:pt x="13053289" y="1398003"/>
                  </a:lnTo>
                  <a:lnTo>
                    <a:pt x="13095148" y="1423403"/>
                  </a:lnTo>
                  <a:lnTo>
                    <a:pt x="13137909" y="1448803"/>
                  </a:lnTo>
                  <a:lnTo>
                    <a:pt x="13181571" y="1474203"/>
                  </a:lnTo>
                  <a:lnTo>
                    <a:pt x="13226110" y="1499603"/>
                  </a:lnTo>
                  <a:lnTo>
                    <a:pt x="13271513" y="1525003"/>
                  </a:lnTo>
                  <a:lnTo>
                    <a:pt x="13317779" y="1550403"/>
                  </a:lnTo>
                  <a:lnTo>
                    <a:pt x="13364883" y="1563103"/>
                  </a:lnTo>
                  <a:lnTo>
                    <a:pt x="13410667" y="1588503"/>
                  </a:lnTo>
                  <a:lnTo>
                    <a:pt x="13503364" y="1613903"/>
                  </a:lnTo>
                  <a:lnTo>
                    <a:pt x="13550252" y="1639303"/>
                  </a:lnTo>
                  <a:lnTo>
                    <a:pt x="13597484" y="1652003"/>
                  </a:lnTo>
                  <a:lnTo>
                    <a:pt x="13645045" y="1652003"/>
                  </a:lnTo>
                  <a:lnTo>
                    <a:pt x="13741095" y="1677403"/>
                  </a:lnTo>
                  <a:lnTo>
                    <a:pt x="13789559" y="1677403"/>
                  </a:lnTo>
                  <a:lnTo>
                    <a:pt x="13838301" y="1690103"/>
                  </a:lnTo>
                  <a:lnTo>
                    <a:pt x="14133779" y="1690103"/>
                  </a:lnTo>
                  <a:lnTo>
                    <a:pt x="14182522" y="1677403"/>
                  </a:lnTo>
                  <a:lnTo>
                    <a:pt x="14230985" y="1677403"/>
                  </a:lnTo>
                  <a:lnTo>
                    <a:pt x="14327048" y="1652003"/>
                  </a:lnTo>
                  <a:lnTo>
                    <a:pt x="14335760" y="1652003"/>
                  </a:lnTo>
                  <a:lnTo>
                    <a:pt x="14335760" y="1626603"/>
                  </a:lnTo>
                  <a:lnTo>
                    <a:pt x="14335760" y="1588503"/>
                  </a:lnTo>
                  <a:close/>
                </a:path>
                <a:path w="14335760" h="10286365">
                  <a:moveTo>
                    <a:pt x="14335760" y="1194803"/>
                  </a:moveTo>
                  <a:lnTo>
                    <a:pt x="14238491" y="1220203"/>
                  </a:lnTo>
                  <a:lnTo>
                    <a:pt x="14188796" y="1220203"/>
                  </a:lnTo>
                  <a:lnTo>
                    <a:pt x="14138669" y="1232903"/>
                  </a:lnTo>
                  <a:lnTo>
                    <a:pt x="14088136" y="1232903"/>
                  </a:lnTo>
                  <a:lnTo>
                    <a:pt x="14037247" y="1245603"/>
                  </a:lnTo>
                  <a:lnTo>
                    <a:pt x="13934834" y="1245603"/>
                  </a:lnTo>
                  <a:lnTo>
                    <a:pt x="13883945" y="1232903"/>
                  </a:lnTo>
                  <a:lnTo>
                    <a:pt x="13833424" y="1232903"/>
                  </a:lnTo>
                  <a:lnTo>
                    <a:pt x="13783285" y="1220203"/>
                  </a:lnTo>
                  <a:lnTo>
                    <a:pt x="13733602" y="1220203"/>
                  </a:lnTo>
                  <a:lnTo>
                    <a:pt x="13635698" y="1194803"/>
                  </a:lnTo>
                  <a:lnTo>
                    <a:pt x="13587578" y="1169403"/>
                  </a:lnTo>
                  <a:lnTo>
                    <a:pt x="13540054" y="1156703"/>
                  </a:lnTo>
                  <a:lnTo>
                    <a:pt x="13495046" y="1131303"/>
                  </a:lnTo>
                  <a:lnTo>
                    <a:pt x="13451167" y="1105903"/>
                  </a:lnTo>
                  <a:lnTo>
                    <a:pt x="13408406" y="1093203"/>
                  </a:lnTo>
                  <a:lnTo>
                    <a:pt x="13366788" y="1067803"/>
                  </a:lnTo>
                  <a:lnTo>
                    <a:pt x="13326313" y="1029703"/>
                  </a:lnTo>
                  <a:lnTo>
                    <a:pt x="13286981" y="1004303"/>
                  </a:lnTo>
                  <a:lnTo>
                    <a:pt x="13248831" y="978903"/>
                  </a:lnTo>
                  <a:lnTo>
                    <a:pt x="13211848" y="940803"/>
                  </a:lnTo>
                  <a:lnTo>
                    <a:pt x="13176047" y="902703"/>
                  </a:lnTo>
                  <a:lnTo>
                    <a:pt x="13141732" y="877303"/>
                  </a:lnTo>
                  <a:lnTo>
                    <a:pt x="13109169" y="839203"/>
                  </a:lnTo>
                  <a:lnTo>
                    <a:pt x="13078371" y="801103"/>
                  </a:lnTo>
                  <a:lnTo>
                    <a:pt x="13049352" y="763003"/>
                  </a:lnTo>
                  <a:lnTo>
                    <a:pt x="13022123" y="712203"/>
                  </a:lnTo>
                  <a:lnTo>
                    <a:pt x="12996698" y="674103"/>
                  </a:lnTo>
                  <a:lnTo>
                    <a:pt x="12973076" y="636003"/>
                  </a:lnTo>
                  <a:lnTo>
                    <a:pt x="12951282" y="585203"/>
                  </a:lnTo>
                  <a:lnTo>
                    <a:pt x="12931318" y="547103"/>
                  </a:lnTo>
                  <a:lnTo>
                    <a:pt x="12912497" y="496303"/>
                  </a:lnTo>
                  <a:lnTo>
                    <a:pt x="12895821" y="445503"/>
                  </a:lnTo>
                  <a:lnTo>
                    <a:pt x="12881293" y="394703"/>
                  </a:lnTo>
                  <a:lnTo>
                    <a:pt x="12868961" y="356603"/>
                  </a:lnTo>
                  <a:lnTo>
                    <a:pt x="12858814" y="305803"/>
                  </a:lnTo>
                  <a:lnTo>
                    <a:pt x="12850889" y="255003"/>
                  </a:lnTo>
                  <a:lnTo>
                    <a:pt x="12845199" y="204203"/>
                  </a:lnTo>
                  <a:lnTo>
                    <a:pt x="12841770" y="153403"/>
                  </a:lnTo>
                  <a:lnTo>
                    <a:pt x="12840627" y="102603"/>
                  </a:lnTo>
                  <a:lnTo>
                    <a:pt x="12841732" y="51803"/>
                  </a:lnTo>
                  <a:lnTo>
                    <a:pt x="12845060" y="1003"/>
                  </a:lnTo>
                  <a:lnTo>
                    <a:pt x="12781128" y="1003"/>
                  </a:lnTo>
                  <a:lnTo>
                    <a:pt x="12778232" y="51803"/>
                  </a:lnTo>
                  <a:lnTo>
                    <a:pt x="12777267" y="102603"/>
                  </a:lnTo>
                  <a:lnTo>
                    <a:pt x="12778232" y="140703"/>
                  </a:lnTo>
                  <a:lnTo>
                    <a:pt x="12781128" y="191503"/>
                  </a:lnTo>
                  <a:lnTo>
                    <a:pt x="12785954" y="242303"/>
                  </a:lnTo>
                  <a:lnTo>
                    <a:pt x="12792685" y="293103"/>
                  </a:lnTo>
                  <a:lnTo>
                    <a:pt x="12801333" y="343903"/>
                  </a:lnTo>
                  <a:lnTo>
                    <a:pt x="12811887" y="382003"/>
                  </a:lnTo>
                  <a:lnTo>
                    <a:pt x="12824320" y="432803"/>
                  </a:lnTo>
                  <a:lnTo>
                    <a:pt x="12838646" y="483603"/>
                  </a:lnTo>
                  <a:lnTo>
                    <a:pt x="12854851" y="521703"/>
                  </a:lnTo>
                  <a:lnTo>
                    <a:pt x="12872923" y="572503"/>
                  </a:lnTo>
                  <a:lnTo>
                    <a:pt x="12894183" y="610603"/>
                  </a:lnTo>
                  <a:lnTo>
                    <a:pt x="12917348" y="661403"/>
                  </a:lnTo>
                  <a:lnTo>
                    <a:pt x="12942405" y="712203"/>
                  </a:lnTo>
                  <a:lnTo>
                    <a:pt x="12969329" y="750303"/>
                  </a:lnTo>
                  <a:lnTo>
                    <a:pt x="12998107" y="801103"/>
                  </a:lnTo>
                  <a:lnTo>
                    <a:pt x="13028714" y="839203"/>
                  </a:lnTo>
                  <a:lnTo>
                    <a:pt x="13061137" y="877303"/>
                  </a:lnTo>
                  <a:lnTo>
                    <a:pt x="13095351" y="915403"/>
                  </a:lnTo>
                  <a:lnTo>
                    <a:pt x="13131330" y="953503"/>
                  </a:lnTo>
                  <a:lnTo>
                    <a:pt x="13168871" y="991603"/>
                  </a:lnTo>
                  <a:lnTo>
                    <a:pt x="13207759" y="1017003"/>
                  </a:lnTo>
                  <a:lnTo>
                    <a:pt x="13247967" y="1055103"/>
                  </a:lnTo>
                  <a:lnTo>
                    <a:pt x="13289458" y="1080503"/>
                  </a:lnTo>
                  <a:lnTo>
                    <a:pt x="13332219" y="1118603"/>
                  </a:lnTo>
                  <a:lnTo>
                    <a:pt x="13376199" y="1144003"/>
                  </a:lnTo>
                  <a:lnTo>
                    <a:pt x="13421386" y="1169403"/>
                  </a:lnTo>
                  <a:lnTo>
                    <a:pt x="13467728" y="1194803"/>
                  </a:lnTo>
                  <a:lnTo>
                    <a:pt x="13515200" y="1207503"/>
                  </a:lnTo>
                  <a:lnTo>
                    <a:pt x="13560222" y="1232903"/>
                  </a:lnTo>
                  <a:lnTo>
                    <a:pt x="13792937" y="1296403"/>
                  </a:lnTo>
                  <a:lnTo>
                    <a:pt x="13840752" y="1296403"/>
                  </a:lnTo>
                  <a:lnTo>
                    <a:pt x="13888898" y="1309103"/>
                  </a:lnTo>
                  <a:lnTo>
                    <a:pt x="14083195" y="1309103"/>
                  </a:lnTo>
                  <a:lnTo>
                    <a:pt x="14131341" y="1296403"/>
                  </a:lnTo>
                  <a:lnTo>
                    <a:pt x="14179144" y="1296403"/>
                  </a:lnTo>
                  <a:lnTo>
                    <a:pt x="14320190" y="1258303"/>
                  </a:lnTo>
                  <a:lnTo>
                    <a:pt x="14335760" y="1258303"/>
                  </a:lnTo>
                  <a:lnTo>
                    <a:pt x="14335760" y="1245603"/>
                  </a:lnTo>
                  <a:lnTo>
                    <a:pt x="14335760" y="1194803"/>
                  </a:lnTo>
                  <a:close/>
                </a:path>
                <a:path w="14335760" h="10286365">
                  <a:moveTo>
                    <a:pt x="14335760" y="775703"/>
                  </a:moveTo>
                  <a:lnTo>
                    <a:pt x="14302054" y="788403"/>
                  </a:lnTo>
                  <a:lnTo>
                    <a:pt x="14260157" y="801103"/>
                  </a:lnTo>
                  <a:lnTo>
                    <a:pt x="14217028" y="826503"/>
                  </a:lnTo>
                  <a:lnTo>
                    <a:pt x="14172756" y="839203"/>
                  </a:lnTo>
                  <a:lnTo>
                    <a:pt x="14127429" y="839203"/>
                  </a:lnTo>
                  <a:lnTo>
                    <a:pt x="14081151" y="851903"/>
                  </a:lnTo>
                  <a:lnTo>
                    <a:pt x="13890943" y="851903"/>
                  </a:lnTo>
                  <a:lnTo>
                    <a:pt x="13844651" y="839203"/>
                  </a:lnTo>
                  <a:lnTo>
                    <a:pt x="13799325" y="839203"/>
                  </a:lnTo>
                  <a:lnTo>
                    <a:pt x="13755053" y="826503"/>
                  </a:lnTo>
                  <a:lnTo>
                    <a:pt x="13711923" y="801103"/>
                  </a:lnTo>
                  <a:lnTo>
                    <a:pt x="13670026" y="788403"/>
                  </a:lnTo>
                  <a:lnTo>
                    <a:pt x="13629450" y="763003"/>
                  </a:lnTo>
                  <a:lnTo>
                    <a:pt x="13590283" y="750303"/>
                  </a:lnTo>
                  <a:lnTo>
                    <a:pt x="13552615" y="724903"/>
                  </a:lnTo>
                  <a:lnTo>
                    <a:pt x="13516547" y="699503"/>
                  </a:lnTo>
                  <a:lnTo>
                    <a:pt x="13482142" y="661403"/>
                  </a:lnTo>
                  <a:lnTo>
                    <a:pt x="13449516" y="636003"/>
                  </a:lnTo>
                  <a:lnTo>
                    <a:pt x="13418744" y="597903"/>
                  </a:lnTo>
                  <a:lnTo>
                    <a:pt x="13389915" y="572503"/>
                  </a:lnTo>
                  <a:lnTo>
                    <a:pt x="13363131" y="534403"/>
                  </a:lnTo>
                  <a:lnTo>
                    <a:pt x="13338480" y="496303"/>
                  </a:lnTo>
                  <a:lnTo>
                    <a:pt x="13316026" y="458203"/>
                  </a:lnTo>
                  <a:lnTo>
                    <a:pt x="13295897" y="420103"/>
                  </a:lnTo>
                  <a:lnTo>
                    <a:pt x="13278142" y="369303"/>
                  </a:lnTo>
                  <a:lnTo>
                    <a:pt x="13262890" y="331203"/>
                  </a:lnTo>
                  <a:lnTo>
                    <a:pt x="13250202" y="280403"/>
                  </a:lnTo>
                  <a:lnTo>
                    <a:pt x="13240182" y="242303"/>
                  </a:lnTo>
                  <a:lnTo>
                    <a:pt x="13232905" y="191503"/>
                  </a:lnTo>
                  <a:lnTo>
                    <a:pt x="13228485" y="140703"/>
                  </a:lnTo>
                  <a:lnTo>
                    <a:pt x="13226987" y="102603"/>
                  </a:lnTo>
                  <a:lnTo>
                    <a:pt x="13228485" y="51803"/>
                  </a:lnTo>
                  <a:lnTo>
                    <a:pt x="13232905" y="1003"/>
                  </a:lnTo>
                  <a:lnTo>
                    <a:pt x="13169176" y="1003"/>
                  </a:lnTo>
                  <a:lnTo>
                    <a:pt x="13165023" y="51803"/>
                  </a:lnTo>
                  <a:lnTo>
                    <a:pt x="13163626" y="102603"/>
                  </a:lnTo>
                  <a:lnTo>
                    <a:pt x="13165023" y="140703"/>
                  </a:lnTo>
                  <a:lnTo>
                    <a:pt x="13169176" y="191503"/>
                  </a:lnTo>
                  <a:lnTo>
                    <a:pt x="13175983" y="242303"/>
                  </a:lnTo>
                  <a:lnTo>
                    <a:pt x="13185381" y="280403"/>
                  </a:lnTo>
                  <a:lnTo>
                    <a:pt x="13197307" y="331203"/>
                  </a:lnTo>
                  <a:lnTo>
                    <a:pt x="13211658" y="369303"/>
                  </a:lnTo>
                  <a:lnTo>
                    <a:pt x="13228358" y="420103"/>
                  </a:lnTo>
                  <a:lnTo>
                    <a:pt x="13247357" y="458203"/>
                  </a:lnTo>
                  <a:lnTo>
                    <a:pt x="13268541" y="496303"/>
                  </a:lnTo>
                  <a:lnTo>
                    <a:pt x="13291858" y="534403"/>
                  </a:lnTo>
                  <a:lnTo>
                    <a:pt x="13317220" y="572503"/>
                  </a:lnTo>
                  <a:lnTo>
                    <a:pt x="13344538" y="610603"/>
                  </a:lnTo>
                  <a:lnTo>
                    <a:pt x="13373761" y="648703"/>
                  </a:lnTo>
                  <a:lnTo>
                    <a:pt x="13404787" y="674103"/>
                  </a:lnTo>
                  <a:lnTo>
                    <a:pt x="13437553" y="712203"/>
                  </a:lnTo>
                  <a:lnTo>
                    <a:pt x="13471982" y="737603"/>
                  </a:lnTo>
                  <a:lnTo>
                    <a:pt x="13507987" y="763003"/>
                  </a:lnTo>
                  <a:lnTo>
                    <a:pt x="13545490" y="788403"/>
                  </a:lnTo>
                  <a:lnTo>
                    <a:pt x="13584415" y="813803"/>
                  </a:lnTo>
                  <a:lnTo>
                    <a:pt x="13624700" y="839203"/>
                  </a:lnTo>
                  <a:lnTo>
                    <a:pt x="13666242" y="851903"/>
                  </a:lnTo>
                  <a:lnTo>
                    <a:pt x="13708977" y="877303"/>
                  </a:lnTo>
                  <a:lnTo>
                    <a:pt x="13797712" y="902703"/>
                  </a:lnTo>
                  <a:lnTo>
                    <a:pt x="13843546" y="902703"/>
                  </a:lnTo>
                  <a:lnTo>
                    <a:pt x="13890270" y="915403"/>
                  </a:lnTo>
                  <a:lnTo>
                    <a:pt x="14081811" y="915403"/>
                  </a:lnTo>
                  <a:lnTo>
                    <a:pt x="14128534" y="902703"/>
                  </a:lnTo>
                  <a:lnTo>
                    <a:pt x="14174369" y="902703"/>
                  </a:lnTo>
                  <a:lnTo>
                    <a:pt x="14263103" y="877303"/>
                  </a:lnTo>
                  <a:lnTo>
                    <a:pt x="14305839" y="851903"/>
                  </a:lnTo>
                  <a:lnTo>
                    <a:pt x="14335760" y="839203"/>
                  </a:lnTo>
                  <a:lnTo>
                    <a:pt x="14335760" y="775703"/>
                  </a:lnTo>
                  <a:close/>
                </a:path>
              </a:pathLst>
            </a:custGeom>
            <a:solidFill>
              <a:srgbClr val="254BB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10469524" y="5815025"/>
              <a:ext cx="6492240" cy="0"/>
            </a:xfrm>
            <a:custGeom>
              <a:avLst/>
              <a:gdLst/>
              <a:ahLst/>
              <a:cxnLst/>
              <a:rect l="l" t="t" r="r" b="b"/>
              <a:pathLst>
                <a:path w="6492240" h="0">
                  <a:moveTo>
                    <a:pt x="0" y="0"/>
                  </a:moveTo>
                  <a:lnTo>
                    <a:pt x="6492239" y="0"/>
                  </a:lnTo>
                </a:path>
              </a:pathLst>
            </a:custGeom>
            <a:ln w="38099">
              <a:solidFill>
                <a:srgbClr val="FAFD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8" name="object 8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35268" y="431294"/>
              <a:ext cx="3324224" cy="1190624"/>
            </a:xfrm>
            <a:prstGeom prst="rect">
              <a:avLst/>
            </a:prstGeom>
          </p:spPr>
        </p:pic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0709248" y="2864072"/>
            <a:ext cx="5971540" cy="1602105"/>
          </a:xfrm>
          <a:prstGeom prst="rect"/>
          <a:solidFill>
            <a:srgbClr val="FAFDFF"/>
          </a:solidFill>
        </p:spPr>
        <p:txBody>
          <a:bodyPr wrap="square" lIns="0" tIns="275590" rIns="0" bIns="0" rtlCol="0" vert="horz">
            <a:spAutoFit/>
          </a:bodyPr>
          <a:lstStyle/>
          <a:p>
            <a:pPr marL="436245">
              <a:lnSpc>
                <a:spcPct val="100000"/>
              </a:lnSpc>
              <a:spcBef>
                <a:spcPts val="2170"/>
              </a:spcBef>
            </a:pPr>
            <a:r>
              <a:rPr dirty="0" spc="-455"/>
              <a:t>THANK</a:t>
            </a:r>
            <a:r>
              <a:rPr dirty="0" spc="-944"/>
              <a:t> </a:t>
            </a:r>
            <a:r>
              <a:rPr dirty="0" spc="-430"/>
              <a:t>YOU!</a:t>
            </a:r>
          </a:p>
        </p:txBody>
      </p:sp>
      <p:sp>
        <p:nvSpPr>
          <p:cNvPr id="10" name="object 10" descr=""/>
          <p:cNvSpPr txBox="1"/>
          <p:nvPr/>
        </p:nvSpPr>
        <p:spPr>
          <a:xfrm>
            <a:off x="10852532" y="4924119"/>
            <a:ext cx="5419090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180">
                <a:solidFill>
                  <a:srgbClr val="D6FFA2"/>
                </a:solidFill>
                <a:latin typeface="Arial Black"/>
                <a:cs typeface="Arial Black"/>
              </a:rPr>
              <a:t>FOR</a:t>
            </a:r>
            <a:r>
              <a:rPr dirty="0" sz="3600" spc="-310">
                <a:solidFill>
                  <a:srgbClr val="D6FFA2"/>
                </a:solidFill>
                <a:latin typeface="Arial Black"/>
                <a:cs typeface="Arial Black"/>
              </a:rPr>
              <a:t> </a:t>
            </a:r>
            <a:r>
              <a:rPr dirty="0" sz="3600" spc="-235">
                <a:solidFill>
                  <a:srgbClr val="D6FFA2"/>
                </a:solidFill>
                <a:latin typeface="Arial Black"/>
                <a:cs typeface="Arial Black"/>
              </a:rPr>
              <a:t>YOUR</a:t>
            </a:r>
            <a:r>
              <a:rPr dirty="0" sz="3600" spc="-270">
                <a:solidFill>
                  <a:srgbClr val="D6FFA2"/>
                </a:solidFill>
                <a:latin typeface="Arial Black"/>
                <a:cs typeface="Arial Black"/>
              </a:rPr>
              <a:t> </a:t>
            </a:r>
            <a:r>
              <a:rPr dirty="0" sz="3600" spc="-145">
                <a:solidFill>
                  <a:srgbClr val="D6FFA2"/>
                </a:solidFill>
                <a:latin typeface="Arial Black"/>
                <a:cs typeface="Arial Black"/>
              </a:rPr>
              <a:t>ATTENTION</a:t>
            </a:r>
            <a:endParaRPr sz="3600">
              <a:latin typeface="Arial Black"/>
              <a:cs typeface="Arial Black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10983673" y="6124470"/>
            <a:ext cx="5782310" cy="1882775"/>
          </a:xfrm>
          <a:prstGeom prst="rect">
            <a:avLst/>
          </a:prstGeom>
        </p:spPr>
        <p:txBody>
          <a:bodyPr wrap="square" lIns="0" tIns="641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05"/>
              </a:spcBef>
            </a:pPr>
            <a:r>
              <a:rPr dirty="0" sz="2100" spc="180">
                <a:solidFill>
                  <a:srgbClr val="FAFDFF"/>
                </a:solidFill>
                <a:latin typeface="Lucida Sans Unicode"/>
                <a:cs typeface="Lucida Sans Unicode"/>
              </a:rPr>
              <a:t>Contact</a:t>
            </a:r>
            <a:r>
              <a:rPr dirty="0" sz="2100" spc="-55">
                <a:solidFill>
                  <a:srgbClr val="FAFDFF"/>
                </a:solidFill>
                <a:latin typeface="Lucida Sans Unicode"/>
                <a:cs typeface="Lucida Sans Unicode"/>
              </a:rPr>
              <a:t> </a:t>
            </a:r>
            <a:r>
              <a:rPr dirty="0" sz="2100" spc="90">
                <a:solidFill>
                  <a:srgbClr val="FAFDFF"/>
                </a:solidFill>
                <a:latin typeface="Lucida Sans Unicode"/>
                <a:cs typeface="Lucida Sans Unicode"/>
              </a:rPr>
              <a:t>Us</a:t>
            </a:r>
            <a:r>
              <a:rPr dirty="0" sz="2100" spc="-80">
                <a:solidFill>
                  <a:srgbClr val="FAFDFF"/>
                </a:solidFill>
                <a:latin typeface="Lucida Sans Unicode"/>
                <a:cs typeface="Lucida Sans Unicode"/>
              </a:rPr>
              <a:t> </a:t>
            </a:r>
            <a:r>
              <a:rPr dirty="0" sz="2100" spc="-305">
                <a:solidFill>
                  <a:srgbClr val="FAFDFF"/>
                </a:solidFill>
                <a:latin typeface="Lucida Sans Unicode"/>
                <a:cs typeface="Lucida Sans Unicode"/>
              </a:rPr>
              <a:t>-</a:t>
            </a:r>
            <a:endParaRPr sz="2100">
              <a:latin typeface="Lucida Sans Unicode"/>
              <a:cs typeface="Lucida Sans Unicode"/>
            </a:endParaRPr>
          </a:p>
          <a:p>
            <a:pPr marL="12700" marR="233679">
              <a:lnSpc>
                <a:spcPct val="116100"/>
              </a:lnSpc>
            </a:pPr>
            <a:r>
              <a:rPr dirty="0" sz="2100" spc="120">
                <a:solidFill>
                  <a:srgbClr val="FAFDFF"/>
                </a:solidFill>
                <a:latin typeface="Lucida Sans Unicode"/>
                <a:cs typeface="Lucida Sans Unicode"/>
              </a:rPr>
              <a:t>Business</a:t>
            </a:r>
            <a:r>
              <a:rPr dirty="0" sz="2100" spc="-75">
                <a:solidFill>
                  <a:srgbClr val="FAFDFF"/>
                </a:solidFill>
                <a:latin typeface="Lucida Sans Unicode"/>
                <a:cs typeface="Lucida Sans Unicode"/>
              </a:rPr>
              <a:t> </a:t>
            </a:r>
            <a:r>
              <a:rPr dirty="0" sz="2100" spc="155">
                <a:solidFill>
                  <a:srgbClr val="FAFDFF"/>
                </a:solidFill>
                <a:latin typeface="Lucida Sans Unicode"/>
                <a:cs typeface="Lucida Sans Unicode"/>
              </a:rPr>
              <a:t>Name</a:t>
            </a:r>
            <a:r>
              <a:rPr dirty="0" sz="2100" spc="-75">
                <a:solidFill>
                  <a:srgbClr val="FAFDFF"/>
                </a:solidFill>
                <a:latin typeface="Lucida Sans Unicode"/>
                <a:cs typeface="Lucida Sans Unicode"/>
              </a:rPr>
              <a:t> </a:t>
            </a:r>
            <a:r>
              <a:rPr dirty="0" sz="2100" spc="-254">
                <a:solidFill>
                  <a:srgbClr val="FAFDFF"/>
                </a:solidFill>
                <a:latin typeface="Lucida Sans Unicode"/>
                <a:cs typeface="Lucida Sans Unicode"/>
              </a:rPr>
              <a:t>-</a:t>
            </a:r>
            <a:r>
              <a:rPr dirty="0" sz="2100" spc="-80">
                <a:solidFill>
                  <a:srgbClr val="FAFDFF"/>
                </a:solidFill>
                <a:latin typeface="Lucida Sans Unicode"/>
                <a:cs typeface="Lucida Sans Unicode"/>
              </a:rPr>
              <a:t> </a:t>
            </a:r>
            <a:r>
              <a:rPr dirty="0" sz="2100" spc="105">
                <a:solidFill>
                  <a:srgbClr val="FAFDFF"/>
                </a:solidFill>
                <a:latin typeface="Lucida Sans Unicode"/>
                <a:cs typeface="Lucida Sans Unicode"/>
              </a:rPr>
              <a:t>Quality</a:t>
            </a:r>
            <a:r>
              <a:rPr dirty="0" sz="2100" spc="-110">
                <a:solidFill>
                  <a:srgbClr val="FAFDFF"/>
                </a:solidFill>
                <a:latin typeface="Lucida Sans Unicode"/>
                <a:cs typeface="Lucida Sans Unicode"/>
              </a:rPr>
              <a:t> </a:t>
            </a:r>
            <a:r>
              <a:rPr dirty="0" sz="2100" spc="165">
                <a:solidFill>
                  <a:srgbClr val="FAFDFF"/>
                </a:solidFill>
                <a:latin typeface="Lucida Sans Unicode"/>
                <a:cs typeface="Lucida Sans Unicode"/>
              </a:rPr>
              <a:t>Service</a:t>
            </a:r>
            <a:r>
              <a:rPr dirty="0" sz="2100" spc="-130">
                <a:solidFill>
                  <a:srgbClr val="FAFDFF"/>
                </a:solidFill>
                <a:latin typeface="Lucida Sans Unicode"/>
                <a:cs typeface="Lucida Sans Unicode"/>
              </a:rPr>
              <a:t> </a:t>
            </a:r>
            <a:r>
              <a:rPr dirty="0" sz="2100" spc="114">
                <a:solidFill>
                  <a:srgbClr val="FAFDFF"/>
                </a:solidFill>
                <a:latin typeface="Lucida Sans Unicode"/>
                <a:cs typeface="Lucida Sans Unicode"/>
              </a:rPr>
              <a:t>Group </a:t>
            </a:r>
            <a:r>
              <a:rPr dirty="0" sz="2100" spc="150">
                <a:solidFill>
                  <a:srgbClr val="FAFDFF"/>
                </a:solidFill>
                <a:latin typeface="Lucida Sans Unicode"/>
                <a:cs typeface="Lucida Sans Unicode"/>
              </a:rPr>
              <a:t>Phone</a:t>
            </a:r>
            <a:r>
              <a:rPr dirty="0" sz="2100" spc="-20">
                <a:solidFill>
                  <a:srgbClr val="FAFDFF"/>
                </a:solidFill>
                <a:latin typeface="Lucida Sans Unicode"/>
                <a:cs typeface="Lucida Sans Unicode"/>
              </a:rPr>
              <a:t> </a:t>
            </a:r>
            <a:r>
              <a:rPr dirty="0" sz="2100">
                <a:solidFill>
                  <a:srgbClr val="FAFDFF"/>
                </a:solidFill>
                <a:latin typeface="Lucida Sans Unicode"/>
                <a:cs typeface="Lucida Sans Unicode"/>
              </a:rPr>
              <a:t>No:</a:t>
            </a:r>
            <a:r>
              <a:rPr dirty="0" sz="2100" spc="-25">
                <a:solidFill>
                  <a:srgbClr val="FAFDFF"/>
                </a:solidFill>
                <a:latin typeface="Lucida Sans Unicode"/>
                <a:cs typeface="Lucida Sans Unicode"/>
              </a:rPr>
              <a:t> </a:t>
            </a:r>
            <a:r>
              <a:rPr dirty="0" sz="2100" spc="-180">
                <a:solidFill>
                  <a:srgbClr val="FAFDFF"/>
                </a:solidFill>
                <a:latin typeface="Lucida Sans Unicode"/>
                <a:cs typeface="Lucida Sans Unicode"/>
              </a:rPr>
              <a:t>931-</a:t>
            </a:r>
            <a:r>
              <a:rPr dirty="0" sz="2100" spc="-50">
                <a:solidFill>
                  <a:srgbClr val="FAFDFF"/>
                </a:solidFill>
                <a:latin typeface="Lucida Sans Unicode"/>
                <a:cs typeface="Lucida Sans Unicode"/>
              </a:rPr>
              <a:t>646-</a:t>
            </a:r>
            <a:r>
              <a:rPr dirty="0" sz="2100" spc="-20">
                <a:solidFill>
                  <a:srgbClr val="FAFDFF"/>
                </a:solidFill>
                <a:latin typeface="Lucida Sans Unicode"/>
                <a:cs typeface="Lucida Sans Unicode"/>
              </a:rPr>
              <a:t>7100</a:t>
            </a:r>
            <a:endParaRPr sz="21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405"/>
              </a:spcBef>
            </a:pPr>
            <a:r>
              <a:rPr dirty="0" sz="2100" spc="100">
                <a:solidFill>
                  <a:srgbClr val="FAFDFF"/>
                </a:solidFill>
                <a:latin typeface="Lucida Sans Unicode"/>
                <a:cs typeface="Lucida Sans Unicode"/>
              </a:rPr>
              <a:t>Email</a:t>
            </a:r>
            <a:r>
              <a:rPr dirty="0" sz="2100" spc="-25">
                <a:solidFill>
                  <a:srgbClr val="FAFDFF"/>
                </a:solidFill>
                <a:latin typeface="Lucida Sans Unicode"/>
                <a:cs typeface="Lucida Sans Unicode"/>
              </a:rPr>
              <a:t> </a:t>
            </a:r>
            <a:r>
              <a:rPr dirty="0" sz="2100">
                <a:solidFill>
                  <a:srgbClr val="FAFDFF"/>
                </a:solidFill>
                <a:latin typeface="Lucida Sans Unicode"/>
                <a:cs typeface="Lucida Sans Unicode"/>
              </a:rPr>
              <a:t>ID:</a:t>
            </a:r>
            <a:r>
              <a:rPr dirty="0" sz="2100" spc="-20">
                <a:solidFill>
                  <a:srgbClr val="FAFDFF"/>
                </a:solidFill>
                <a:latin typeface="Lucida Sans Unicode"/>
                <a:cs typeface="Lucida Sans Unicode"/>
              </a:rPr>
              <a:t> </a:t>
            </a:r>
            <a:r>
              <a:rPr dirty="0" sz="2100" spc="130">
                <a:solidFill>
                  <a:srgbClr val="FAFDFF"/>
                </a:solidFill>
                <a:latin typeface="Lucida Sans Unicode"/>
                <a:cs typeface="Lucida Sans Unicode"/>
                <a:hlinkClick r:id="rId4"/>
              </a:rPr>
              <a:t>info@qsg.com</a:t>
            </a:r>
            <a:endParaRPr sz="21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405"/>
              </a:spcBef>
            </a:pPr>
            <a:r>
              <a:rPr dirty="0" sz="2100" spc="80">
                <a:solidFill>
                  <a:srgbClr val="FAFDFF"/>
                </a:solidFill>
                <a:latin typeface="Lucida Sans Unicode"/>
                <a:cs typeface="Lucida Sans Unicode"/>
              </a:rPr>
              <a:t>Address:</a:t>
            </a:r>
            <a:r>
              <a:rPr dirty="0" sz="2100" spc="-45">
                <a:solidFill>
                  <a:srgbClr val="FAFDFF"/>
                </a:solidFill>
                <a:latin typeface="Lucida Sans Unicode"/>
                <a:cs typeface="Lucida Sans Unicode"/>
              </a:rPr>
              <a:t> </a:t>
            </a:r>
            <a:r>
              <a:rPr dirty="0" sz="2100">
                <a:solidFill>
                  <a:srgbClr val="FAFDFF"/>
                </a:solidFill>
                <a:latin typeface="Lucida Sans Unicode"/>
                <a:cs typeface="Lucida Sans Unicode"/>
              </a:rPr>
              <a:t>325</a:t>
            </a:r>
            <a:r>
              <a:rPr dirty="0" sz="2100" spc="-25">
                <a:solidFill>
                  <a:srgbClr val="FAFDFF"/>
                </a:solidFill>
                <a:latin typeface="Lucida Sans Unicode"/>
                <a:cs typeface="Lucida Sans Unicode"/>
              </a:rPr>
              <a:t> </a:t>
            </a:r>
            <a:r>
              <a:rPr dirty="0" sz="2100" spc="55">
                <a:solidFill>
                  <a:srgbClr val="FAFDFF"/>
                </a:solidFill>
                <a:latin typeface="Lucida Sans Unicode"/>
                <a:cs typeface="Lucida Sans Unicode"/>
              </a:rPr>
              <a:t>Iris</a:t>
            </a:r>
            <a:r>
              <a:rPr dirty="0" sz="2100" spc="-75">
                <a:solidFill>
                  <a:srgbClr val="FAFDFF"/>
                </a:solidFill>
                <a:latin typeface="Lucida Sans Unicode"/>
                <a:cs typeface="Lucida Sans Unicode"/>
              </a:rPr>
              <a:t> </a:t>
            </a:r>
            <a:r>
              <a:rPr dirty="0" sz="2100" spc="55">
                <a:solidFill>
                  <a:srgbClr val="FAFDFF"/>
                </a:solidFill>
                <a:latin typeface="Lucida Sans Unicode"/>
                <a:cs typeface="Lucida Sans Unicode"/>
              </a:rPr>
              <a:t>Drive,</a:t>
            </a:r>
            <a:r>
              <a:rPr dirty="0" sz="2100" spc="-60">
                <a:solidFill>
                  <a:srgbClr val="FAFDFF"/>
                </a:solidFill>
                <a:latin typeface="Lucida Sans Unicode"/>
                <a:cs typeface="Lucida Sans Unicode"/>
              </a:rPr>
              <a:t> </a:t>
            </a:r>
            <a:r>
              <a:rPr dirty="0" sz="2100" spc="140">
                <a:solidFill>
                  <a:srgbClr val="FAFDFF"/>
                </a:solidFill>
                <a:latin typeface="Lucida Sans Unicode"/>
                <a:cs typeface="Lucida Sans Unicode"/>
              </a:rPr>
              <a:t>Sparta,</a:t>
            </a:r>
            <a:r>
              <a:rPr dirty="0" sz="2100" spc="-145">
                <a:solidFill>
                  <a:srgbClr val="FAFDFF"/>
                </a:solidFill>
                <a:latin typeface="Lucida Sans Unicode"/>
                <a:cs typeface="Lucida Sans Unicode"/>
              </a:rPr>
              <a:t> </a:t>
            </a:r>
            <a:r>
              <a:rPr dirty="0" sz="2100">
                <a:solidFill>
                  <a:srgbClr val="FAFDFF"/>
                </a:solidFill>
                <a:latin typeface="Lucida Sans Unicode"/>
                <a:cs typeface="Lucida Sans Unicode"/>
              </a:rPr>
              <a:t>TN,</a:t>
            </a:r>
            <a:r>
              <a:rPr dirty="0" sz="2100" spc="-40">
                <a:solidFill>
                  <a:srgbClr val="FAFDFF"/>
                </a:solidFill>
                <a:latin typeface="Lucida Sans Unicode"/>
                <a:cs typeface="Lucida Sans Unicode"/>
              </a:rPr>
              <a:t> </a:t>
            </a:r>
            <a:r>
              <a:rPr dirty="0" sz="2100" spc="-10">
                <a:solidFill>
                  <a:srgbClr val="FAFDFF"/>
                </a:solidFill>
                <a:latin typeface="Lucida Sans Unicode"/>
                <a:cs typeface="Lucida Sans Unicode"/>
              </a:rPr>
              <a:t>38583</a:t>
            </a:r>
            <a:endParaRPr sz="2100">
              <a:latin typeface="Lucida Sans Unicode"/>
              <a:cs typeface="Lucida Sans Unicode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4381844" y="9629988"/>
            <a:ext cx="2799715" cy="31242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u="heavy" sz="1850" spc="65">
                <a:solidFill>
                  <a:srgbClr val="FAFDFF"/>
                </a:solidFill>
                <a:uFill>
                  <a:solidFill>
                    <a:srgbClr val="FAFDFF"/>
                  </a:solidFill>
                </a:uFill>
                <a:latin typeface="Lucida Sans Unicode"/>
                <a:cs typeface="Lucida Sans Unicode"/>
                <a:hlinkClick r:id="rId5"/>
              </a:rPr>
              <a:t>Quality</a:t>
            </a:r>
            <a:r>
              <a:rPr dirty="0" u="heavy" sz="1850" spc="385">
                <a:solidFill>
                  <a:srgbClr val="FAFDFF"/>
                </a:solidFill>
                <a:uFill>
                  <a:solidFill>
                    <a:srgbClr val="FAFDFF"/>
                  </a:solidFill>
                </a:uFill>
                <a:latin typeface="Lucida Sans Unicode"/>
                <a:cs typeface="Lucida Sans Unicode"/>
                <a:hlinkClick r:id="rId5"/>
              </a:rPr>
              <a:t> </a:t>
            </a:r>
            <a:r>
              <a:rPr dirty="0" u="heavy" sz="1850" spc="165">
                <a:solidFill>
                  <a:srgbClr val="FAFDFF"/>
                </a:solidFill>
                <a:uFill>
                  <a:solidFill>
                    <a:srgbClr val="FAFDFF"/>
                  </a:solidFill>
                </a:uFill>
                <a:latin typeface="Lucida Sans Unicode"/>
                <a:cs typeface="Lucida Sans Unicode"/>
                <a:hlinkClick r:id="rId5"/>
              </a:rPr>
              <a:t>Service</a:t>
            </a:r>
            <a:r>
              <a:rPr dirty="0" u="heavy" sz="1850" spc="-110">
                <a:solidFill>
                  <a:srgbClr val="FAFDFF"/>
                </a:solidFill>
                <a:uFill>
                  <a:solidFill>
                    <a:srgbClr val="FAFDFF"/>
                  </a:solidFill>
                </a:uFill>
                <a:latin typeface="Lucida Sans Unicode"/>
                <a:cs typeface="Lucida Sans Unicode"/>
                <a:hlinkClick r:id="rId5"/>
              </a:rPr>
              <a:t> </a:t>
            </a:r>
            <a:r>
              <a:rPr dirty="0" u="heavy" sz="1850" spc="95">
                <a:solidFill>
                  <a:srgbClr val="FAFDFF"/>
                </a:solidFill>
                <a:uFill>
                  <a:solidFill>
                    <a:srgbClr val="FAFDFF"/>
                  </a:solidFill>
                </a:uFill>
                <a:latin typeface="Lucida Sans Unicode"/>
                <a:cs typeface="Lucida Sans Unicode"/>
                <a:hlinkClick r:id="rId5"/>
              </a:rPr>
              <a:t>Group</a:t>
            </a:r>
            <a:endParaRPr sz="185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Quality Service Group</dc:creator>
  <cp:keywords>DAHAQkfOHVc,BAGqOr08FUA,0</cp:keywords>
  <dc:title>Ensuring Excellence in Manufacturing: How Quality Service Group Delivers Reliable Inspection and Sorting Solutions</dc:title>
  <dcterms:created xsi:type="dcterms:W3CDTF">2026-02-03T11:11:07Z</dcterms:created>
  <dcterms:modified xsi:type="dcterms:W3CDTF">2026-02-03T11:11:07Z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2026-02-03T00:00:00Z</vt:filetime>
  </property>
  <property fmtid="{D5CDD505-2E9C-101B-9397-08002B2CF9AE}" pid="3" name="Creator">
    <vt:lpwstr>Canva</vt:lpwstr>
  </property>
  <property fmtid="{D5CDD505-2E9C-101B-9397-08002B2CF9AE}" pid="4" name="LastSaved">
    <vt:filetime>2026-02-03T00:00:00Z</vt:filetime>
  </property>
  <property fmtid="{D5CDD505-2E9C-101B-9397-08002B2CF9AE}" pid="5" name="Producer">
    <vt:lpwstr>Canva</vt:lpwstr>
  </property>
</Properties>
</file>