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selfiehousenyc.com/hydrafacial" TargetMode="External"/><Relationship Id="rId3" Type="http://schemas.openxmlformats.org/officeDocument/2006/relationships/hyperlink" Target="https://maps.app.goo.gl/pPkEZQY9EC6fDTWd6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maps.app.goo.gl/pPkEZQY9EC6fDTWd6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95857"/>
            <a:ext cx="5957570" cy="77730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Calibri"/>
                <a:cs typeface="Calibri"/>
              </a:rPr>
              <a:t>Best</a:t>
            </a:r>
            <a:r>
              <a:rPr dirty="0" sz="1200" spc="-30" b="1">
                <a:latin typeface="Calibri"/>
                <a:cs typeface="Calibri"/>
              </a:rPr>
              <a:t> </a:t>
            </a:r>
            <a:r>
              <a:rPr dirty="0" sz="1100" spc="-10" b="1">
                <a:latin typeface="Calibri"/>
                <a:cs typeface="Calibri"/>
              </a:rPr>
              <a:t>Hydrafacial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10" b="1">
                <a:latin typeface="Calibri"/>
                <a:cs typeface="Calibri"/>
              </a:rPr>
              <a:t>Contact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b="1">
                <a:latin typeface="Calibri"/>
                <a:cs typeface="Calibri"/>
              </a:rPr>
              <a:t>Address</a:t>
            </a:r>
            <a:r>
              <a:rPr dirty="0" sz="1100">
                <a:latin typeface="Calibri"/>
                <a:cs typeface="Calibri"/>
              </a:rPr>
              <a:t>: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109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38th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Suite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1201a,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New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York,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NY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10018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b="1">
                <a:latin typeface="Calibri"/>
                <a:cs typeface="Calibri"/>
              </a:rPr>
              <a:t>Phone</a:t>
            </a:r>
            <a:r>
              <a:rPr dirty="0" sz="1100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646-</a:t>
            </a:r>
            <a:r>
              <a:rPr dirty="0" sz="1100" spc="-10">
                <a:latin typeface="Calibri"/>
                <a:cs typeface="Calibri"/>
              </a:rPr>
              <a:t>693-</a:t>
            </a:r>
            <a:r>
              <a:rPr dirty="0" sz="1100" spc="-20">
                <a:latin typeface="Calibri"/>
                <a:cs typeface="Calibri"/>
              </a:rPr>
              <a:t>0363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b="1">
                <a:latin typeface="Calibri"/>
                <a:cs typeface="Calibri"/>
              </a:rPr>
              <a:t>Website</a:t>
            </a:r>
            <a:r>
              <a:rPr dirty="0" sz="1200" spc="-65" b="1">
                <a:latin typeface="Calibri"/>
                <a:cs typeface="Calibri"/>
              </a:rPr>
              <a:t> </a:t>
            </a:r>
            <a:r>
              <a:rPr dirty="0" sz="1200" spc="-20" b="1">
                <a:latin typeface="Calibri"/>
                <a:cs typeface="Calibri"/>
              </a:rPr>
              <a:t>URL: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u="sng" sz="1100" spc="-1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https://www.selfiehousenyc.com/hydrafacial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b="1">
                <a:latin typeface="Calibri"/>
                <a:cs typeface="Calibri"/>
              </a:rPr>
              <a:t>About</a:t>
            </a:r>
            <a:r>
              <a:rPr dirty="0" sz="1200" spc="-45" b="1">
                <a:latin typeface="Calibri"/>
                <a:cs typeface="Calibri"/>
              </a:rPr>
              <a:t> </a:t>
            </a:r>
            <a:r>
              <a:rPr dirty="0" sz="1200" spc="-25" b="1">
                <a:latin typeface="Calibri"/>
                <a:cs typeface="Calibri"/>
              </a:rPr>
              <a:t>US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7900"/>
              </a:lnSpc>
              <a:spcBef>
                <a:spcPts val="30"/>
              </a:spcBef>
            </a:pPr>
            <a:r>
              <a:rPr dirty="0" sz="1100">
                <a:latin typeface="Calibri"/>
                <a:cs typeface="Calibri"/>
              </a:rPr>
              <a:t>Selfie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House</a:t>
            </a:r>
            <a:r>
              <a:rPr dirty="0" sz="1100" spc="-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NYC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offers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best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Hydrafacial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Midtown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Manhattan</a:t>
            </a:r>
            <a:r>
              <a:rPr dirty="0" sz="1100">
                <a:latin typeface="Calibri"/>
                <a:cs typeface="Calibri"/>
                <a:hlinkClick r:id="rId2"/>
              </a:rPr>
              <a:t>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delivering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powerful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skincare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results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relaxing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professional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environment.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Located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109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38th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St,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Suite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1201a,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go-</a:t>
            </a:r>
            <a:r>
              <a:rPr dirty="0" sz="1100" spc="-25">
                <a:latin typeface="Calibri"/>
                <a:cs typeface="Calibri"/>
              </a:rPr>
              <a:t>to </a:t>
            </a:r>
            <a:r>
              <a:rPr dirty="0" sz="1100">
                <a:latin typeface="Calibri"/>
                <a:cs typeface="Calibri"/>
              </a:rPr>
              <a:t>destination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deep-</a:t>
            </a:r>
            <a:r>
              <a:rPr dirty="0" sz="1100">
                <a:latin typeface="Calibri"/>
                <a:cs typeface="Calibri"/>
              </a:rPr>
              <a:t>cleansing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facials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New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York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City.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Hydrafacial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treatment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uses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advanced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vortex </a:t>
            </a:r>
            <a:r>
              <a:rPr dirty="0" sz="1100">
                <a:latin typeface="Calibri"/>
                <a:cs typeface="Calibri"/>
              </a:rPr>
              <a:t>technology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cleanse,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exfoliate,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extract, and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hydrate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skin—all in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one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non-</a:t>
            </a:r>
            <a:r>
              <a:rPr dirty="0" sz="1100">
                <a:latin typeface="Calibri"/>
                <a:cs typeface="Calibri"/>
              </a:rPr>
              <a:t>invasive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session.</a:t>
            </a:r>
            <a:r>
              <a:rPr dirty="0" sz="1100" spc="-10">
                <a:latin typeface="Calibri"/>
                <a:cs typeface="Calibri"/>
              </a:rPr>
              <a:t> Clients </a:t>
            </a:r>
            <a:r>
              <a:rPr dirty="0" sz="1100">
                <a:latin typeface="Calibri"/>
                <a:cs typeface="Calibri"/>
              </a:rPr>
              <a:t>from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 over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NYC,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Manhattan,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surrounding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boroughs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visit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instant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noticeable</a:t>
            </a:r>
            <a:r>
              <a:rPr dirty="0" sz="1100" spc="5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improvements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texture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tone. This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treatment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ideal for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oily,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dry,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sensitive,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aging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is </a:t>
            </a:r>
            <a:r>
              <a:rPr dirty="0" sz="1100">
                <a:latin typeface="Calibri"/>
                <a:cs typeface="Calibri"/>
              </a:rPr>
              <a:t>safe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 skin</a:t>
            </a:r>
            <a:r>
              <a:rPr dirty="0" sz="1100" spc="-10">
                <a:latin typeface="Calibri"/>
                <a:cs typeface="Calibri"/>
              </a:rPr>
              <a:t> types.</a:t>
            </a:r>
            <a:endParaRPr sz="1100">
              <a:latin typeface="Calibri"/>
              <a:cs typeface="Calibri"/>
            </a:endParaRPr>
          </a:p>
          <a:p>
            <a:pPr marL="12700" marR="133985">
              <a:lnSpc>
                <a:spcPct val="117800"/>
              </a:lnSpc>
              <a:spcBef>
                <a:spcPts val="800"/>
              </a:spcBef>
            </a:pPr>
            <a:r>
              <a:rPr dirty="0" sz="1100">
                <a:latin typeface="Calibri"/>
                <a:cs typeface="Calibri"/>
              </a:rPr>
              <a:t>At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Selfie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House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NYC,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licensed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estheticians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customize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each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Hydrafacial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address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unique concerns. </a:t>
            </a:r>
            <a:r>
              <a:rPr dirty="0" sz="1100">
                <a:latin typeface="Calibri"/>
                <a:cs typeface="Calibri"/>
              </a:rPr>
              <a:t>Whether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you're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dealing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with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acne-</a:t>
            </a:r>
            <a:r>
              <a:rPr dirty="0" sz="1100">
                <a:latin typeface="Calibri"/>
                <a:cs typeface="Calibri"/>
              </a:rPr>
              <a:t>prone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skin,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uneven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pigmentation,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clogged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pores,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fine </a:t>
            </a:r>
            <a:r>
              <a:rPr dirty="0" sz="1100">
                <a:latin typeface="Calibri"/>
                <a:cs typeface="Calibri"/>
              </a:rPr>
              <a:t>lines,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tailor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process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rejuvenate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your complexion.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Midtown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Manhattan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location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makes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it </a:t>
            </a:r>
            <a:r>
              <a:rPr dirty="0" sz="1100">
                <a:latin typeface="Calibri"/>
                <a:cs typeface="Calibri"/>
              </a:rPr>
              <a:t>easy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stop by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before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after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work,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during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lunch,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while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visiting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nearby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attractions.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With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consistent </a:t>
            </a:r>
            <a:r>
              <a:rPr dirty="0" sz="1100" spc="-20">
                <a:latin typeface="Calibri"/>
                <a:cs typeface="Calibri"/>
              </a:rPr>
              <a:t>5-</a:t>
            </a:r>
            <a:r>
              <a:rPr dirty="0" sz="1100">
                <a:latin typeface="Calibri"/>
                <a:cs typeface="Calibri"/>
              </a:rPr>
              <a:t>star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reviews,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we're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known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attention to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detail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hygienic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environment.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Hydrafacial </a:t>
            </a:r>
            <a:r>
              <a:rPr dirty="0" sz="1100">
                <a:latin typeface="Calibri"/>
                <a:cs typeface="Calibri"/>
              </a:rPr>
              <a:t>process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begins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with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deep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cleansing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gentle</a:t>
            </a:r>
            <a:r>
              <a:rPr dirty="0" sz="1100" spc="-10">
                <a:latin typeface="Calibri"/>
                <a:cs typeface="Calibri"/>
              </a:rPr>
              <a:t> exfoliation,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followed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painless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suction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remove</a:t>
            </a:r>
            <a:endParaRPr sz="1100">
              <a:latin typeface="Calibri"/>
              <a:cs typeface="Calibri"/>
            </a:endParaRPr>
          </a:p>
          <a:p>
            <a:pPr marL="12700" marR="8255">
              <a:lnSpc>
                <a:spcPct val="117700"/>
              </a:lnSpc>
              <a:spcBef>
                <a:spcPts val="5"/>
              </a:spcBef>
            </a:pPr>
            <a:r>
              <a:rPr dirty="0" sz="1100">
                <a:latin typeface="Calibri"/>
                <a:cs typeface="Calibri"/>
              </a:rPr>
              <a:t>impurities.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infuse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with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hydrating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serums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packed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with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antioxidants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peptides.</a:t>
            </a:r>
            <a:r>
              <a:rPr dirty="0" sz="1100" spc="-10">
                <a:latin typeface="Calibri"/>
                <a:cs typeface="Calibri"/>
              </a:rPr>
              <a:t> After </a:t>
            </a:r>
            <a:r>
              <a:rPr dirty="0" sz="1100">
                <a:latin typeface="Calibri"/>
                <a:cs typeface="Calibri"/>
              </a:rPr>
              <a:t>one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session,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you'll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notice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brighter,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clearer,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smoother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skin.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Many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clients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report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reduced </a:t>
            </a:r>
            <a:r>
              <a:rPr dirty="0" sz="1100">
                <a:latin typeface="Calibri"/>
                <a:cs typeface="Calibri"/>
              </a:rPr>
              <a:t>breakouts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smaller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pores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after their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first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visit.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offer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one-</a:t>
            </a:r>
            <a:r>
              <a:rPr dirty="0" sz="1100">
                <a:latin typeface="Calibri"/>
                <a:cs typeface="Calibri"/>
              </a:rPr>
              <a:t>time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Hydrafacials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well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packages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for </a:t>
            </a:r>
            <a:r>
              <a:rPr dirty="0" sz="1100">
                <a:latin typeface="Calibri"/>
                <a:cs typeface="Calibri"/>
              </a:rPr>
              <a:t>regular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maintenance.</a:t>
            </a:r>
            <a:r>
              <a:rPr dirty="0" sz="1100">
                <a:latin typeface="Calibri"/>
                <a:cs typeface="Calibri"/>
              </a:rPr>
              <a:t> Hydrafacials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are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also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favorite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pre-event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treatment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glowing before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0">
                <a:latin typeface="Calibri"/>
                <a:cs typeface="Calibri"/>
              </a:rPr>
              <a:t>a</a:t>
            </a:r>
            <a:r>
              <a:rPr dirty="0" sz="1100">
                <a:latin typeface="Calibri"/>
                <a:cs typeface="Calibri"/>
              </a:rPr>
              <a:t> wedding,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birthday,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photoshoot.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skincare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experts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provide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aftercare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tips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extend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results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and </a:t>
            </a:r>
            <a:r>
              <a:rPr dirty="0" sz="1100">
                <a:latin typeface="Calibri"/>
                <a:cs typeface="Calibri"/>
              </a:rPr>
              <a:t>keep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thriving.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We’re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proud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top-rated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Hydrafacial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spa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New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York.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mission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to </a:t>
            </a:r>
            <a:r>
              <a:rPr dirty="0" sz="1100">
                <a:latin typeface="Calibri"/>
                <a:cs typeface="Calibri"/>
              </a:rPr>
              <a:t>bring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out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natural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glow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using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most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effective,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non-invasive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techniques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available.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radiant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skin</a:t>
            </a:r>
            <a:r>
              <a:rPr dirty="0" sz="1100" spc="50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Midtown,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there’s no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better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place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than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Selfie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House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NYC.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dirty="0" sz="1200" b="1">
                <a:latin typeface="Calibri"/>
                <a:cs typeface="Calibri"/>
              </a:rPr>
              <a:t>Related</a:t>
            </a:r>
            <a:r>
              <a:rPr dirty="0" sz="1200" spc="-50" b="1">
                <a:latin typeface="Calibri"/>
                <a:cs typeface="Calibri"/>
              </a:rPr>
              <a:t> </a:t>
            </a:r>
            <a:r>
              <a:rPr dirty="0" sz="1200" spc="-10" b="1">
                <a:latin typeface="Calibri"/>
                <a:cs typeface="Calibri"/>
              </a:rPr>
              <a:t>Searches</a:t>
            </a:r>
            <a:endParaRPr sz="1200">
              <a:latin typeface="Calibri"/>
              <a:cs typeface="Calibri"/>
            </a:endParaRPr>
          </a:p>
          <a:p>
            <a:pPr marL="12700" marR="37465">
              <a:lnSpc>
                <a:spcPct val="118200"/>
              </a:lnSpc>
              <a:spcBef>
                <a:spcPts val="30"/>
              </a:spcBef>
            </a:pP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Skin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Care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Clinic</a:t>
            </a:r>
            <a:r>
              <a:rPr dirty="0" sz="1100">
                <a:latin typeface="Calibri"/>
                <a:cs typeface="Calibri"/>
                <a:hlinkClick r:id="rId2"/>
              </a:rPr>
              <a:t>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Top Skin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Care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Clinic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Best</a:t>
            </a:r>
            <a:r>
              <a:rPr dirty="0" u="sng" sz="1100" spc="-2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Skin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Care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Clinic</a:t>
            </a:r>
            <a:r>
              <a:rPr dirty="0" sz="1100">
                <a:latin typeface="Calibri"/>
                <a:cs typeface="Calibri"/>
                <a:hlinkClick r:id="rId2"/>
              </a:rPr>
              <a:t>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Best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Hydrafacial</a:t>
            </a:r>
            <a:r>
              <a:rPr dirty="0" sz="1100">
                <a:latin typeface="Calibri"/>
                <a:cs typeface="Calibri"/>
                <a:hlinkClick r:id="rId3"/>
              </a:rPr>
              <a:t>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Deep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Cleansing</a:t>
            </a:r>
            <a:r>
              <a:rPr dirty="0" u="sng" sz="1100" spc="-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 spc="-1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Facial</a:t>
            </a:r>
            <a:r>
              <a:rPr dirty="0" sz="1100" spc="-10">
                <a:latin typeface="Calibri"/>
                <a:cs typeface="Calibri"/>
              </a:rPr>
              <a:t>,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Hydrafacial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For</a:t>
            </a:r>
            <a:r>
              <a:rPr dirty="0" u="sng" sz="1100" spc="-2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Acne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Hydrafacial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For</a:t>
            </a:r>
            <a:r>
              <a:rPr dirty="0" u="sng" sz="1100" spc="-2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Glowing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Skin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40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Hydrafacial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Specialist</a:t>
            </a:r>
            <a:r>
              <a:rPr dirty="0" sz="1100">
                <a:latin typeface="Calibri"/>
                <a:cs typeface="Calibri"/>
                <a:hlinkClick r:id="rId3"/>
              </a:rPr>
              <a:t>,</a:t>
            </a:r>
            <a:r>
              <a:rPr dirty="0" sz="1100" spc="-40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Hydrafcial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For</a:t>
            </a:r>
            <a:r>
              <a:rPr dirty="0" u="sng" sz="1100" spc="-2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Dry</a:t>
            </a:r>
            <a:r>
              <a:rPr dirty="0" u="sng" sz="1100" spc="-2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 spc="-1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Skin</a:t>
            </a:r>
            <a:r>
              <a:rPr dirty="0" sz="1100" spc="-10">
                <a:latin typeface="Calibri"/>
                <a:cs typeface="Calibri"/>
                <a:hlinkClick r:id="rId2"/>
              </a:rPr>
              <a:t>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Hydrafacial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For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Clogged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Pores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Hydrafacial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For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Blackheads</a:t>
            </a:r>
            <a:r>
              <a:rPr dirty="0" sz="1100">
                <a:latin typeface="Calibri"/>
                <a:cs typeface="Calibri"/>
                <a:hlinkClick r:id="rId2"/>
              </a:rPr>
              <a:t>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Luxury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Facial</a:t>
            </a:r>
            <a:r>
              <a:rPr dirty="0" sz="1100">
                <a:latin typeface="Calibri"/>
                <a:cs typeface="Calibri"/>
                <a:hlinkClick r:id="rId3"/>
              </a:rPr>
              <a:t>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Non</a:t>
            </a:r>
            <a:r>
              <a:rPr dirty="0" u="sng" sz="1100" spc="-2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Invasive</a:t>
            </a:r>
            <a:r>
              <a:rPr dirty="0" u="sng" sz="1100" spc="-1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Facial</a:t>
            </a:r>
            <a:r>
              <a:rPr dirty="0" sz="1100">
                <a:latin typeface="Calibri"/>
                <a:cs typeface="Calibri"/>
                <a:hlinkClick r:id="rId2"/>
              </a:rPr>
              <a:t>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u="sng" sz="1100" spc="-1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Affordable</a:t>
            </a:r>
            <a:r>
              <a:rPr dirty="0" sz="1100" spc="-10">
                <a:solidFill>
                  <a:srgbClr val="467885"/>
                </a:solidFill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Hydrafacial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Packages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40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Manhattan</a:t>
            </a:r>
            <a:r>
              <a:rPr dirty="0" sz="1100">
                <a:latin typeface="Calibri"/>
                <a:cs typeface="Calibri"/>
                <a:hlinkClick r:id="rId2"/>
              </a:rPr>
              <a:t>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New</a:t>
            </a:r>
            <a:r>
              <a:rPr dirty="0" u="sng" sz="1100" spc="-2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York</a:t>
            </a:r>
            <a:r>
              <a:rPr dirty="0" u="sng" sz="1100" spc="-2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110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3"/>
              </a:rPr>
              <a:t>City</a:t>
            </a:r>
            <a:r>
              <a:rPr dirty="0" sz="1100">
                <a:latin typeface="Calibri"/>
                <a:cs typeface="Calibri"/>
                <a:hlinkClick r:id="rId3"/>
              </a:rPr>
              <a:t>,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u="sng" sz="1100" spc="-25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Calibri"/>
                <a:cs typeface="Calibri"/>
                <a:hlinkClick r:id="rId2"/>
              </a:rPr>
              <a:t>NY</a:t>
            </a:r>
            <a:r>
              <a:rPr dirty="0" sz="1100" spc="-25">
                <a:latin typeface="Calibri"/>
                <a:cs typeface="Calibri"/>
                <a:hlinkClick r:id="rId2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dirty="0" sz="1200" spc="-10" b="1">
                <a:latin typeface="Calibri"/>
                <a:cs typeface="Calibri"/>
              </a:rPr>
              <a:t>Additional</a:t>
            </a:r>
            <a:r>
              <a:rPr dirty="0" sz="1200" spc="10" b="1">
                <a:latin typeface="Calibri"/>
                <a:cs typeface="Calibri"/>
              </a:rPr>
              <a:t> </a:t>
            </a:r>
            <a:r>
              <a:rPr dirty="0" sz="1200" spc="-10" b="1">
                <a:latin typeface="Calibri"/>
                <a:cs typeface="Calibri"/>
              </a:rPr>
              <a:t>Details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dirty="0" sz="1200" spc="-10" b="1">
                <a:latin typeface="Calibri"/>
                <a:cs typeface="Calibri"/>
              </a:rPr>
              <a:t>Working</a:t>
            </a:r>
            <a:r>
              <a:rPr dirty="0" sz="1200" spc="-25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Hours</a:t>
            </a:r>
            <a:r>
              <a:rPr dirty="0" sz="1100">
                <a:latin typeface="Calibri"/>
                <a:cs typeface="Calibri"/>
              </a:rPr>
              <a:t>: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Monday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Saturday</a:t>
            </a:r>
            <a:r>
              <a:rPr dirty="0" sz="1100" spc="-10">
                <a:latin typeface="Calibri"/>
                <a:cs typeface="Calibri"/>
              </a:rPr>
              <a:t> 10am-</a:t>
            </a:r>
            <a:r>
              <a:rPr dirty="0" sz="1100" spc="-25">
                <a:latin typeface="Calibri"/>
                <a:cs typeface="Calibri"/>
              </a:rPr>
              <a:t>7pm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200" b="1">
                <a:latin typeface="Calibri"/>
                <a:cs typeface="Calibri"/>
              </a:rPr>
              <a:t>Payment</a:t>
            </a:r>
            <a:r>
              <a:rPr dirty="0" sz="1200" spc="-40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Method</a:t>
            </a:r>
            <a:r>
              <a:rPr dirty="0" sz="1200" spc="-30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: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Cash,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CC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59414"/>
            <a:ext cx="2710180" cy="44704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1200" b="1">
                <a:latin typeface="Calibri"/>
                <a:cs typeface="Calibri"/>
              </a:rPr>
              <a:t>GMB</a:t>
            </a:r>
            <a:r>
              <a:rPr dirty="0" sz="1200" spc="-25" b="1">
                <a:latin typeface="Calibri"/>
                <a:cs typeface="Calibri"/>
              </a:rPr>
              <a:t> </a:t>
            </a:r>
            <a:r>
              <a:rPr dirty="0" sz="1200" spc="-10" b="1">
                <a:latin typeface="Calibri"/>
                <a:cs typeface="Calibri"/>
              </a:rPr>
              <a:t>Listing: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dirty="0" u="sng" sz="11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https://maps.app.goo.gl/pPkEZQY9EC6fDTWd6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Junaid Marwat</dc:creator>
  <dcterms:created xsi:type="dcterms:W3CDTF">2025-08-18T07:47:23Z</dcterms:created>
  <dcterms:modified xsi:type="dcterms:W3CDTF">2025-08-18T07:47:23Z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2025-08-18T00:00:00Z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2025-08-18T00:00:00Z</vt:filetime>
  </property>
  <property fmtid="{D5CDD505-2E9C-101B-9397-08002B2CF9AE}" pid="5" name="Producer">
    <vt:lpwstr>www.ilovepdf.com</vt:lpwstr>
  </property>
</Properties>
</file>