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lice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Alice Bold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ournelle.com/collections/corsets-bustiers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ournelle.com/products/journelle-isabel-balconette-bra-104821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journelle.com" TargetMode="Externa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ournelle.com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111" b="-19111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0" y="0"/>
            <a:ext cx="2146293" cy="2975858"/>
          </a:xfrm>
          <a:custGeom>
            <a:avLst/>
            <a:gdLst/>
            <a:ahLst/>
            <a:cxnLst/>
            <a:rect l="l" t="t" r="r" b="b"/>
            <a:pathLst>
              <a:path w="2146293" h="2975858">
                <a:moveTo>
                  <a:pt x="0" y="2975858"/>
                </a:moveTo>
                <a:lnTo>
                  <a:pt x="2146293" y="2975858"/>
                </a:lnTo>
                <a:lnTo>
                  <a:pt x="2146293" y="0"/>
                </a:lnTo>
                <a:lnTo>
                  <a:pt x="0" y="0"/>
                </a:lnTo>
                <a:lnTo>
                  <a:pt x="0" y="297585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281984" y="3751318"/>
            <a:ext cx="5693633" cy="5467427"/>
            <a:chOff x="0" y="0"/>
            <a:chExt cx="3562828" cy="34212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62828" cy="3421278"/>
            </a:xfrm>
            <a:custGeom>
              <a:avLst/>
              <a:gdLst/>
              <a:ahLst/>
              <a:cxnLst/>
              <a:rect l="l" t="t" r="r" b="b"/>
              <a:pathLst>
                <a:path w="3562828" h="3421278">
                  <a:moveTo>
                    <a:pt x="0" y="0"/>
                  </a:moveTo>
                  <a:lnTo>
                    <a:pt x="2748270" y="0"/>
                  </a:lnTo>
                  <a:cubicBezTo>
                    <a:pt x="3197586" y="0"/>
                    <a:pt x="3562828" y="350731"/>
                    <a:pt x="3562828" y="782195"/>
                  </a:cubicBezTo>
                  <a:lnTo>
                    <a:pt x="3562828" y="3421278"/>
                  </a:lnTo>
                  <a:lnTo>
                    <a:pt x="0" y="3421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0378" r="-40378"/>
              </a:stretch>
            </a:blipFill>
            <a:ln w="95250" cap="sq">
              <a:solidFill>
                <a:srgbClr val="C1FF72"/>
              </a:solidFill>
              <a:prstDash val="solid"/>
              <a:miter/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1028700" y="3153821"/>
            <a:ext cx="10823490" cy="661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</a:pPr>
            <a:r>
              <a:rPr lang="en-US" sz="6200" dirty="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Explore the perfect fit of our </a:t>
            </a:r>
            <a:r>
              <a:rPr lang="en-US" sz="6200" u="sng" dirty="0">
                <a:solidFill>
                  <a:srgbClr val="C1FF72"/>
                </a:solidFill>
                <a:latin typeface="Alice Bold"/>
                <a:ea typeface="Alice Bold"/>
                <a:cs typeface="Alice Bold"/>
                <a:sym typeface="Alice Bold"/>
                <a:hlinkClick r:id="rId6" tooltip="https://www.journelle.com/collections/corsets-bustiers"/>
              </a:rPr>
              <a:t>s</a:t>
            </a:r>
            <a:r>
              <a:rPr lang="en-US" sz="6200" u="sng" dirty="0">
                <a:solidFill>
                  <a:srgbClr val="C1FF72"/>
                </a:solidFill>
                <a:latin typeface="Alice Bold"/>
                <a:ea typeface="Alice Bold"/>
                <a:cs typeface="Alice Bold"/>
                <a:sym typeface="Alice Bold"/>
                <a:hlinkClick r:id="rId6" tooltip="https://www.journelle.com/collections/corsets-bustiers"/>
              </a:rPr>
              <a:t>trapless corset bra</a:t>
            </a:r>
            <a:r>
              <a:rPr lang="en-US" sz="6200" dirty="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 that offers support without straps, creating a smooth, elegant look for any special event or daily wear.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56028" y="549075"/>
            <a:ext cx="12472773" cy="168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19"/>
              </a:lnSpc>
            </a:pPr>
            <a:r>
              <a:rPr lang="en-US" sz="9799">
                <a:solidFill>
                  <a:srgbClr val="FFFFFF"/>
                </a:solidFill>
                <a:latin typeface="Alice Bold"/>
                <a:ea typeface="Alice Bold"/>
                <a:cs typeface="Alice Bold"/>
                <a:sym typeface="Alice Bold"/>
              </a:rPr>
              <a:t>Strapless Corset Bra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111" b="-19111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0" y="0"/>
            <a:ext cx="2146293" cy="2975858"/>
          </a:xfrm>
          <a:custGeom>
            <a:avLst/>
            <a:gdLst/>
            <a:ahLst/>
            <a:cxnLst/>
            <a:rect l="l" t="t" r="r" b="b"/>
            <a:pathLst>
              <a:path w="2146293" h="2975858">
                <a:moveTo>
                  <a:pt x="0" y="2975858"/>
                </a:moveTo>
                <a:lnTo>
                  <a:pt x="2146293" y="2975858"/>
                </a:lnTo>
                <a:lnTo>
                  <a:pt x="2146293" y="0"/>
                </a:lnTo>
                <a:lnTo>
                  <a:pt x="0" y="0"/>
                </a:lnTo>
                <a:lnTo>
                  <a:pt x="0" y="297585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281984" y="3246601"/>
            <a:ext cx="5693633" cy="6445815"/>
            <a:chOff x="0" y="0"/>
            <a:chExt cx="3562828" cy="40335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62828" cy="4033511"/>
            </a:xfrm>
            <a:custGeom>
              <a:avLst/>
              <a:gdLst/>
              <a:ahLst/>
              <a:cxnLst/>
              <a:rect l="l" t="t" r="r" b="b"/>
              <a:pathLst>
                <a:path w="3562828" h="4033511">
                  <a:moveTo>
                    <a:pt x="0" y="0"/>
                  </a:moveTo>
                  <a:lnTo>
                    <a:pt x="2748270" y="0"/>
                  </a:lnTo>
                  <a:cubicBezTo>
                    <a:pt x="3197586" y="0"/>
                    <a:pt x="3562828" y="413493"/>
                    <a:pt x="3562828" y="922168"/>
                  </a:cubicBezTo>
                  <a:lnTo>
                    <a:pt x="3562828" y="4033511"/>
                  </a:lnTo>
                  <a:lnTo>
                    <a:pt x="0" y="4033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017" b="-3017"/>
              </a:stretch>
            </a:blipFill>
            <a:ln w="95250" cap="sq">
              <a:solidFill>
                <a:srgbClr val="C1FF72"/>
              </a:solidFill>
              <a:prstDash val="solid"/>
              <a:miter/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1028700" y="3153821"/>
            <a:ext cx="10823490" cy="653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</a:pPr>
            <a:r>
              <a:rPr lang="en-US" sz="62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Unlock confidence with our </a:t>
            </a:r>
            <a:r>
              <a:rPr lang="en-US" sz="6200" u="non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t</a:t>
            </a:r>
            <a:r>
              <a:rPr lang="en-US" sz="62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o</a:t>
            </a:r>
            <a:r>
              <a:rPr lang="en-US" sz="6200" u="non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p</a:t>
            </a:r>
            <a:r>
              <a:rPr lang="en-US" sz="62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-notch s</a:t>
            </a:r>
            <a:r>
              <a:rPr lang="en-US" sz="6200" u="non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e</a:t>
            </a:r>
            <a:r>
              <a:rPr lang="en-US" sz="62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xy</a:t>
            </a:r>
            <a:r>
              <a:rPr lang="en-US" sz="6200" u="non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 </a:t>
            </a:r>
            <a:r>
              <a:rPr lang="en-US" sz="62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ga</a:t>
            </a:r>
            <a:r>
              <a:rPr lang="en-US" sz="6200" u="non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rt</a:t>
            </a:r>
            <a:r>
              <a:rPr lang="en-US" sz="62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er</a:t>
            </a:r>
            <a:r>
              <a:rPr lang="en-US" sz="6200" u="non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 </a:t>
            </a:r>
            <a:r>
              <a:rPr lang="en-US" sz="62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linge</a:t>
            </a:r>
            <a:r>
              <a:rPr lang="en-US" sz="6200" u="non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r</a:t>
            </a:r>
            <a:r>
              <a:rPr lang="en-US" sz="62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ie made from delicate lace and satin to add a touch of glamour and make you feel stunning and empowered.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56028" y="549075"/>
            <a:ext cx="12472773" cy="168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19"/>
              </a:lnSpc>
            </a:pPr>
            <a:r>
              <a:rPr lang="en-US" sz="9799">
                <a:solidFill>
                  <a:srgbClr val="FFFFFF"/>
                </a:solidFill>
                <a:latin typeface="Alice Bold"/>
                <a:ea typeface="Alice Bold"/>
                <a:cs typeface="Alice Bold"/>
                <a:sym typeface="Alice Bold"/>
              </a:rPr>
              <a:t>Sexy Garter Lingerie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111" b="-19111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0" y="0"/>
            <a:ext cx="2146293" cy="2975858"/>
          </a:xfrm>
          <a:custGeom>
            <a:avLst/>
            <a:gdLst/>
            <a:ahLst/>
            <a:cxnLst/>
            <a:rect l="l" t="t" r="r" b="b"/>
            <a:pathLst>
              <a:path w="2146293" h="2975858">
                <a:moveTo>
                  <a:pt x="0" y="2975858"/>
                </a:moveTo>
                <a:lnTo>
                  <a:pt x="2146293" y="2975858"/>
                </a:lnTo>
                <a:lnTo>
                  <a:pt x="2146293" y="0"/>
                </a:lnTo>
                <a:lnTo>
                  <a:pt x="0" y="0"/>
                </a:lnTo>
                <a:lnTo>
                  <a:pt x="0" y="297585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281984" y="3246601"/>
            <a:ext cx="5693633" cy="6445815"/>
            <a:chOff x="0" y="0"/>
            <a:chExt cx="3562828" cy="40335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62828" cy="4033511"/>
            </a:xfrm>
            <a:custGeom>
              <a:avLst/>
              <a:gdLst/>
              <a:ahLst/>
              <a:cxnLst/>
              <a:rect l="l" t="t" r="r" b="b"/>
              <a:pathLst>
                <a:path w="3562828" h="4033511">
                  <a:moveTo>
                    <a:pt x="0" y="0"/>
                  </a:moveTo>
                  <a:lnTo>
                    <a:pt x="2748270" y="0"/>
                  </a:lnTo>
                  <a:cubicBezTo>
                    <a:pt x="3197586" y="0"/>
                    <a:pt x="3562828" y="413493"/>
                    <a:pt x="3562828" y="922168"/>
                  </a:cubicBezTo>
                  <a:lnTo>
                    <a:pt x="3562828" y="4033511"/>
                  </a:lnTo>
                  <a:lnTo>
                    <a:pt x="0" y="4033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6605" r="-6605"/>
              </a:stretch>
            </a:blipFill>
            <a:ln w="95250" cap="sq">
              <a:solidFill>
                <a:srgbClr val="C1FF72"/>
              </a:solidFill>
              <a:prstDash val="solid"/>
              <a:miter/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1028700" y="3153821"/>
            <a:ext cx="10823490" cy="653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</a:pPr>
            <a:r>
              <a:rPr lang="en-US" sz="6200" dirty="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Bring out your beauty with </a:t>
            </a:r>
            <a:r>
              <a:rPr lang="en-US" sz="6200" u="sng" dirty="0" err="1">
                <a:solidFill>
                  <a:srgbClr val="C1FF72"/>
                </a:solidFill>
                <a:latin typeface="Alice Bold"/>
                <a:ea typeface="Alice Bold"/>
                <a:cs typeface="Alice Bold"/>
                <a:sym typeface="Alice Bold"/>
                <a:hlinkClick r:id="rId6" tooltip="https://www.journelle.com/products/journelle-isabel-balconette-bra-104821"/>
              </a:rPr>
              <a:t>balconette</a:t>
            </a:r>
            <a:r>
              <a:rPr lang="en-US" sz="6200" u="sng" dirty="0">
                <a:solidFill>
                  <a:srgbClr val="C1FF72"/>
                </a:solidFill>
                <a:latin typeface="Alice Bold"/>
                <a:ea typeface="Alice Bold"/>
                <a:cs typeface="Alice Bold"/>
                <a:sym typeface="Alice Bold"/>
                <a:hlinkClick r:id="rId6" tooltip="https://www.journelle.com/products/journelle-isabel-balconette-bra-104821"/>
              </a:rPr>
              <a:t> style bra</a:t>
            </a:r>
            <a:r>
              <a:rPr lang="en-US" sz="6200" u="none" dirty="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 des</a:t>
            </a:r>
            <a:r>
              <a:rPr lang="en-US" sz="6200" dirty="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igned to lift and shape, giving a flattering silhouette and complementing your favorite outfits with ease.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56028" y="549075"/>
            <a:ext cx="12472773" cy="168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19"/>
              </a:lnSpc>
            </a:pPr>
            <a:r>
              <a:rPr lang="en-US" sz="9799">
                <a:solidFill>
                  <a:srgbClr val="FFFFFF"/>
                </a:solidFill>
                <a:latin typeface="Alice Bold"/>
                <a:ea typeface="Alice Bold"/>
                <a:cs typeface="Alice Bold"/>
                <a:sym typeface="Alice Bold"/>
              </a:rPr>
              <a:t>Balconette Style Bra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111" b="-19111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0" y="0"/>
            <a:ext cx="1611054" cy="2233744"/>
          </a:xfrm>
          <a:custGeom>
            <a:avLst/>
            <a:gdLst/>
            <a:ahLst/>
            <a:cxnLst/>
            <a:rect l="l" t="t" r="r" b="b"/>
            <a:pathLst>
              <a:path w="1611054" h="2233744">
                <a:moveTo>
                  <a:pt x="0" y="2233744"/>
                </a:moveTo>
                <a:lnTo>
                  <a:pt x="1611054" y="2233744"/>
                </a:lnTo>
                <a:lnTo>
                  <a:pt x="1611054" y="0"/>
                </a:lnTo>
                <a:lnTo>
                  <a:pt x="0" y="0"/>
                </a:lnTo>
                <a:lnTo>
                  <a:pt x="0" y="223374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75620" y="2883726"/>
            <a:ext cx="17336761" cy="2416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Journelle is your destination for </a:t>
            </a:r>
            <a:r>
              <a:rPr lang="en-US" sz="4600" u="non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l</a:t>
            </a:r>
            <a:r>
              <a:rPr lang="en-US" sz="46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uxuri</a:t>
            </a:r>
            <a:r>
              <a:rPr lang="en-US" sz="4600" u="non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o</a:t>
            </a:r>
            <a:r>
              <a:rPr lang="en-US" sz="46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us li</a:t>
            </a:r>
            <a:r>
              <a:rPr lang="en-US" sz="4600" u="non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n</a:t>
            </a:r>
            <a:r>
              <a:rPr lang="en-US" sz="46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g</a:t>
            </a:r>
            <a:r>
              <a:rPr lang="en-US" sz="4600" u="non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e</a:t>
            </a:r>
            <a:r>
              <a:rPr lang="en-US" sz="46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ri</a:t>
            </a:r>
            <a:r>
              <a:rPr lang="en-US" sz="4600" u="non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e </a:t>
            </a:r>
            <a:r>
              <a:rPr lang="en-US" sz="46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tha</a:t>
            </a:r>
            <a:r>
              <a:rPr lang="en-US" sz="4600" u="non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t </a:t>
            </a:r>
            <a:r>
              <a:rPr lang="en-US" sz="46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com</a:t>
            </a:r>
            <a:r>
              <a:rPr lang="en-US" sz="4600" u="non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b</a:t>
            </a:r>
            <a:r>
              <a:rPr lang="en-US" sz="46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in</a:t>
            </a:r>
            <a:r>
              <a:rPr lang="en-US" sz="4600" u="none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es conf</a:t>
            </a:r>
            <a:r>
              <a:rPr lang="en-US" sz="46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idence, comfort, and elegance. Explore curated collections featuring top designer brands, perfect for every occasion.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56028" y="549075"/>
            <a:ext cx="12472773" cy="168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19"/>
              </a:lnSpc>
            </a:pPr>
            <a:r>
              <a:rPr lang="en-US" sz="9799">
                <a:solidFill>
                  <a:srgbClr val="FFFFFF"/>
                </a:solidFill>
                <a:latin typeface="Alice Bold"/>
                <a:ea typeface="Alice Bold"/>
                <a:cs typeface="Alice Bold"/>
                <a:sym typeface="Alice Bold"/>
              </a:rPr>
              <a:t>Contact Us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51564" y="6208724"/>
            <a:ext cx="948170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Alice Bold"/>
                <a:ea typeface="Alice Bold"/>
                <a:cs typeface="Alice Bold"/>
                <a:sym typeface="Alice Bold"/>
              </a:rPr>
              <a:t>Add</a:t>
            </a:r>
            <a:r>
              <a:rPr lang="en-US" sz="6000" u="none">
                <a:solidFill>
                  <a:srgbClr val="FFFFFF"/>
                </a:solidFill>
                <a:latin typeface="Alice Bold"/>
                <a:ea typeface="Alice Bold"/>
                <a:cs typeface="Alice Bold"/>
                <a:sym typeface="Alice Bold"/>
              </a:rPr>
              <a:t>res</a:t>
            </a:r>
            <a:r>
              <a:rPr lang="en-US" sz="6000">
                <a:solidFill>
                  <a:srgbClr val="FFFFFF"/>
                </a:solidFill>
                <a:latin typeface="Alice Bold"/>
                <a:ea typeface="Alice Bold"/>
                <a:cs typeface="Alice Bold"/>
                <a:sym typeface="Alice Bold"/>
              </a:rPr>
              <a:t>s :-</a:t>
            </a:r>
            <a:r>
              <a:rPr lang="en-US" sz="60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 United States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45363" y="8107513"/>
            <a:ext cx="14597273" cy="147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39"/>
              </a:lnSpc>
            </a:pPr>
            <a:r>
              <a:rPr lang="en-US" sz="8599" u="sng" dirty="0">
                <a:solidFill>
                  <a:srgbClr val="C1FF72"/>
                </a:solidFill>
                <a:latin typeface="Alice Bold"/>
                <a:ea typeface="Alice Bold"/>
                <a:cs typeface="Alice Bold"/>
                <a:sym typeface="Alice Bold"/>
                <a:hlinkClick r:id="rId5" tooltip="https://www.journelle.com"/>
              </a:rPr>
              <a:t>https://www.journelle.com/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111" b="-19111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0" y="0"/>
            <a:ext cx="3891723" cy="5395917"/>
          </a:xfrm>
          <a:custGeom>
            <a:avLst/>
            <a:gdLst/>
            <a:ahLst/>
            <a:cxnLst/>
            <a:rect l="l" t="t" r="r" b="b"/>
            <a:pathLst>
              <a:path w="3891723" h="5395917">
                <a:moveTo>
                  <a:pt x="0" y="5395917"/>
                </a:moveTo>
                <a:lnTo>
                  <a:pt x="3891723" y="5395917"/>
                </a:lnTo>
                <a:lnTo>
                  <a:pt x="3891723" y="0"/>
                </a:lnTo>
                <a:lnTo>
                  <a:pt x="0" y="0"/>
                </a:lnTo>
                <a:lnTo>
                  <a:pt x="0" y="539591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212869" y="4636786"/>
            <a:ext cx="4075131" cy="5650214"/>
          </a:xfrm>
          <a:custGeom>
            <a:avLst/>
            <a:gdLst/>
            <a:ahLst/>
            <a:cxnLst/>
            <a:rect l="l" t="t" r="r" b="b"/>
            <a:pathLst>
              <a:path w="4075131" h="5650214">
                <a:moveTo>
                  <a:pt x="4075131" y="0"/>
                </a:moveTo>
                <a:lnTo>
                  <a:pt x="0" y="0"/>
                </a:lnTo>
                <a:lnTo>
                  <a:pt x="0" y="5650214"/>
                </a:lnTo>
                <a:lnTo>
                  <a:pt x="4075131" y="5650214"/>
                </a:lnTo>
                <a:lnTo>
                  <a:pt x="407513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4710465" y="412758"/>
            <a:ext cx="3079939" cy="307993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7814" y="0"/>
                  </a:moveTo>
                  <a:lnTo>
                    <a:pt x="754986" y="0"/>
                  </a:lnTo>
                  <a:cubicBezTo>
                    <a:pt x="786916" y="0"/>
                    <a:pt x="812800" y="25884"/>
                    <a:pt x="812800" y="57814"/>
                  </a:cubicBezTo>
                  <a:lnTo>
                    <a:pt x="812800" y="754986"/>
                  </a:lnTo>
                  <a:cubicBezTo>
                    <a:pt x="812800" y="786916"/>
                    <a:pt x="786916" y="812800"/>
                    <a:pt x="754986" y="812800"/>
                  </a:cubicBezTo>
                  <a:lnTo>
                    <a:pt x="57814" y="812800"/>
                  </a:lnTo>
                  <a:cubicBezTo>
                    <a:pt x="25884" y="812800"/>
                    <a:pt x="0" y="786916"/>
                    <a:pt x="0" y="754986"/>
                  </a:cubicBezTo>
                  <a:lnTo>
                    <a:pt x="0" y="57814"/>
                  </a:lnTo>
                  <a:cubicBezTo>
                    <a:pt x="0" y="25884"/>
                    <a:pt x="25884" y="0"/>
                    <a:pt x="57814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0" cap="rnd">
              <a:solidFill>
                <a:srgbClr val="C1FF72"/>
              </a:solidFill>
              <a:prstDash val="solid"/>
              <a:round/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4450803" y="2886094"/>
            <a:ext cx="7252452" cy="2257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76"/>
              </a:lnSpc>
            </a:pPr>
            <a:r>
              <a:rPr lang="en-US" sz="13125">
                <a:solidFill>
                  <a:srgbClr val="FFFFFF"/>
                </a:solidFill>
                <a:latin typeface="Alice Bold"/>
                <a:ea typeface="Alice Bold"/>
                <a:cs typeface="Alice Bold"/>
                <a:sym typeface="Alice Bold"/>
              </a:rPr>
              <a:t>THANK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32253" y="5485814"/>
            <a:ext cx="4960228" cy="2257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76"/>
              </a:lnSpc>
            </a:pPr>
            <a:r>
              <a:rPr lang="en-US" sz="13125">
                <a:solidFill>
                  <a:srgbClr val="FFFFFF"/>
                </a:solidFill>
                <a:latin typeface="Alice Bold"/>
                <a:ea typeface="Alice Bold"/>
                <a:cs typeface="Alice Bold"/>
                <a:sym typeface="Alice Bold"/>
              </a:rPr>
              <a:t>YOU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7817" y="8422197"/>
            <a:ext cx="10754550" cy="1061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 u="sng" dirty="0">
                <a:solidFill>
                  <a:srgbClr val="C1FF72"/>
                </a:solidFill>
                <a:latin typeface="Alice Bold"/>
                <a:ea typeface="Alice Bold"/>
                <a:cs typeface="Alice Bold"/>
                <a:sym typeface="Alice Bold"/>
                <a:hlinkClick r:id="rId6" tooltip="https://www.journelle.com"/>
              </a:rPr>
              <a:t>https://www.journelle.com/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FF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137</Words>
  <Application>Microsoft Office PowerPoint</Application>
  <PresentationFormat>Custom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Alice</vt:lpstr>
      <vt:lpstr>Calibri</vt:lpstr>
      <vt:lpstr>Alice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Strapless Corset Bra</dc:title>
  <cp:lastModifiedBy>Monika</cp:lastModifiedBy>
  <cp:revision>2</cp:revision>
  <dcterms:created xsi:type="dcterms:W3CDTF">2006-08-16T00:00:00Z</dcterms:created>
  <dcterms:modified xsi:type="dcterms:W3CDTF">2025-08-12T07:14:03Z</dcterms:modified>
  <dc:identifier>DAGv1htrkjk</dc:identifier>
</cp:coreProperties>
</file>