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Prata" charset="0"/>
      <p:regular r:id="rId6"/>
    </p:embeddedFont>
    <p:embeddedFont>
      <p:font typeface="Calibri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-1956" y="-10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autifulworld.uk.com/laser-hair-reductio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eautifulworld.uk.com/contact-us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eautifulworld.uk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A3B18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868947" y="1996178"/>
            <a:ext cx="9243785" cy="6057035"/>
            <a:chOff x="0" y="0"/>
            <a:chExt cx="1240433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0433" cy="812800"/>
            </a:xfrm>
            <a:custGeom>
              <a:avLst/>
              <a:gdLst/>
              <a:ahLst/>
              <a:cxnLst/>
              <a:rect l="l" t="t" r="r" b="b"/>
              <a:pathLst>
                <a:path w="1240433" h="812800">
                  <a:moveTo>
                    <a:pt x="0" y="0"/>
                  </a:moveTo>
                  <a:lnTo>
                    <a:pt x="1240433" y="0"/>
                  </a:lnTo>
                  <a:lnTo>
                    <a:pt x="1240433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5696" r="-5696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3914444" y="200301"/>
            <a:ext cx="10459112" cy="176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Laser Hair Removal West London</a:t>
            </a:r>
          </a:p>
          <a:p>
            <a:pPr algn="l">
              <a:lnSpc>
                <a:spcPts val="6999"/>
              </a:lnSpc>
            </a:pPr>
            <a:endParaRPr lang="en-US" sz="4999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5413" y="2593340"/>
            <a:ext cx="7708260" cy="5693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59"/>
              </a:lnSpc>
            </a:pPr>
            <a:r>
              <a:rPr lang="en-US" sz="3999" spc="147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Achieve smoother skin with </a:t>
            </a:r>
            <a:r>
              <a:rPr lang="en-US" sz="3999" b="1" u="sng" spc="147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  <a:hlinkClick r:id="rId3" tooltip="https://beautifulworld.uk.com/laser-hair-reduction/"/>
              </a:rPr>
              <a:t>laser hair removal in west london</a:t>
            </a:r>
            <a:r>
              <a:rPr lang="en-US" sz="3999" b="1" spc="147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 </a:t>
            </a:r>
            <a:r>
              <a:rPr lang="en-US" sz="3999" spc="147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for long-lasting reduction, precise results, &amp; comfortable sessions tailored to various skin types.</a:t>
            </a:r>
          </a:p>
          <a:p>
            <a:pPr algn="just">
              <a:lnSpc>
                <a:spcPts val="6359"/>
              </a:lnSpc>
            </a:pPr>
            <a:endParaRPr lang="en-US" sz="3999" spc="147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A3B18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0" y="0"/>
            <a:ext cx="6815141" cy="9258300"/>
            <a:chOff x="0" y="0"/>
            <a:chExt cx="7011462" cy="9525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011462" cy="9525000"/>
            </a:xfrm>
            <a:custGeom>
              <a:avLst/>
              <a:gdLst/>
              <a:ahLst/>
              <a:cxnLst/>
              <a:rect l="l" t="t" r="r" b="b"/>
              <a:pathLst>
                <a:path w="7011462" h="9525000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238390" y="0"/>
                    <a:pt x="532871" y="0"/>
                  </a:cubicBezTo>
                  <a:lnTo>
                    <a:pt x="6478591" y="0"/>
                  </a:lnTo>
                  <a:cubicBezTo>
                    <a:pt x="6773072" y="0"/>
                    <a:pt x="7011462" y="217170"/>
                    <a:pt x="7011462" y="482600"/>
                  </a:cubicBezTo>
                  <a:lnTo>
                    <a:pt x="7011462" y="9042400"/>
                  </a:lnTo>
                  <a:cubicBezTo>
                    <a:pt x="7011462" y="9309100"/>
                    <a:pt x="6773072" y="9525000"/>
                    <a:pt x="6478591" y="9525000"/>
                  </a:cubicBezTo>
                  <a:lnTo>
                    <a:pt x="532871" y="9525000"/>
                  </a:lnTo>
                  <a:cubicBezTo>
                    <a:pt x="239792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2"/>
              <a:stretch>
                <a:fillRect t="-5208" b="-5208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7960545" y="1255165"/>
            <a:ext cx="9516790" cy="17633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Vitamin Booster West London</a:t>
            </a:r>
          </a:p>
          <a:p>
            <a:pPr algn="ctr">
              <a:lnSpc>
                <a:spcPts val="7000"/>
              </a:lnSpc>
            </a:pPr>
            <a:endParaRPr lang="en-US" sz="5000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06284" y="3034256"/>
            <a:ext cx="8225311" cy="43601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99"/>
              </a:lnSpc>
            </a:pPr>
            <a:r>
              <a:rPr lang="en-US" sz="3999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Elevate energy vitality with targeted vitamin boosters in west london for essential nutrients that help improve wellness, clarity, hydration, &amp; overall balance.</a:t>
            </a:r>
            <a:endParaRPr lang="en-US" sz="3999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258300"/>
            <a:ext cx="18288000" cy="1028700"/>
            <a:chOff x="0" y="0"/>
            <a:chExt cx="12372622" cy="6959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72622" cy="695960"/>
            </a:xfrm>
            <a:custGeom>
              <a:avLst/>
              <a:gdLst/>
              <a:ahLst/>
              <a:cxnLst/>
              <a:rect l="l" t="t" r="r" b="b"/>
              <a:pathLst>
                <a:path w="12372622" h="695960">
                  <a:moveTo>
                    <a:pt x="0" y="0"/>
                  </a:moveTo>
                  <a:lnTo>
                    <a:pt x="12372622" y="0"/>
                  </a:lnTo>
                  <a:lnTo>
                    <a:pt x="12372622" y="695960"/>
                  </a:lnTo>
                  <a:lnTo>
                    <a:pt x="0" y="695960"/>
                  </a:lnTo>
                  <a:close/>
                </a:path>
              </a:pathLst>
            </a:custGeom>
            <a:solidFill>
              <a:srgbClr val="A3B18A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9144000" y="0"/>
            <a:ext cx="9144000" cy="9258300"/>
            <a:chOff x="0" y="0"/>
            <a:chExt cx="1416645" cy="143435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16645" cy="1434353"/>
            </a:xfrm>
            <a:custGeom>
              <a:avLst/>
              <a:gdLst/>
              <a:ahLst/>
              <a:cxnLst/>
              <a:rect l="l" t="t" r="r" b="b"/>
              <a:pathLst>
                <a:path w="1416645" h="1434353">
                  <a:moveTo>
                    <a:pt x="0" y="0"/>
                  </a:moveTo>
                  <a:lnTo>
                    <a:pt x="1416645" y="0"/>
                  </a:lnTo>
                  <a:lnTo>
                    <a:pt x="1416645" y="1434353"/>
                  </a:lnTo>
                  <a:lnTo>
                    <a:pt x="0" y="1434353"/>
                  </a:lnTo>
                  <a:close/>
                </a:path>
              </a:pathLst>
            </a:custGeom>
            <a:blipFill>
              <a:blip r:embed="rId2"/>
              <a:stretch>
                <a:fillRect l="-22889" r="-22889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0" y="551620"/>
            <a:ext cx="8904662" cy="1795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Beauty Salon Price List UK</a:t>
            </a:r>
          </a:p>
          <a:p>
            <a:pPr algn="l">
              <a:lnSpc>
                <a:spcPts val="6999"/>
              </a:lnSpc>
            </a:pPr>
            <a:endParaRPr lang="en-US" sz="4999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693253" y="2471737"/>
            <a:ext cx="6919931" cy="53476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99"/>
              </a:lnSpc>
            </a:pPr>
            <a:r>
              <a:rPr lang="en-US" sz="3999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View a clear </a:t>
            </a:r>
            <a:r>
              <a:rPr lang="en-US" sz="3999" b="1" u="sng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  <a:hlinkClick r:id="rId3" tooltip="https://beautifulworld.uk.com/contact-us/"/>
              </a:rPr>
              <a:t>beauty salon price list in UK</a:t>
            </a:r>
            <a:r>
              <a:rPr lang="en-US" sz="3999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, featuring skincare, body treatments, facials, or grooming options to suit diverse needs with client-focused details.</a:t>
            </a:r>
          </a:p>
          <a:p>
            <a:pPr algn="just">
              <a:lnSpc>
                <a:spcPts val="5999"/>
              </a:lnSpc>
            </a:pPr>
            <a:endParaRPr lang="en-US" sz="3999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D7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23632"/>
            <a:ext cx="18288000" cy="10510632"/>
            <a:chOff x="0" y="0"/>
            <a:chExt cx="12372622" cy="71108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372622" cy="7110896"/>
            </a:xfrm>
            <a:custGeom>
              <a:avLst/>
              <a:gdLst/>
              <a:ahLst/>
              <a:cxnLst/>
              <a:rect l="l" t="t" r="r" b="b"/>
              <a:pathLst>
                <a:path w="12372622" h="7110896">
                  <a:moveTo>
                    <a:pt x="0" y="0"/>
                  </a:moveTo>
                  <a:lnTo>
                    <a:pt x="12372622" y="0"/>
                  </a:lnTo>
                  <a:lnTo>
                    <a:pt x="12372622" y="7110896"/>
                  </a:lnTo>
                  <a:lnTo>
                    <a:pt x="0" y="7110896"/>
                  </a:lnTo>
                  <a:close/>
                </a:path>
              </a:pathLst>
            </a:custGeom>
            <a:solidFill>
              <a:srgbClr val="A3B18A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40570" y="2638641"/>
            <a:ext cx="17806860" cy="7258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04"/>
              </a:lnSpc>
              <a:spcBef>
                <a:spcPct val="0"/>
              </a:spcBef>
            </a:pPr>
            <a:r>
              <a:rPr lang="en-US" sz="4000" b="1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Ab</a:t>
            </a:r>
            <a:r>
              <a:rPr lang="en-US" sz="4000" b="1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out : </a:t>
            </a:r>
            <a:r>
              <a:rPr lang="en-US" sz="4000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Beautiful World Is An Established Beauty Clinic Located On The High Street In Whitton, Twickenham. We Have A Passion And Flare For Beauty Therapy And Customer Care.</a:t>
            </a:r>
          </a:p>
          <a:p>
            <a:pPr marL="0" lvl="0" indent="0" algn="l">
              <a:lnSpc>
                <a:spcPts val="6704"/>
              </a:lnSpc>
              <a:spcBef>
                <a:spcPct val="0"/>
              </a:spcBef>
            </a:pPr>
            <a:endParaRPr lang="en-US" sz="4788" u="none" strike="noStrike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  <a:p>
            <a:pPr marL="0" lvl="0" indent="0" algn="l">
              <a:lnSpc>
                <a:spcPts val="6704"/>
              </a:lnSpc>
              <a:spcBef>
                <a:spcPct val="0"/>
              </a:spcBef>
            </a:pPr>
            <a:r>
              <a:rPr lang="en-US" sz="4000" b="1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Address : </a:t>
            </a:r>
            <a:r>
              <a:rPr lang="en-US" sz="4000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107 High Street, Whitton, Twickenham TW2 7LD, United Kingdom</a:t>
            </a:r>
          </a:p>
          <a:p>
            <a:pPr marL="0" lvl="0" indent="0" algn="l">
              <a:lnSpc>
                <a:spcPts val="6704"/>
              </a:lnSpc>
              <a:spcBef>
                <a:spcPct val="0"/>
              </a:spcBef>
            </a:pPr>
            <a:endParaRPr lang="en-US" sz="4000" u="none" strike="noStrike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  <a:p>
            <a:pPr marL="0" lvl="0" indent="0" algn="l">
              <a:lnSpc>
                <a:spcPts val="6704"/>
              </a:lnSpc>
              <a:spcBef>
                <a:spcPct val="0"/>
              </a:spcBef>
            </a:pPr>
            <a:r>
              <a:rPr lang="en-US" sz="4000" b="1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Website : </a:t>
            </a:r>
            <a:r>
              <a:rPr lang="en-US" sz="4000" b="1" u="none" strike="noStrike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  <a:hlinkClick r:id="rId2"/>
              </a:rPr>
              <a:t>https</a:t>
            </a:r>
            <a:r>
              <a:rPr lang="en-US" sz="4000" b="1" u="none" strike="noStrike" dirty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  <a:hlinkClick r:id="rId2"/>
              </a:rPr>
              <a:t>://beautifulworld.uk.com/</a:t>
            </a:r>
            <a:endParaRPr lang="en-US" sz="4000" b="1" u="none" strike="noStrike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  <a:p>
            <a:pPr marL="0" lvl="0" indent="0" algn="l">
              <a:lnSpc>
                <a:spcPts val="3016"/>
              </a:lnSpc>
              <a:spcBef>
                <a:spcPct val="0"/>
              </a:spcBef>
            </a:pPr>
            <a:endParaRPr lang="en-US" sz="4788" u="none" strike="noStrike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6801" y="-199899"/>
            <a:ext cx="2371599" cy="2371599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7214228" y="563562"/>
            <a:ext cx="4825372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b="1" dirty="0" smtClean="0">
                <a:solidFill>
                  <a:srgbClr val="344E41"/>
                </a:solidFill>
                <a:latin typeface="Prata"/>
                <a:ea typeface="Prata"/>
                <a:cs typeface="Prata"/>
                <a:sym typeface="Prata"/>
              </a:rPr>
              <a:t>Contact Us</a:t>
            </a:r>
            <a:endParaRPr lang="en-US" sz="4999" b="1" dirty="0">
              <a:solidFill>
                <a:srgbClr val="344E41"/>
              </a:solidFill>
              <a:latin typeface="Prata"/>
              <a:ea typeface="Prata"/>
              <a:cs typeface="Prata"/>
              <a:sym typeface="Prat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149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Prata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 Hair Removal West London</dc:title>
  <dc:creator>INTEL</dc:creator>
  <cp:lastModifiedBy>SYS</cp:lastModifiedBy>
  <cp:revision>8</cp:revision>
  <dcterms:created xsi:type="dcterms:W3CDTF">2006-08-16T00:00:00Z</dcterms:created>
  <dcterms:modified xsi:type="dcterms:W3CDTF">2025-11-18T09:09:26Z</dcterms:modified>
  <dc:identifier>DAG48aIPlK8</dc:identifier>
</cp:coreProperties>
</file>