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4400" spc="-1" strike="noStrike">
                <a:latin typeface="Arial"/>
              </a:rPr>
              <a:t>Click to edit the title text format</a:t>
            </a:r>
            <a:endParaRPr b="0" lang="en-IN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Click to edit the outline text format</a:t>
            </a:r>
            <a:endParaRPr b="0" lang="en-IN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800" spc="-1" strike="noStrike">
                <a:latin typeface="Arial"/>
              </a:rPr>
              <a:t>Second Outline Level</a:t>
            </a:r>
            <a:endParaRPr b="0" lang="en-IN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400" spc="-1" strike="noStrike">
                <a:latin typeface="Arial"/>
              </a:rPr>
              <a:t>Third Outline Level</a:t>
            </a:r>
            <a:endParaRPr b="0" lang="en-IN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000" spc="-1" strike="noStrike">
                <a:latin typeface="Arial"/>
              </a:rPr>
              <a:t>Fourth Outline Level</a:t>
            </a:r>
            <a:endParaRPr b="0" lang="en-IN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Fifth Outline Level</a:t>
            </a:r>
            <a:endParaRPr b="0" lang="en-IN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Sixth Outline Level</a:t>
            </a:r>
            <a:endParaRPr b="0" lang="en-IN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Seventh Outline Level</a:t>
            </a:r>
            <a:endParaRPr b="0" lang="en-IN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BC88FCC8-2676-4C5F-86B6-902933D46D62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22680" y="1224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2026-01-07T11:18:11Z</dcterms:created>
  <dc:creator/>
  <dc:description/>
  <dc:language>en-IN</dc:language>
  <cp:lastModifiedBy/>
  <dcterms:modified xsi:type="dcterms:W3CDTF">2026-01-07T11:20:40Z</dcterms:modified>
  <cp:revision>1</cp:revision>
  <dc:subject/>
  <dc:title/>
</cp:coreProperties>
</file>