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Arial Bold" charset="1" panose="020B0802020202020204"/>
      <p:regular r:id="rId10"/>
    </p:embeddedFont>
    <p:embeddedFont>
      <p:font typeface="Arial" charset="1" panose="020B0502020202020204"/>
      <p:regular r:id="rId11"/>
    </p:embeddedFont>
    <p:embeddedFont>
      <p:font typeface="Canva Sans" charset="1" panose="020B0503030501040103"/>
      <p:regular r:id="rId12"/>
    </p:embeddedFont>
    <p:embeddedFont>
      <p:font typeface="Canva Sans Bold" charset="1" panose="020B0803030501040103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https://www.cosabella.com/collections/lingerie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jpeg" Type="http://schemas.openxmlformats.org/officeDocument/2006/relationships/image"/><Relationship Id="rId4" Target="https://www.cosabella.com/collections/robes" TargetMode="External" Type="http://schemas.openxmlformats.org/officeDocument/2006/relationships/hyperlink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https://www.cosabella.com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000" r="0" b="-1600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013676" y="4116707"/>
            <a:ext cx="4683221" cy="4810760"/>
            <a:chOff x="0" y="0"/>
            <a:chExt cx="791252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91252" cy="812800"/>
            </a:xfrm>
            <a:custGeom>
              <a:avLst/>
              <a:gdLst/>
              <a:ahLst/>
              <a:cxnLst/>
              <a:rect r="r" b="b" t="t" l="l"/>
              <a:pathLst>
                <a:path h="812800" w="791252">
                  <a:moveTo>
                    <a:pt x="395626" y="0"/>
                  </a:moveTo>
                  <a:cubicBezTo>
                    <a:pt x="177128" y="0"/>
                    <a:pt x="0" y="181951"/>
                    <a:pt x="0" y="406400"/>
                  </a:cubicBezTo>
                  <a:cubicBezTo>
                    <a:pt x="0" y="630849"/>
                    <a:pt x="177128" y="812800"/>
                    <a:pt x="395626" y="812800"/>
                  </a:cubicBezTo>
                  <a:cubicBezTo>
                    <a:pt x="614124" y="812800"/>
                    <a:pt x="791252" y="630849"/>
                    <a:pt x="791252" y="406400"/>
                  </a:cubicBezTo>
                  <a:cubicBezTo>
                    <a:pt x="791252" y="181951"/>
                    <a:pt x="614124" y="0"/>
                    <a:pt x="395626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0843" r="0" b="-10843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180307" y="956436"/>
            <a:ext cx="12620070" cy="16129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 b="true">
                <a:solidFill>
                  <a:srgbClr val="140904"/>
                </a:solidFill>
                <a:latin typeface="Arial Bold"/>
                <a:ea typeface="Arial Bold"/>
                <a:cs typeface="Arial Bold"/>
                <a:sym typeface="Arial Bold"/>
              </a:rPr>
              <a:t>Lingerie Black Bodysuit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11362" y="3897632"/>
            <a:ext cx="10730898" cy="5029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>
                <a:solidFill>
                  <a:srgbClr val="140904"/>
                </a:solidFill>
                <a:latin typeface="Arial"/>
                <a:ea typeface="Arial"/>
                <a:cs typeface="Arial"/>
                <a:sym typeface="Arial"/>
              </a:rPr>
              <a:t>Choose our </a:t>
            </a:r>
            <a:r>
              <a:rPr lang="en-US" b="true" sz="5600" u="sng">
                <a:solidFill>
                  <a:srgbClr val="140904"/>
                </a:solidFill>
                <a:latin typeface="Arial Bold"/>
                <a:ea typeface="Arial Bold"/>
                <a:cs typeface="Arial Bold"/>
                <a:sym typeface="Arial Bold"/>
                <a:hlinkClick r:id="rId4" tooltip="https://www.cosabella.com/collections/lingerie"/>
              </a:rPr>
              <a:t>lingerie black bodysuit</a:t>
            </a:r>
            <a:r>
              <a:rPr lang="en-US" sz="5600">
                <a:solidFill>
                  <a:srgbClr val="140904"/>
                </a:solidFill>
                <a:latin typeface="Arial"/>
                <a:ea typeface="Arial"/>
                <a:cs typeface="Arial"/>
                <a:sym typeface="Arial"/>
              </a:rPr>
              <a:t> for a flattering fit and soft, stretchy lace fabric that offers support and grace, best for feeling sexy &amp; confident anytime.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000" r="0" b="-1600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572009" y="4006608"/>
            <a:ext cx="4893310" cy="489331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2500" r="0" b="-1250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1350226" y="3920883"/>
            <a:ext cx="9596804" cy="4979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440"/>
              </a:lnSpc>
              <a:spcBef>
                <a:spcPct val="0"/>
              </a:spcBef>
            </a:pPr>
            <a:r>
              <a:rPr lang="en-US" sz="5600" spc="-168">
                <a:solidFill>
                  <a:srgbClr val="140904"/>
                </a:solidFill>
                <a:latin typeface="Arial"/>
                <a:ea typeface="Arial"/>
                <a:cs typeface="Arial"/>
                <a:sym typeface="Arial"/>
              </a:rPr>
              <a:t>Unlock confidence with our </a:t>
            </a:r>
            <a:r>
              <a:rPr lang="en-US" sz="5600" spc="-168">
                <a:solidFill>
                  <a:srgbClr val="140904"/>
                </a:solidFill>
                <a:latin typeface="Arial"/>
                <a:ea typeface="Arial"/>
                <a:cs typeface="Arial"/>
                <a:sym typeface="Arial"/>
              </a:rPr>
              <a:t>high waisted panties, designed to offer tummy control and a vintage-inspired fit that is both flattering and comfortable all day.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766120" y="901529"/>
            <a:ext cx="13622333" cy="16129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 b="true">
                <a:solidFill>
                  <a:srgbClr val="140904"/>
                </a:solidFill>
                <a:latin typeface="Arial Bold"/>
                <a:ea typeface="Arial Bold"/>
                <a:cs typeface="Arial Bold"/>
                <a:sym typeface="Arial Bold"/>
              </a:rPr>
              <a:t>High Waisted Panties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000" r="0" b="-1600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89104" y="3846286"/>
            <a:ext cx="4910923" cy="4910923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5000" r="0" b="-2500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4553112" y="341449"/>
            <a:ext cx="10475827" cy="16129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>
                <a:solidFill>
                  <a:srgbClr val="140904"/>
                </a:solidFill>
                <a:latin typeface="Arial"/>
                <a:ea typeface="Arial"/>
                <a:cs typeface="Arial"/>
                <a:sym typeface="Arial"/>
              </a:rPr>
              <a:t>Lounging Robes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727467" y="3778174"/>
            <a:ext cx="9531833" cy="4979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9"/>
              </a:lnSpc>
            </a:pPr>
            <a:r>
              <a:rPr lang="en-US" sz="5599" spc="-167">
                <a:solidFill>
                  <a:srgbClr val="140904"/>
                </a:solidFill>
                <a:latin typeface="Arial"/>
                <a:ea typeface="Arial"/>
                <a:cs typeface="Arial"/>
                <a:sym typeface="Arial"/>
              </a:rPr>
              <a:t>Explore our</a:t>
            </a:r>
            <a:r>
              <a:rPr lang="en-US" sz="5599" spc="-167" b="true">
                <a:solidFill>
                  <a:srgbClr val="140904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b="true" sz="5599" spc="-167" u="sng">
                <a:solidFill>
                  <a:srgbClr val="140904"/>
                </a:solidFill>
                <a:latin typeface="Arial Bold"/>
                <a:ea typeface="Arial Bold"/>
                <a:cs typeface="Arial Bold"/>
                <a:sym typeface="Arial Bold"/>
                <a:hlinkClick r:id="rId4" tooltip="https://www.cosabella.com/collections/robes"/>
              </a:rPr>
              <a:t>lounging robes</a:t>
            </a:r>
            <a:r>
              <a:rPr lang="en-US" sz="5599" spc="-167">
                <a:solidFill>
                  <a:srgbClr val="140904"/>
                </a:solidFill>
                <a:latin typeface="Arial"/>
                <a:ea typeface="Arial"/>
                <a:cs typeface="Arial"/>
                <a:sym typeface="Arial"/>
              </a:rPr>
              <a:t> made with soft, breathable fabric that wraps you in warmth and comfort, perfect for relaxing at home or unwinding after a long day.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9A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363754" y="297392"/>
            <a:ext cx="2482440" cy="2482440"/>
          </a:xfrm>
          <a:custGeom>
            <a:avLst/>
            <a:gdLst/>
            <a:ahLst/>
            <a:cxnLst/>
            <a:rect r="r" b="b" t="t" l="l"/>
            <a:pathLst>
              <a:path h="2482440" w="2482440">
                <a:moveTo>
                  <a:pt x="0" y="0"/>
                </a:moveTo>
                <a:lnTo>
                  <a:pt x="2482441" y="0"/>
                </a:lnTo>
                <a:lnTo>
                  <a:pt x="2482441" y="2482440"/>
                </a:lnTo>
                <a:lnTo>
                  <a:pt x="0" y="24824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762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3" id="3"/>
          <p:cNvSpPr txBox="true"/>
          <p:nvPr/>
        </p:nvSpPr>
        <p:spPr>
          <a:xfrm rot="0">
            <a:off x="2628577" y="155369"/>
            <a:ext cx="11409517" cy="2016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838"/>
              </a:lnSpc>
            </a:pPr>
            <a:r>
              <a:rPr lang="en-US" sz="10599" b="true">
                <a:solidFill>
                  <a:srgbClr val="140904"/>
                </a:solidFill>
                <a:latin typeface="Arial Bold"/>
                <a:ea typeface="Arial Bold"/>
                <a:cs typeface="Arial Bold"/>
                <a:sym typeface="Arial Bold"/>
              </a:rPr>
              <a:t>Contact Us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378857" y="2905364"/>
            <a:ext cx="15530286" cy="1728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140904"/>
                </a:solidFill>
                <a:latin typeface="Arial"/>
                <a:ea typeface="Arial"/>
                <a:cs typeface="Arial"/>
                <a:sym typeface="Arial"/>
              </a:rPr>
              <a:t>Cosabella creates luxurious Italian lingerie, bras, panties, &amp; sleepwear with exceptional craftsmanship, with inclusive sizing, free returns, and expert fitting, feel comfortable, confident, &amp; beautiful.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340072" y="5722867"/>
            <a:ext cx="12751505" cy="887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81"/>
              </a:lnSpc>
            </a:pPr>
            <a:r>
              <a:rPr lang="en-US" sz="5200">
                <a:solidFill>
                  <a:srgbClr val="140904"/>
                </a:solidFill>
                <a:latin typeface="Canva Sans"/>
                <a:ea typeface="Canva Sans"/>
                <a:cs typeface="Canva Sans"/>
                <a:sym typeface="Canva Sans"/>
              </a:rPr>
              <a:t>12186 SW 128th Street, Miami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907457" y="7863595"/>
            <a:ext cx="11616733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 u="sng">
                <a:solidFill>
                  <a:srgbClr val="140904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3" tooltip="https://www.cosabella.com"/>
              </a:rPr>
              <a:t>https://www.cosabella.com/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714887" y="5785874"/>
            <a:ext cx="3658434" cy="991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40904"/>
                </a:solidFill>
                <a:latin typeface="Arial"/>
                <a:ea typeface="Arial"/>
                <a:cs typeface="Arial"/>
                <a:sym typeface="Arial"/>
              </a:rPr>
              <a:t>Address :-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78857" y="7930270"/>
            <a:ext cx="4330494" cy="991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40904"/>
                </a:solidFill>
                <a:latin typeface="Arial"/>
                <a:ea typeface="Arial"/>
                <a:cs typeface="Arial"/>
                <a:sym typeface="Arial"/>
              </a:rPr>
              <a:t>Website :-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DAGnf-QqFDU</dc:identifier>
  <dcterms:modified xsi:type="dcterms:W3CDTF">2011-08-01T06:04:30Z</dcterms:modified>
  <cp:revision>1</cp:revision>
  <dc:title>Lingerie Black Bodysuit</dc:title>
</cp:coreProperties>
</file>