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jp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Relationship Id="rId37" Type="http://schemas.openxmlformats.org/officeDocument/2006/relationships/image" Target="../media/image36.png"/><Relationship Id="rId38" Type="http://schemas.openxmlformats.org/officeDocument/2006/relationships/image" Target="../media/image37.png"/><Relationship Id="rId39" Type="http://schemas.openxmlformats.org/officeDocument/2006/relationships/image" Target="../media/image38.png"/><Relationship Id="rId40" Type="http://schemas.openxmlformats.org/officeDocument/2006/relationships/image" Target="../media/image39.png"/><Relationship Id="rId41" Type="http://schemas.openxmlformats.org/officeDocument/2006/relationships/image" Target="../media/image40.png"/><Relationship Id="rId42" Type="http://schemas.openxmlformats.org/officeDocument/2006/relationships/image" Target="../media/image41.png"/><Relationship Id="rId43" Type="http://schemas.openxmlformats.org/officeDocument/2006/relationships/image" Target="../media/image42.png"/><Relationship Id="rId44" Type="http://schemas.openxmlformats.org/officeDocument/2006/relationships/image" Target="../media/image43.png"/><Relationship Id="rId45" Type="http://schemas.openxmlformats.org/officeDocument/2006/relationships/image" Target="../media/image44.png"/><Relationship Id="rId46" Type="http://schemas.openxmlformats.org/officeDocument/2006/relationships/image" Target="../media/image45.png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5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rgbClr val="3F3C3D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0CBFDE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0" y="0"/>
            <a:ext cx="2400300" cy="294511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50" y="0"/>
            <a:ext cx="2349500" cy="300747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63" y="0"/>
            <a:ext cx="2298700" cy="305853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85" y="0"/>
            <a:ext cx="2247900" cy="311845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63" y="0"/>
            <a:ext cx="2197100" cy="3170888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89" y="0"/>
            <a:ext cx="2146300" cy="322564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391" y="0"/>
            <a:ext cx="2095500" cy="327258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2043296" cy="332421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804" y="0"/>
            <a:ext cx="1981200" cy="3374915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548" y="0"/>
            <a:ext cx="1930400" cy="3429090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282" y="0"/>
            <a:ext cx="1866900" cy="3478850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409" y="0"/>
            <a:ext cx="1816100" cy="3529147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831" y="0"/>
            <a:ext cx="2044700" cy="3252853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800" y="0"/>
            <a:ext cx="2273300" cy="298133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280" y="0"/>
            <a:ext cx="2527300" cy="2729692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7798" y="0"/>
            <a:ext cx="2768600" cy="2463939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8712" y="0"/>
            <a:ext cx="3022600" cy="2206254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523" y="0"/>
            <a:ext cx="3289300" cy="1953502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347" y="0"/>
            <a:ext cx="3556000" cy="1698777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7309" y="0"/>
            <a:ext cx="3822700" cy="1445903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4266" y="0"/>
            <a:ext cx="4102100" cy="1194089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227" y="0"/>
            <a:ext cx="4381500" cy="992529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0" y="0"/>
            <a:ext cx="4661022" cy="891743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0" y="0"/>
            <a:ext cx="2457450" cy="2457450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5973865" y="7653284"/>
            <a:ext cx="2311400" cy="2633715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6025992" y="7589868"/>
            <a:ext cx="2260600" cy="2697131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6085003" y="7537625"/>
            <a:ext cx="2197100" cy="2749374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6133493" y="7476497"/>
            <a:ext cx="2146300" cy="2810502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6191684" y="7422656"/>
            <a:ext cx="2095500" cy="2864343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16245720" y="7367666"/>
            <a:ext cx="2032000" cy="2919332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6305170" y="7318153"/>
            <a:ext cx="1981200" cy="2968846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6358384" y="7264885"/>
            <a:ext cx="1929614" cy="3022113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6423600" y="7157466"/>
            <a:ext cx="1860225" cy="3129532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6541500" y="7054184"/>
            <a:ext cx="1739900" cy="3232815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16382504" y="7332968"/>
            <a:ext cx="1905000" cy="2954031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6173285" y="7610650"/>
            <a:ext cx="2108200" cy="2676348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15944172" y="7863443"/>
            <a:ext cx="2336800" cy="2423555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15718277" y="8129817"/>
            <a:ext cx="2565400" cy="2157182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15482870" y="8388371"/>
            <a:ext cx="2794000" cy="1898628"/>
          </a:xfrm>
          <a:prstGeom prst="rect">
            <a:avLst/>
          </a:prstGeom>
        </p:spPr>
      </p:pic>
      <p:pic>
        <p:nvPicPr>
          <p:cNvPr id="56" name="bg object 56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15234572" y="8644229"/>
            <a:ext cx="3048000" cy="1642769"/>
          </a:xfrm>
          <a:prstGeom prst="rect">
            <a:avLst/>
          </a:prstGeom>
        </p:spPr>
      </p:pic>
      <p:pic>
        <p:nvPicPr>
          <p:cNvPr id="57" name="bg object 57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14991882" y="8900558"/>
            <a:ext cx="3289300" cy="1386440"/>
          </a:xfrm>
          <a:prstGeom prst="rect">
            <a:avLst/>
          </a:prstGeom>
        </p:spPr>
      </p:pic>
      <p:pic>
        <p:nvPicPr>
          <p:cNvPr id="58" name="bg object 58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14733910" y="9157118"/>
            <a:ext cx="3543300" cy="1129881"/>
          </a:xfrm>
          <a:prstGeom prst="rect">
            <a:avLst/>
          </a:prstGeom>
        </p:spPr>
      </p:pic>
      <p:pic>
        <p:nvPicPr>
          <p:cNvPr id="59" name="bg object 59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14467291" y="9408354"/>
            <a:ext cx="3810000" cy="878645"/>
          </a:xfrm>
          <a:prstGeom prst="rect">
            <a:avLst/>
          </a:prstGeom>
        </p:spPr>
      </p:pic>
      <p:pic>
        <p:nvPicPr>
          <p:cNvPr id="60" name="bg object 60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14193256" y="9614444"/>
            <a:ext cx="4089400" cy="672555"/>
          </a:xfrm>
          <a:prstGeom prst="rect">
            <a:avLst/>
          </a:prstGeom>
        </p:spPr>
      </p:pic>
      <p:pic>
        <p:nvPicPr>
          <p:cNvPr id="61" name="bg object 61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13910774" y="9715229"/>
            <a:ext cx="4377225" cy="571770"/>
          </a:xfrm>
          <a:prstGeom prst="rect">
            <a:avLst/>
          </a:prstGeom>
        </p:spPr>
      </p:pic>
      <p:sp>
        <p:nvSpPr>
          <p:cNvPr id="62" name="bg object 62"/>
          <p:cNvSpPr/>
          <p:nvPr/>
        </p:nvSpPr>
        <p:spPr>
          <a:xfrm>
            <a:off x="0" y="6599535"/>
            <a:ext cx="4173854" cy="3688079"/>
          </a:xfrm>
          <a:custGeom>
            <a:avLst/>
            <a:gdLst/>
            <a:ahLst/>
            <a:cxnLst/>
            <a:rect l="l" t="t" r="r" b="b"/>
            <a:pathLst>
              <a:path w="4173854" h="3688079">
                <a:moveTo>
                  <a:pt x="4173611" y="3687464"/>
                </a:moveTo>
                <a:lnTo>
                  <a:pt x="0" y="0"/>
                </a:lnTo>
                <a:lnTo>
                  <a:pt x="0" y="3687464"/>
                </a:lnTo>
                <a:lnTo>
                  <a:pt x="4173611" y="368746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bg object 63"/>
          <p:cNvSpPr/>
          <p:nvPr/>
        </p:nvSpPr>
        <p:spPr>
          <a:xfrm>
            <a:off x="15486529" y="0"/>
            <a:ext cx="2801620" cy="2527300"/>
          </a:xfrm>
          <a:custGeom>
            <a:avLst/>
            <a:gdLst/>
            <a:ahLst/>
            <a:cxnLst/>
            <a:rect l="l" t="t" r="r" b="b"/>
            <a:pathLst>
              <a:path w="2801619" h="2527300">
                <a:moveTo>
                  <a:pt x="0" y="0"/>
                </a:moveTo>
                <a:lnTo>
                  <a:pt x="2801471" y="2527263"/>
                </a:lnTo>
                <a:lnTo>
                  <a:pt x="2801471" y="0"/>
                </a:lnTo>
                <a:lnTo>
                  <a:pt x="0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bg object 64"/>
          <p:cNvSpPr/>
          <p:nvPr/>
        </p:nvSpPr>
        <p:spPr>
          <a:xfrm>
            <a:off x="15843373" y="0"/>
            <a:ext cx="2444750" cy="2444750"/>
          </a:xfrm>
          <a:custGeom>
            <a:avLst/>
            <a:gdLst/>
            <a:ahLst/>
            <a:cxnLst/>
            <a:rect l="l" t="t" r="r" b="b"/>
            <a:pathLst>
              <a:path w="2444750" h="2444750">
                <a:moveTo>
                  <a:pt x="2444625" y="0"/>
                </a:moveTo>
                <a:lnTo>
                  <a:pt x="0" y="0"/>
                </a:lnTo>
                <a:lnTo>
                  <a:pt x="2444625" y="2444625"/>
                </a:lnTo>
                <a:lnTo>
                  <a:pt x="244462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bg object 65"/>
          <p:cNvSpPr/>
          <p:nvPr/>
        </p:nvSpPr>
        <p:spPr>
          <a:xfrm>
            <a:off x="12788460" y="9741193"/>
            <a:ext cx="542925" cy="323850"/>
          </a:xfrm>
          <a:custGeom>
            <a:avLst/>
            <a:gdLst/>
            <a:ahLst/>
            <a:cxnLst/>
            <a:rect l="l" t="t" r="r" b="b"/>
            <a:pathLst>
              <a:path w="542925" h="323850">
                <a:moveTo>
                  <a:pt x="271527" y="146128"/>
                </a:moveTo>
                <a:lnTo>
                  <a:pt x="12543" y="4603"/>
                </a:lnTo>
                <a:lnTo>
                  <a:pt x="16960" y="1696"/>
                </a:lnTo>
                <a:lnTo>
                  <a:pt x="22252" y="0"/>
                </a:lnTo>
                <a:lnTo>
                  <a:pt x="521173" y="0"/>
                </a:lnTo>
                <a:lnTo>
                  <a:pt x="527053" y="2132"/>
                </a:lnTo>
                <a:lnTo>
                  <a:pt x="531758" y="5712"/>
                </a:lnTo>
                <a:lnTo>
                  <a:pt x="271527" y="146128"/>
                </a:lnTo>
                <a:close/>
              </a:path>
              <a:path w="542925" h="323850">
                <a:moveTo>
                  <a:pt x="924" y="303186"/>
                </a:moveTo>
                <a:lnTo>
                  <a:pt x="315" y="300860"/>
                </a:lnTo>
                <a:lnTo>
                  <a:pt x="0" y="298540"/>
                </a:lnTo>
                <a:lnTo>
                  <a:pt x="0" y="29281"/>
                </a:lnTo>
                <a:lnTo>
                  <a:pt x="160826" y="116283"/>
                </a:lnTo>
                <a:lnTo>
                  <a:pt x="924" y="303186"/>
                </a:lnTo>
                <a:close/>
              </a:path>
              <a:path w="542925" h="323850">
                <a:moveTo>
                  <a:pt x="539389" y="309278"/>
                </a:moveTo>
                <a:lnTo>
                  <a:pt x="382191" y="116283"/>
                </a:lnTo>
                <a:lnTo>
                  <a:pt x="542736" y="31185"/>
                </a:lnTo>
                <a:lnTo>
                  <a:pt x="542736" y="300860"/>
                </a:lnTo>
                <a:lnTo>
                  <a:pt x="541523" y="305353"/>
                </a:lnTo>
                <a:lnTo>
                  <a:pt x="539389" y="309278"/>
                </a:lnTo>
                <a:close/>
              </a:path>
              <a:path w="542925" h="323850">
                <a:moveTo>
                  <a:pt x="515328" y="323854"/>
                </a:moveTo>
                <a:lnTo>
                  <a:pt x="25348" y="323854"/>
                </a:lnTo>
                <a:lnTo>
                  <a:pt x="23028" y="323537"/>
                </a:lnTo>
                <a:lnTo>
                  <a:pt x="20723" y="322926"/>
                </a:lnTo>
                <a:lnTo>
                  <a:pt x="185897" y="130238"/>
                </a:lnTo>
                <a:lnTo>
                  <a:pt x="266817" y="175349"/>
                </a:lnTo>
                <a:lnTo>
                  <a:pt x="269173" y="175941"/>
                </a:lnTo>
                <a:lnTo>
                  <a:pt x="394494" y="175941"/>
                </a:lnTo>
                <a:lnTo>
                  <a:pt x="515328" y="323854"/>
                </a:lnTo>
                <a:close/>
              </a:path>
              <a:path w="542925" h="323850">
                <a:moveTo>
                  <a:pt x="394494" y="175941"/>
                </a:moveTo>
                <a:lnTo>
                  <a:pt x="273883" y="175941"/>
                </a:lnTo>
                <a:lnTo>
                  <a:pt x="276239" y="175349"/>
                </a:lnTo>
                <a:lnTo>
                  <a:pt x="357159" y="130238"/>
                </a:lnTo>
                <a:lnTo>
                  <a:pt x="394494" y="1759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bg object 66"/>
          <p:cNvSpPr/>
          <p:nvPr/>
        </p:nvSpPr>
        <p:spPr>
          <a:xfrm>
            <a:off x="9836960" y="9648913"/>
            <a:ext cx="419100" cy="419100"/>
          </a:xfrm>
          <a:custGeom>
            <a:avLst/>
            <a:gdLst/>
            <a:ahLst/>
            <a:cxnLst/>
            <a:rect l="l" t="t" r="r" b="b"/>
            <a:pathLst>
              <a:path w="419100" h="419100">
                <a:moveTo>
                  <a:pt x="336461" y="419097"/>
                </a:moveTo>
                <a:lnTo>
                  <a:pt x="290804" y="416026"/>
                </a:lnTo>
                <a:lnTo>
                  <a:pt x="247014" y="407079"/>
                </a:lnTo>
                <a:lnTo>
                  <a:pt x="205493" y="392657"/>
                </a:lnTo>
                <a:lnTo>
                  <a:pt x="166640" y="373161"/>
                </a:lnTo>
                <a:lnTo>
                  <a:pt x="130857" y="348993"/>
                </a:lnTo>
                <a:lnTo>
                  <a:pt x="98545" y="320552"/>
                </a:lnTo>
                <a:lnTo>
                  <a:pt x="70104" y="288239"/>
                </a:lnTo>
                <a:lnTo>
                  <a:pt x="45935" y="252456"/>
                </a:lnTo>
                <a:lnTo>
                  <a:pt x="26440" y="213603"/>
                </a:lnTo>
                <a:lnTo>
                  <a:pt x="12018" y="172081"/>
                </a:lnTo>
                <a:lnTo>
                  <a:pt x="3071" y="128291"/>
                </a:lnTo>
                <a:lnTo>
                  <a:pt x="0" y="82634"/>
                </a:lnTo>
                <a:lnTo>
                  <a:pt x="6495" y="50475"/>
                </a:lnTo>
                <a:lnTo>
                  <a:pt x="24208" y="24208"/>
                </a:lnTo>
                <a:lnTo>
                  <a:pt x="50475" y="6495"/>
                </a:lnTo>
                <a:lnTo>
                  <a:pt x="82635" y="0"/>
                </a:lnTo>
                <a:lnTo>
                  <a:pt x="84418" y="0"/>
                </a:lnTo>
                <a:lnTo>
                  <a:pt x="85293" y="66"/>
                </a:lnTo>
                <a:lnTo>
                  <a:pt x="92108" y="549"/>
                </a:lnTo>
                <a:lnTo>
                  <a:pt x="98760" y="1577"/>
                </a:lnTo>
                <a:lnTo>
                  <a:pt x="105222" y="3129"/>
                </a:lnTo>
                <a:lnTo>
                  <a:pt x="111469" y="5181"/>
                </a:lnTo>
                <a:lnTo>
                  <a:pt x="142491" y="139498"/>
                </a:lnTo>
                <a:lnTo>
                  <a:pt x="142390" y="139631"/>
                </a:lnTo>
                <a:lnTo>
                  <a:pt x="85494" y="165202"/>
                </a:lnTo>
                <a:lnTo>
                  <a:pt x="85326" y="165270"/>
                </a:lnTo>
                <a:lnTo>
                  <a:pt x="105244" y="210818"/>
                </a:lnTo>
                <a:lnTo>
                  <a:pt x="133020" y="251409"/>
                </a:lnTo>
                <a:lnTo>
                  <a:pt x="167688" y="286077"/>
                </a:lnTo>
                <a:lnTo>
                  <a:pt x="208279" y="313853"/>
                </a:lnTo>
                <a:lnTo>
                  <a:pt x="253827" y="333771"/>
                </a:lnTo>
                <a:lnTo>
                  <a:pt x="253894" y="333602"/>
                </a:lnTo>
                <a:lnTo>
                  <a:pt x="279499" y="276673"/>
                </a:lnTo>
                <a:lnTo>
                  <a:pt x="413916" y="307661"/>
                </a:lnTo>
                <a:lnTo>
                  <a:pt x="419030" y="333804"/>
                </a:lnTo>
                <a:lnTo>
                  <a:pt x="419097" y="334679"/>
                </a:lnTo>
                <a:lnTo>
                  <a:pt x="419097" y="336462"/>
                </a:lnTo>
                <a:lnTo>
                  <a:pt x="412601" y="368622"/>
                </a:lnTo>
                <a:lnTo>
                  <a:pt x="394888" y="394889"/>
                </a:lnTo>
                <a:lnTo>
                  <a:pt x="368620" y="412602"/>
                </a:lnTo>
                <a:lnTo>
                  <a:pt x="336461" y="4190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bg object 67"/>
          <p:cNvSpPr/>
          <p:nvPr/>
        </p:nvSpPr>
        <p:spPr>
          <a:xfrm>
            <a:off x="5088928" y="9712174"/>
            <a:ext cx="466725" cy="466090"/>
          </a:xfrm>
          <a:custGeom>
            <a:avLst/>
            <a:gdLst/>
            <a:ahLst/>
            <a:cxnLst/>
            <a:rect l="l" t="t" r="r" b="b"/>
            <a:pathLst>
              <a:path w="466725" h="466090">
                <a:moveTo>
                  <a:pt x="233362" y="466089"/>
                </a:moveTo>
                <a:lnTo>
                  <a:pt x="184282" y="461009"/>
                </a:lnTo>
                <a:lnTo>
                  <a:pt x="138751" y="445769"/>
                </a:lnTo>
                <a:lnTo>
                  <a:pt x="97849" y="422909"/>
                </a:lnTo>
                <a:lnTo>
                  <a:pt x="62659" y="391159"/>
                </a:lnTo>
                <a:lnTo>
                  <a:pt x="61571" y="391159"/>
                </a:lnTo>
                <a:lnTo>
                  <a:pt x="61029" y="389889"/>
                </a:lnTo>
                <a:lnTo>
                  <a:pt x="60877" y="389889"/>
                </a:lnTo>
                <a:lnTo>
                  <a:pt x="35418" y="355599"/>
                </a:lnTo>
                <a:lnTo>
                  <a:pt x="16263" y="318769"/>
                </a:lnTo>
                <a:lnTo>
                  <a:pt x="4196" y="276859"/>
                </a:lnTo>
                <a:lnTo>
                  <a:pt x="0" y="232409"/>
                </a:lnTo>
                <a:lnTo>
                  <a:pt x="3689" y="191769"/>
                </a:lnTo>
                <a:lnTo>
                  <a:pt x="14327" y="152399"/>
                </a:lnTo>
                <a:lnTo>
                  <a:pt x="31270" y="115569"/>
                </a:lnTo>
                <a:lnTo>
                  <a:pt x="53872" y="83819"/>
                </a:lnTo>
                <a:lnTo>
                  <a:pt x="54316" y="82549"/>
                </a:lnTo>
                <a:lnTo>
                  <a:pt x="54883" y="82549"/>
                </a:lnTo>
                <a:lnTo>
                  <a:pt x="91401" y="48259"/>
                </a:lnTo>
                <a:lnTo>
                  <a:pt x="133837" y="21589"/>
                </a:lnTo>
                <a:lnTo>
                  <a:pt x="181583" y="5079"/>
                </a:lnTo>
                <a:lnTo>
                  <a:pt x="233362" y="0"/>
                </a:lnTo>
                <a:lnTo>
                  <a:pt x="285141" y="5079"/>
                </a:lnTo>
                <a:lnTo>
                  <a:pt x="329214" y="20319"/>
                </a:lnTo>
                <a:lnTo>
                  <a:pt x="224597" y="20319"/>
                </a:lnTo>
                <a:lnTo>
                  <a:pt x="221884" y="22859"/>
                </a:lnTo>
                <a:lnTo>
                  <a:pt x="198267" y="22859"/>
                </a:lnTo>
                <a:lnTo>
                  <a:pt x="172588" y="35559"/>
                </a:lnTo>
                <a:lnTo>
                  <a:pt x="171034" y="36829"/>
                </a:lnTo>
                <a:lnTo>
                  <a:pt x="143339" y="36829"/>
                </a:lnTo>
                <a:lnTo>
                  <a:pt x="124111" y="46989"/>
                </a:lnTo>
                <a:lnTo>
                  <a:pt x="106075" y="58419"/>
                </a:lnTo>
                <a:lnTo>
                  <a:pt x="89353" y="72389"/>
                </a:lnTo>
                <a:lnTo>
                  <a:pt x="74069" y="87629"/>
                </a:lnTo>
                <a:lnTo>
                  <a:pt x="79344" y="91439"/>
                </a:lnTo>
                <a:lnTo>
                  <a:pt x="84788" y="95249"/>
                </a:lnTo>
                <a:lnTo>
                  <a:pt x="90397" y="97789"/>
                </a:lnTo>
                <a:lnTo>
                  <a:pt x="94243" y="100329"/>
                </a:lnTo>
                <a:lnTo>
                  <a:pt x="62766" y="100329"/>
                </a:lnTo>
                <a:lnTo>
                  <a:pt x="44741" y="128269"/>
                </a:lnTo>
                <a:lnTo>
                  <a:pt x="30943" y="157479"/>
                </a:lnTo>
                <a:lnTo>
                  <a:pt x="21796" y="190499"/>
                </a:lnTo>
                <a:lnTo>
                  <a:pt x="17723" y="223519"/>
                </a:lnTo>
                <a:lnTo>
                  <a:pt x="465917" y="223519"/>
                </a:lnTo>
                <a:lnTo>
                  <a:pt x="466725" y="232409"/>
                </a:lnTo>
                <a:lnTo>
                  <a:pt x="465885" y="241299"/>
                </a:lnTo>
                <a:lnTo>
                  <a:pt x="17723" y="241299"/>
                </a:lnTo>
                <a:lnTo>
                  <a:pt x="22355" y="278129"/>
                </a:lnTo>
                <a:lnTo>
                  <a:pt x="32879" y="312419"/>
                </a:lnTo>
                <a:lnTo>
                  <a:pt x="48759" y="344169"/>
                </a:lnTo>
                <a:lnTo>
                  <a:pt x="69460" y="373379"/>
                </a:lnTo>
                <a:lnTo>
                  <a:pt x="101397" y="373379"/>
                </a:lnTo>
                <a:lnTo>
                  <a:pt x="94454" y="377189"/>
                </a:lnTo>
                <a:lnTo>
                  <a:pt x="87808" y="382269"/>
                </a:lnTo>
                <a:lnTo>
                  <a:pt x="81517" y="386079"/>
                </a:lnTo>
                <a:lnTo>
                  <a:pt x="95456" y="398779"/>
                </a:lnTo>
                <a:lnTo>
                  <a:pt x="110461" y="410209"/>
                </a:lnTo>
                <a:lnTo>
                  <a:pt x="126449" y="420369"/>
                </a:lnTo>
                <a:lnTo>
                  <a:pt x="143339" y="429259"/>
                </a:lnTo>
                <a:lnTo>
                  <a:pt x="173032" y="429259"/>
                </a:lnTo>
                <a:lnTo>
                  <a:pt x="174695" y="430529"/>
                </a:lnTo>
                <a:lnTo>
                  <a:pt x="198267" y="441959"/>
                </a:lnTo>
                <a:lnTo>
                  <a:pt x="220528" y="441959"/>
                </a:lnTo>
                <a:lnTo>
                  <a:pt x="224597" y="445769"/>
                </a:lnTo>
                <a:lnTo>
                  <a:pt x="327962" y="445769"/>
                </a:lnTo>
                <a:lnTo>
                  <a:pt x="282436" y="461009"/>
                </a:lnTo>
                <a:lnTo>
                  <a:pt x="233362" y="466089"/>
                </a:lnTo>
                <a:close/>
              </a:path>
              <a:path w="466725" h="466090">
                <a:moveTo>
                  <a:pt x="242127" y="135889"/>
                </a:moveTo>
                <a:lnTo>
                  <a:pt x="224597" y="135889"/>
                </a:lnTo>
                <a:lnTo>
                  <a:pt x="224597" y="20319"/>
                </a:lnTo>
                <a:lnTo>
                  <a:pt x="242127" y="20319"/>
                </a:lnTo>
                <a:lnTo>
                  <a:pt x="242127" y="135889"/>
                </a:lnTo>
                <a:close/>
              </a:path>
              <a:path w="466725" h="466090">
                <a:moveTo>
                  <a:pt x="337733" y="135889"/>
                </a:moveTo>
                <a:lnTo>
                  <a:pt x="242127" y="135889"/>
                </a:lnTo>
                <a:lnTo>
                  <a:pt x="252992" y="134619"/>
                </a:lnTo>
                <a:lnTo>
                  <a:pt x="263752" y="134619"/>
                </a:lnTo>
                <a:lnTo>
                  <a:pt x="274391" y="133349"/>
                </a:lnTo>
                <a:lnTo>
                  <a:pt x="284890" y="130809"/>
                </a:lnTo>
                <a:lnTo>
                  <a:pt x="282383" y="116839"/>
                </a:lnTo>
                <a:lnTo>
                  <a:pt x="279528" y="102869"/>
                </a:lnTo>
                <a:lnTo>
                  <a:pt x="265870" y="55879"/>
                </a:lnTo>
                <a:lnTo>
                  <a:pt x="242127" y="20319"/>
                </a:lnTo>
                <a:lnTo>
                  <a:pt x="329214" y="20319"/>
                </a:lnTo>
                <a:lnTo>
                  <a:pt x="332886" y="21589"/>
                </a:lnTo>
                <a:lnTo>
                  <a:pt x="334907" y="22859"/>
                </a:lnTo>
                <a:lnTo>
                  <a:pt x="268457" y="22859"/>
                </a:lnTo>
                <a:lnTo>
                  <a:pt x="274234" y="33019"/>
                </a:lnTo>
                <a:lnTo>
                  <a:pt x="289589" y="71119"/>
                </a:lnTo>
                <a:lnTo>
                  <a:pt x="299491" y="113029"/>
                </a:lnTo>
                <a:lnTo>
                  <a:pt x="302088" y="128269"/>
                </a:lnTo>
                <a:lnTo>
                  <a:pt x="356519" y="128269"/>
                </a:lnTo>
                <a:lnTo>
                  <a:pt x="348343" y="132079"/>
                </a:lnTo>
                <a:lnTo>
                  <a:pt x="337733" y="135889"/>
                </a:lnTo>
                <a:close/>
              </a:path>
              <a:path w="466725" h="466090">
                <a:moveTo>
                  <a:pt x="182290" y="128269"/>
                </a:moveTo>
                <a:lnTo>
                  <a:pt x="164636" y="128269"/>
                </a:lnTo>
                <a:lnTo>
                  <a:pt x="167233" y="113029"/>
                </a:lnTo>
                <a:lnTo>
                  <a:pt x="177135" y="71119"/>
                </a:lnTo>
                <a:lnTo>
                  <a:pt x="192490" y="33019"/>
                </a:lnTo>
                <a:lnTo>
                  <a:pt x="198267" y="22859"/>
                </a:lnTo>
                <a:lnTo>
                  <a:pt x="221884" y="22859"/>
                </a:lnTo>
                <a:lnTo>
                  <a:pt x="216460" y="27939"/>
                </a:lnTo>
                <a:lnTo>
                  <a:pt x="208457" y="40639"/>
                </a:lnTo>
                <a:lnTo>
                  <a:pt x="193920" y="76199"/>
                </a:lnTo>
                <a:lnTo>
                  <a:pt x="184341" y="116839"/>
                </a:lnTo>
                <a:lnTo>
                  <a:pt x="182290" y="128269"/>
                </a:lnTo>
                <a:close/>
              </a:path>
              <a:path w="466725" h="466090">
                <a:moveTo>
                  <a:pt x="356519" y="128269"/>
                </a:moveTo>
                <a:lnTo>
                  <a:pt x="302088" y="128269"/>
                </a:lnTo>
                <a:lnTo>
                  <a:pt x="329429" y="120649"/>
                </a:lnTo>
                <a:lnTo>
                  <a:pt x="342456" y="115569"/>
                </a:lnTo>
                <a:lnTo>
                  <a:pt x="317446" y="54609"/>
                </a:lnTo>
                <a:lnTo>
                  <a:pt x="268457" y="22859"/>
                </a:lnTo>
                <a:lnTo>
                  <a:pt x="334907" y="22859"/>
                </a:lnTo>
                <a:lnTo>
                  <a:pt x="357135" y="36829"/>
                </a:lnTo>
                <a:lnTo>
                  <a:pt x="323385" y="36829"/>
                </a:lnTo>
                <a:lnTo>
                  <a:pt x="330802" y="43179"/>
                </a:lnTo>
                <a:lnTo>
                  <a:pt x="337965" y="52069"/>
                </a:lnTo>
                <a:lnTo>
                  <a:pt x="344856" y="59689"/>
                </a:lnTo>
                <a:lnTo>
                  <a:pt x="351460" y="68579"/>
                </a:lnTo>
                <a:lnTo>
                  <a:pt x="356664" y="76199"/>
                </a:lnTo>
                <a:lnTo>
                  <a:pt x="361583" y="85089"/>
                </a:lnTo>
                <a:lnTo>
                  <a:pt x="366215" y="92709"/>
                </a:lnTo>
                <a:lnTo>
                  <a:pt x="370558" y="101599"/>
                </a:lnTo>
                <a:lnTo>
                  <a:pt x="402394" y="101599"/>
                </a:lnTo>
                <a:lnTo>
                  <a:pt x="397702" y="105409"/>
                </a:lnTo>
                <a:lnTo>
                  <a:pt x="391228" y="109219"/>
                </a:lnTo>
                <a:lnTo>
                  <a:pt x="384543" y="114299"/>
                </a:lnTo>
                <a:lnTo>
                  <a:pt x="377656" y="118109"/>
                </a:lnTo>
                <a:lnTo>
                  <a:pt x="380378" y="125729"/>
                </a:lnTo>
                <a:lnTo>
                  <a:pt x="361969" y="125729"/>
                </a:lnTo>
                <a:lnTo>
                  <a:pt x="356519" y="128269"/>
                </a:lnTo>
                <a:close/>
              </a:path>
              <a:path w="466725" h="466090">
                <a:moveTo>
                  <a:pt x="116192" y="101599"/>
                </a:moveTo>
                <a:lnTo>
                  <a:pt x="96166" y="101599"/>
                </a:lnTo>
                <a:lnTo>
                  <a:pt x="100509" y="92709"/>
                </a:lnTo>
                <a:lnTo>
                  <a:pt x="105141" y="85089"/>
                </a:lnTo>
                <a:lnTo>
                  <a:pt x="110060" y="76199"/>
                </a:lnTo>
                <a:lnTo>
                  <a:pt x="115264" y="68579"/>
                </a:lnTo>
                <a:lnTo>
                  <a:pt x="121868" y="59689"/>
                </a:lnTo>
                <a:lnTo>
                  <a:pt x="128759" y="52069"/>
                </a:lnTo>
                <a:lnTo>
                  <a:pt x="135922" y="43179"/>
                </a:lnTo>
                <a:lnTo>
                  <a:pt x="143339" y="36829"/>
                </a:lnTo>
                <a:lnTo>
                  <a:pt x="171034" y="36829"/>
                </a:lnTo>
                <a:lnTo>
                  <a:pt x="149278" y="54609"/>
                </a:lnTo>
                <a:lnTo>
                  <a:pt x="128828" y="80009"/>
                </a:lnTo>
                <a:lnTo>
                  <a:pt x="116192" y="101599"/>
                </a:lnTo>
                <a:close/>
              </a:path>
              <a:path w="466725" h="466090">
                <a:moveTo>
                  <a:pt x="402394" y="101599"/>
                </a:moveTo>
                <a:lnTo>
                  <a:pt x="370558" y="101599"/>
                </a:lnTo>
                <a:lnTo>
                  <a:pt x="376327" y="97789"/>
                </a:lnTo>
                <a:lnTo>
                  <a:pt x="381936" y="95249"/>
                </a:lnTo>
                <a:lnTo>
                  <a:pt x="387380" y="91439"/>
                </a:lnTo>
                <a:lnTo>
                  <a:pt x="360649" y="58419"/>
                </a:lnTo>
                <a:lnTo>
                  <a:pt x="323385" y="36829"/>
                </a:lnTo>
                <a:lnTo>
                  <a:pt x="357135" y="36829"/>
                </a:lnTo>
                <a:lnTo>
                  <a:pt x="375322" y="48259"/>
                </a:lnTo>
                <a:lnTo>
                  <a:pt x="411841" y="82549"/>
                </a:lnTo>
                <a:lnTo>
                  <a:pt x="412408" y="82549"/>
                </a:lnTo>
                <a:lnTo>
                  <a:pt x="412852" y="83819"/>
                </a:lnTo>
                <a:lnTo>
                  <a:pt x="424605" y="100329"/>
                </a:lnTo>
                <a:lnTo>
                  <a:pt x="403958" y="100329"/>
                </a:lnTo>
                <a:lnTo>
                  <a:pt x="402394" y="101599"/>
                </a:lnTo>
                <a:close/>
              </a:path>
              <a:path w="466725" h="466090">
                <a:moveTo>
                  <a:pt x="85407" y="223519"/>
                </a:moveTo>
                <a:lnTo>
                  <a:pt x="67870" y="223519"/>
                </a:lnTo>
                <a:lnTo>
                  <a:pt x="69780" y="195579"/>
                </a:lnTo>
                <a:lnTo>
                  <a:pt x="73994" y="168909"/>
                </a:lnTo>
                <a:lnTo>
                  <a:pt x="80446" y="142239"/>
                </a:lnTo>
                <a:lnTo>
                  <a:pt x="89068" y="118109"/>
                </a:lnTo>
                <a:lnTo>
                  <a:pt x="82181" y="114299"/>
                </a:lnTo>
                <a:lnTo>
                  <a:pt x="75496" y="109219"/>
                </a:lnTo>
                <a:lnTo>
                  <a:pt x="69022" y="105409"/>
                </a:lnTo>
                <a:lnTo>
                  <a:pt x="62766" y="100329"/>
                </a:lnTo>
                <a:lnTo>
                  <a:pt x="94243" y="100329"/>
                </a:lnTo>
                <a:lnTo>
                  <a:pt x="96166" y="101599"/>
                </a:lnTo>
                <a:lnTo>
                  <a:pt x="116192" y="101599"/>
                </a:lnTo>
                <a:lnTo>
                  <a:pt x="111732" y="109219"/>
                </a:lnTo>
                <a:lnTo>
                  <a:pt x="124268" y="115569"/>
                </a:lnTo>
                <a:lnTo>
                  <a:pt x="137295" y="120649"/>
                </a:lnTo>
                <a:lnTo>
                  <a:pt x="155389" y="125729"/>
                </a:lnTo>
                <a:lnTo>
                  <a:pt x="104755" y="125729"/>
                </a:lnTo>
                <a:lnTo>
                  <a:pt x="97037" y="148589"/>
                </a:lnTo>
                <a:lnTo>
                  <a:pt x="91153" y="172719"/>
                </a:lnTo>
                <a:lnTo>
                  <a:pt x="87233" y="198119"/>
                </a:lnTo>
                <a:lnTo>
                  <a:pt x="85407" y="223519"/>
                </a:lnTo>
                <a:close/>
              </a:path>
              <a:path w="466725" h="466090">
                <a:moveTo>
                  <a:pt x="465917" y="223519"/>
                </a:moveTo>
                <a:lnTo>
                  <a:pt x="449001" y="223519"/>
                </a:lnTo>
                <a:lnTo>
                  <a:pt x="444928" y="190499"/>
                </a:lnTo>
                <a:lnTo>
                  <a:pt x="435781" y="157479"/>
                </a:lnTo>
                <a:lnTo>
                  <a:pt x="421983" y="128269"/>
                </a:lnTo>
                <a:lnTo>
                  <a:pt x="403958" y="100329"/>
                </a:lnTo>
                <a:lnTo>
                  <a:pt x="424605" y="100329"/>
                </a:lnTo>
                <a:lnTo>
                  <a:pt x="435454" y="115569"/>
                </a:lnTo>
                <a:lnTo>
                  <a:pt x="452397" y="152399"/>
                </a:lnTo>
                <a:lnTo>
                  <a:pt x="463035" y="191769"/>
                </a:lnTo>
                <a:lnTo>
                  <a:pt x="465917" y="223519"/>
                </a:lnTo>
                <a:close/>
              </a:path>
              <a:path w="466725" h="466090">
                <a:moveTo>
                  <a:pt x="174535" y="223519"/>
                </a:moveTo>
                <a:lnTo>
                  <a:pt x="157004" y="223519"/>
                </a:lnTo>
                <a:lnTo>
                  <a:pt x="157476" y="204469"/>
                </a:lnTo>
                <a:lnTo>
                  <a:pt x="157508" y="203199"/>
                </a:lnTo>
                <a:lnTo>
                  <a:pt x="158477" y="185419"/>
                </a:lnTo>
                <a:lnTo>
                  <a:pt x="158546" y="184149"/>
                </a:lnTo>
                <a:lnTo>
                  <a:pt x="160108" y="163829"/>
                </a:lnTo>
                <a:lnTo>
                  <a:pt x="162183" y="144779"/>
                </a:lnTo>
                <a:lnTo>
                  <a:pt x="132528" y="137159"/>
                </a:lnTo>
                <a:lnTo>
                  <a:pt x="118381" y="132079"/>
                </a:lnTo>
                <a:lnTo>
                  <a:pt x="104755" y="125729"/>
                </a:lnTo>
                <a:lnTo>
                  <a:pt x="155389" y="125729"/>
                </a:lnTo>
                <a:lnTo>
                  <a:pt x="164636" y="128269"/>
                </a:lnTo>
                <a:lnTo>
                  <a:pt x="182290" y="128269"/>
                </a:lnTo>
                <a:lnTo>
                  <a:pt x="181834" y="130809"/>
                </a:lnTo>
                <a:lnTo>
                  <a:pt x="192333" y="133349"/>
                </a:lnTo>
                <a:lnTo>
                  <a:pt x="202972" y="134619"/>
                </a:lnTo>
                <a:lnTo>
                  <a:pt x="213732" y="134619"/>
                </a:lnTo>
                <a:lnTo>
                  <a:pt x="224597" y="135889"/>
                </a:lnTo>
                <a:lnTo>
                  <a:pt x="337733" y="135889"/>
                </a:lnTo>
                <a:lnTo>
                  <a:pt x="334196" y="137159"/>
                </a:lnTo>
                <a:lnTo>
                  <a:pt x="304541" y="144779"/>
                </a:lnTo>
                <a:lnTo>
                  <a:pt x="304956" y="148589"/>
                </a:lnTo>
                <a:lnTo>
                  <a:pt x="179419" y="148589"/>
                </a:lnTo>
                <a:lnTo>
                  <a:pt x="177469" y="166369"/>
                </a:lnTo>
                <a:lnTo>
                  <a:pt x="176096" y="184149"/>
                </a:lnTo>
                <a:lnTo>
                  <a:pt x="175997" y="185419"/>
                </a:lnTo>
                <a:lnTo>
                  <a:pt x="175082" y="203199"/>
                </a:lnTo>
                <a:lnTo>
                  <a:pt x="175016" y="204469"/>
                </a:lnTo>
                <a:lnTo>
                  <a:pt x="174535" y="223519"/>
                </a:lnTo>
                <a:close/>
              </a:path>
              <a:path w="466725" h="466090">
                <a:moveTo>
                  <a:pt x="398854" y="223519"/>
                </a:moveTo>
                <a:lnTo>
                  <a:pt x="381317" y="223519"/>
                </a:lnTo>
                <a:lnTo>
                  <a:pt x="379491" y="198119"/>
                </a:lnTo>
                <a:lnTo>
                  <a:pt x="375571" y="172719"/>
                </a:lnTo>
                <a:lnTo>
                  <a:pt x="369687" y="148589"/>
                </a:lnTo>
                <a:lnTo>
                  <a:pt x="361969" y="125729"/>
                </a:lnTo>
                <a:lnTo>
                  <a:pt x="380378" y="125729"/>
                </a:lnTo>
                <a:lnTo>
                  <a:pt x="386278" y="142239"/>
                </a:lnTo>
                <a:lnTo>
                  <a:pt x="392730" y="168909"/>
                </a:lnTo>
                <a:lnTo>
                  <a:pt x="396944" y="195579"/>
                </a:lnTo>
                <a:lnTo>
                  <a:pt x="398854" y="223519"/>
                </a:lnTo>
                <a:close/>
              </a:path>
              <a:path w="466725" h="466090">
                <a:moveTo>
                  <a:pt x="253594" y="152399"/>
                </a:moveTo>
                <a:lnTo>
                  <a:pt x="213130" y="152399"/>
                </a:lnTo>
                <a:lnTo>
                  <a:pt x="179419" y="148589"/>
                </a:lnTo>
                <a:lnTo>
                  <a:pt x="287305" y="148589"/>
                </a:lnTo>
                <a:lnTo>
                  <a:pt x="253594" y="152399"/>
                </a:lnTo>
                <a:close/>
              </a:path>
              <a:path w="466725" h="466090">
                <a:moveTo>
                  <a:pt x="309720" y="223519"/>
                </a:moveTo>
                <a:lnTo>
                  <a:pt x="292189" y="223519"/>
                </a:lnTo>
                <a:lnTo>
                  <a:pt x="291708" y="204469"/>
                </a:lnTo>
                <a:lnTo>
                  <a:pt x="290727" y="185419"/>
                </a:lnTo>
                <a:lnTo>
                  <a:pt x="289255" y="166369"/>
                </a:lnTo>
                <a:lnTo>
                  <a:pt x="287305" y="148589"/>
                </a:lnTo>
                <a:lnTo>
                  <a:pt x="304956" y="148589"/>
                </a:lnTo>
                <a:lnTo>
                  <a:pt x="306616" y="163829"/>
                </a:lnTo>
                <a:lnTo>
                  <a:pt x="308178" y="184149"/>
                </a:lnTo>
                <a:lnTo>
                  <a:pt x="309216" y="203199"/>
                </a:lnTo>
                <a:lnTo>
                  <a:pt x="309720" y="223519"/>
                </a:lnTo>
                <a:close/>
              </a:path>
              <a:path w="466725" h="466090">
                <a:moveTo>
                  <a:pt x="242127" y="223519"/>
                </a:moveTo>
                <a:lnTo>
                  <a:pt x="224597" y="223519"/>
                </a:lnTo>
                <a:lnTo>
                  <a:pt x="224597" y="152399"/>
                </a:lnTo>
                <a:lnTo>
                  <a:pt x="242127" y="152399"/>
                </a:lnTo>
                <a:lnTo>
                  <a:pt x="242127" y="223519"/>
                </a:lnTo>
                <a:close/>
              </a:path>
              <a:path w="466725" h="466090">
                <a:moveTo>
                  <a:pt x="173032" y="429259"/>
                </a:moveTo>
                <a:lnTo>
                  <a:pt x="143339" y="429259"/>
                </a:lnTo>
                <a:lnTo>
                  <a:pt x="135922" y="421639"/>
                </a:lnTo>
                <a:lnTo>
                  <a:pt x="111588" y="391159"/>
                </a:lnTo>
                <a:lnTo>
                  <a:pt x="101397" y="373379"/>
                </a:lnTo>
                <a:lnTo>
                  <a:pt x="69460" y="373379"/>
                </a:lnTo>
                <a:lnTo>
                  <a:pt x="75246" y="369569"/>
                </a:lnTo>
                <a:lnTo>
                  <a:pt x="81204" y="365759"/>
                </a:lnTo>
                <a:lnTo>
                  <a:pt x="87329" y="361949"/>
                </a:lnTo>
                <a:lnTo>
                  <a:pt x="93616" y="358139"/>
                </a:lnTo>
                <a:lnTo>
                  <a:pt x="83105" y="331469"/>
                </a:lnTo>
                <a:lnTo>
                  <a:pt x="75248" y="302259"/>
                </a:lnTo>
                <a:lnTo>
                  <a:pt x="70139" y="273049"/>
                </a:lnTo>
                <a:lnTo>
                  <a:pt x="67870" y="241299"/>
                </a:lnTo>
                <a:lnTo>
                  <a:pt x="85407" y="241299"/>
                </a:lnTo>
                <a:lnTo>
                  <a:pt x="87623" y="270509"/>
                </a:lnTo>
                <a:lnTo>
                  <a:pt x="92487" y="299719"/>
                </a:lnTo>
                <a:lnTo>
                  <a:pt x="99808" y="326389"/>
                </a:lnTo>
                <a:lnTo>
                  <a:pt x="109397" y="350519"/>
                </a:lnTo>
                <a:lnTo>
                  <a:pt x="166773" y="350519"/>
                </a:lnTo>
                <a:lnTo>
                  <a:pt x="153842" y="353059"/>
                </a:lnTo>
                <a:lnTo>
                  <a:pt x="141236" y="356869"/>
                </a:lnTo>
                <a:lnTo>
                  <a:pt x="128996" y="361949"/>
                </a:lnTo>
                <a:lnTo>
                  <a:pt x="117161" y="365759"/>
                </a:lnTo>
                <a:lnTo>
                  <a:pt x="133765" y="392429"/>
                </a:lnTo>
                <a:lnTo>
                  <a:pt x="153069" y="414019"/>
                </a:lnTo>
                <a:lnTo>
                  <a:pt x="173032" y="429259"/>
                </a:lnTo>
                <a:close/>
              </a:path>
              <a:path w="466725" h="466090">
                <a:moveTo>
                  <a:pt x="220528" y="441959"/>
                </a:moveTo>
                <a:lnTo>
                  <a:pt x="198267" y="441959"/>
                </a:lnTo>
                <a:lnTo>
                  <a:pt x="192490" y="433069"/>
                </a:lnTo>
                <a:lnTo>
                  <a:pt x="177135" y="393699"/>
                </a:lnTo>
                <a:lnTo>
                  <a:pt x="166773" y="350519"/>
                </a:lnTo>
                <a:lnTo>
                  <a:pt x="109397" y="350519"/>
                </a:lnTo>
                <a:lnTo>
                  <a:pt x="122405" y="345439"/>
                </a:lnTo>
                <a:lnTo>
                  <a:pt x="135862" y="340359"/>
                </a:lnTo>
                <a:lnTo>
                  <a:pt x="163929" y="332739"/>
                </a:lnTo>
                <a:lnTo>
                  <a:pt x="161133" y="311149"/>
                </a:lnTo>
                <a:lnTo>
                  <a:pt x="159034" y="288289"/>
                </a:lnTo>
                <a:lnTo>
                  <a:pt x="157651" y="265429"/>
                </a:lnTo>
                <a:lnTo>
                  <a:pt x="157004" y="241299"/>
                </a:lnTo>
                <a:lnTo>
                  <a:pt x="174535" y="241299"/>
                </a:lnTo>
                <a:lnTo>
                  <a:pt x="175160" y="264159"/>
                </a:lnTo>
                <a:lnTo>
                  <a:pt x="176482" y="287019"/>
                </a:lnTo>
                <a:lnTo>
                  <a:pt x="178486" y="308609"/>
                </a:lnTo>
                <a:lnTo>
                  <a:pt x="181152" y="330199"/>
                </a:lnTo>
                <a:lnTo>
                  <a:pt x="303124" y="330199"/>
                </a:lnTo>
                <a:lnTo>
                  <a:pt x="302795" y="332739"/>
                </a:lnTo>
                <a:lnTo>
                  <a:pt x="330862" y="340359"/>
                </a:lnTo>
                <a:lnTo>
                  <a:pt x="337590" y="342899"/>
                </a:lnTo>
                <a:lnTo>
                  <a:pt x="214310" y="342899"/>
                </a:lnTo>
                <a:lnTo>
                  <a:pt x="183980" y="346709"/>
                </a:lnTo>
                <a:lnTo>
                  <a:pt x="186153" y="358139"/>
                </a:lnTo>
                <a:lnTo>
                  <a:pt x="188536" y="368299"/>
                </a:lnTo>
                <a:lnTo>
                  <a:pt x="191126" y="379729"/>
                </a:lnTo>
                <a:lnTo>
                  <a:pt x="193920" y="388619"/>
                </a:lnTo>
                <a:lnTo>
                  <a:pt x="200854" y="408939"/>
                </a:lnTo>
                <a:lnTo>
                  <a:pt x="208457" y="425449"/>
                </a:lnTo>
                <a:lnTo>
                  <a:pt x="216460" y="438149"/>
                </a:lnTo>
                <a:lnTo>
                  <a:pt x="220528" y="441959"/>
                </a:lnTo>
                <a:close/>
              </a:path>
              <a:path w="466725" h="466090">
                <a:moveTo>
                  <a:pt x="253123" y="326389"/>
                </a:moveTo>
                <a:lnTo>
                  <a:pt x="213601" y="326389"/>
                </a:lnTo>
                <a:lnTo>
                  <a:pt x="224597" y="325119"/>
                </a:lnTo>
                <a:lnTo>
                  <a:pt x="224597" y="241299"/>
                </a:lnTo>
                <a:lnTo>
                  <a:pt x="242127" y="241299"/>
                </a:lnTo>
                <a:lnTo>
                  <a:pt x="242127" y="325119"/>
                </a:lnTo>
                <a:lnTo>
                  <a:pt x="253123" y="326389"/>
                </a:lnTo>
                <a:close/>
              </a:path>
              <a:path w="466725" h="466090">
                <a:moveTo>
                  <a:pt x="303124" y="330199"/>
                </a:moveTo>
                <a:lnTo>
                  <a:pt x="285572" y="330199"/>
                </a:lnTo>
                <a:lnTo>
                  <a:pt x="288238" y="308609"/>
                </a:lnTo>
                <a:lnTo>
                  <a:pt x="290124" y="288289"/>
                </a:lnTo>
                <a:lnTo>
                  <a:pt x="290242" y="287019"/>
                </a:lnTo>
                <a:lnTo>
                  <a:pt x="291491" y="265429"/>
                </a:lnTo>
                <a:lnTo>
                  <a:pt x="291564" y="264159"/>
                </a:lnTo>
                <a:lnTo>
                  <a:pt x="292189" y="241299"/>
                </a:lnTo>
                <a:lnTo>
                  <a:pt x="309720" y="241299"/>
                </a:lnTo>
                <a:lnTo>
                  <a:pt x="307767" y="287019"/>
                </a:lnTo>
                <a:lnTo>
                  <a:pt x="305591" y="311149"/>
                </a:lnTo>
                <a:lnTo>
                  <a:pt x="303124" y="330199"/>
                </a:lnTo>
                <a:close/>
              </a:path>
              <a:path w="466725" h="466090">
                <a:moveTo>
                  <a:pt x="334778" y="441959"/>
                </a:moveTo>
                <a:lnTo>
                  <a:pt x="268457" y="441959"/>
                </a:lnTo>
                <a:lnTo>
                  <a:pt x="292029" y="430529"/>
                </a:lnTo>
                <a:lnTo>
                  <a:pt x="313655" y="414019"/>
                </a:lnTo>
                <a:lnTo>
                  <a:pt x="332959" y="392429"/>
                </a:lnTo>
                <a:lnTo>
                  <a:pt x="349563" y="365759"/>
                </a:lnTo>
                <a:lnTo>
                  <a:pt x="337728" y="361949"/>
                </a:lnTo>
                <a:lnTo>
                  <a:pt x="325488" y="356869"/>
                </a:lnTo>
                <a:lnTo>
                  <a:pt x="312882" y="353059"/>
                </a:lnTo>
                <a:lnTo>
                  <a:pt x="299951" y="350519"/>
                </a:lnTo>
                <a:lnTo>
                  <a:pt x="357327" y="350519"/>
                </a:lnTo>
                <a:lnTo>
                  <a:pt x="366916" y="326389"/>
                </a:lnTo>
                <a:lnTo>
                  <a:pt x="374237" y="299719"/>
                </a:lnTo>
                <a:lnTo>
                  <a:pt x="379101" y="270509"/>
                </a:lnTo>
                <a:lnTo>
                  <a:pt x="381317" y="241299"/>
                </a:lnTo>
                <a:lnTo>
                  <a:pt x="398854" y="241299"/>
                </a:lnTo>
                <a:lnTo>
                  <a:pt x="396585" y="273049"/>
                </a:lnTo>
                <a:lnTo>
                  <a:pt x="391476" y="302259"/>
                </a:lnTo>
                <a:lnTo>
                  <a:pt x="383619" y="331469"/>
                </a:lnTo>
                <a:lnTo>
                  <a:pt x="373108" y="358139"/>
                </a:lnTo>
                <a:lnTo>
                  <a:pt x="379395" y="361949"/>
                </a:lnTo>
                <a:lnTo>
                  <a:pt x="385520" y="365759"/>
                </a:lnTo>
                <a:lnTo>
                  <a:pt x="391478" y="369569"/>
                </a:lnTo>
                <a:lnTo>
                  <a:pt x="397264" y="373379"/>
                </a:lnTo>
                <a:lnTo>
                  <a:pt x="365327" y="373379"/>
                </a:lnTo>
                <a:lnTo>
                  <a:pt x="362070" y="379729"/>
                </a:lnTo>
                <a:lnTo>
                  <a:pt x="337965" y="414019"/>
                </a:lnTo>
                <a:lnTo>
                  <a:pt x="323385" y="429259"/>
                </a:lnTo>
                <a:lnTo>
                  <a:pt x="357499" y="429259"/>
                </a:lnTo>
                <a:lnTo>
                  <a:pt x="334778" y="441959"/>
                </a:lnTo>
                <a:close/>
              </a:path>
              <a:path w="466725" h="466090">
                <a:moveTo>
                  <a:pt x="357499" y="429259"/>
                </a:moveTo>
                <a:lnTo>
                  <a:pt x="323385" y="429259"/>
                </a:lnTo>
                <a:lnTo>
                  <a:pt x="340275" y="420369"/>
                </a:lnTo>
                <a:lnTo>
                  <a:pt x="356263" y="410209"/>
                </a:lnTo>
                <a:lnTo>
                  <a:pt x="371268" y="398779"/>
                </a:lnTo>
                <a:lnTo>
                  <a:pt x="385207" y="386079"/>
                </a:lnTo>
                <a:lnTo>
                  <a:pt x="378916" y="382269"/>
                </a:lnTo>
                <a:lnTo>
                  <a:pt x="372270" y="377189"/>
                </a:lnTo>
                <a:lnTo>
                  <a:pt x="365327" y="373379"/>
                </a:lnTo>
                <a:lnTo>
                  <a:pt x="397264" y="373379"/>
                </a:lnTo>
                <a:lnTo>
                  <a:pt x="417965" y="344169"/>
                </a:lnTo>
                <a:lnTo>
                  <a:pt x="433845" y="312419"/>
                </a:lnTo>
                <a:lnTo>
                  <a:pt x="444369" y="278129"/>
                </a:lnTo>
                <a:lnTo>
                  <a:pt x="449001" y="241299"/>
                </a:lnTo>
                <a:lnTo>
                  <a:pt x="465885" y="241299"/>
                </a:lnTo>
                <a:lnTo>
                  <a:pt x="462528" y="276859"/>
                </a:lnTo>
                <a:lnTo>
                  <a:pt x="450461" y="318769"/>
                </a:lnTo>
                <a:lnTo>
                  <a:pt x="431306" y="355599"/>
                </a:lnTo>
                <a:lnTo>
                  <a:pt x="405768" y="389889"/>
                </a:lnTo>
                <a:lnTo>
                  <a:pt x="405148" y="391159"/>
                </a:lnTo>
                <a:lnTo>
                  <a:pt x="404048" y="391159"/>
                </a:lnTo>
                <a:lnTo>
                  <a:pt x="368859" y="422909"/>
                </a:lnTo>
                <a:lnTo>
                  <a:pt x="357499" y="429259"/>
                </a:lnTo>
                <a:close/>
              </a:path>
              <a:path w="466725" h="466090">
                <a:moveTo>
                  <a:pt x="285572" y="330199"/>
                </a:moveTo>
                <a:lnTo>
                  <a:pt x="181152" y="330199"/>
                </a:lnTo>
                <a:lnTo>
                  <a:pt x="191861" y="327659"/>
                </a:lnTo>
                <a:lnTo>
                  <a:pt x="202684" y="326389"/>
                </a:lnTo>
                <a:lnTo>
                  <a:pt x="264040" y="326389"/>
                </a:lnTo>
                <a:lnTo>
                  <a:pt x="274863" y="327659"/>
                </a:lnTo>
                <a:lnTo>
                  <a:pt x="285572" y="330199"/>
                </a:lnTo>
                <a:close/>
              </a:path>
              <a:path w="466725" h="466090">
                <a:moveTo>
                  <a:pt x="242127" y="445769"/>
                </a:moveTo>
                <a:lnTo>
                  <a:pt x="224597" y="445769"/>
                </a:lnTo>
                <a:lnTo>
                  <a:pt x="224597" y="342899"/>
                </a:lnTo>
                <a:lnTo>
                  <a:pt x="242127" y="342899"/>
                </a:lnTo>
                <a:lnTo>
                  <a:pt x="242127" y="445769"/>
                </a:lnTo>
                <a:close/>
              </a:path>
              <a:path w="466725" h="466090">
                <a:moveTo>
                  <a:pt x="327962" y="445769"/>
                </a:moveTo>
                <a:lnTo>
                  <a:pt x="242127" y="445769"/>
                </a:lnTo>
                <a:lnTo>
                  <a:pt x="250264" y="438149"/>
                </a:lnTo>
                <a:lnTo>
                  <a:pt x="258267" y="425449"/>
                </a:lnTo>
                <a:lnTo>
                  <a:pt x="265870" y="408939"/>
                </a:lnTo>
                <a:lnTo>
                  <a:pt x="272804" y="388619"/>
                </a:lnTo>
                <a:lnTo>
                  <a:pt x="275598" y="379729"/>
                </a:lnTo>
                <a:lnTo>
                  <a:pt x="278188" y="368299"/>
                </a:lnTo>
                <a:lnTo>
                  <a:pt x="280571" y="358139"/>
                </a:lnTo>
                <a:lnTo>
                  <a:pt x="282744" y="346709"/>
                </a:lnTo>
                <a:lnTo>
                  <a:pt x="252414" y="342899"/>
                </a:lnTo>
                <a:lnTo>
                  <a:pt x="337590" y="342899"/>
                </a:lnTo>
                <a:lnTo>
                  <a:pt x="344319" y="345439"/>
                </a:lnTo>
                <a:lnTo>
                  <a:pt x="357327" y="350519"/>
                </a:lnTo>
                <a:lnTo>
                  <a:pt x="299951" y="350519"/>
                </a:lnTo>
                <a:lnTo>
                  <a:pt x="297688" y="361949"/>
                </a:lnTo>
                <a:lnTo>
                  <a:pt x="284816" y="408939"/>
                </a:lnTo>
                <a:lnTo>
                  <a:pt x="268457" y="441959"/>
                </a:lnTo>
                <a:lnTo>
                  <a:pt x="334778" y="441959"/>
                </a:lnTo>
                <a:lnTo>
                  <a:pt x="327962" y="4457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5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3F3C3D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5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5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Relationship Id="rId17" Type="http://schemas.openxmlformats.org/officeDocument/2006/relationships/image" Target="../media/image11.png"/><Relationship Id="rId18" Type="http://schemas.openxmlformats.org/officeDocument/2006/relationships/image" Target="../media/image12.png"/><Relationship Id="rId19" Type="http://schemas.openxmlformats.org/officeDocument/2006/relationships/image" Target="../media/image13.png"/><Relationship Id="rId20" Type="http://schemas.openxmlformats.org/officeDocument/2006/relationships/image" Target="../media/image14.png"/><Relationship Id="rId21" Type="http://schemas.openxmlformats.org/officeDocument/2006/relationships/image" Target="../media/image15.png"/><Relationship Id="rId22" Type="http://schemas.openxmlformats.org/officeDocument/2006/relationships/image" Target="../media/image16.png"/><Relationship Id="rId23" Type="http://schemas.openxmlformats.org/officeDocument/2006/relationships/image" Target="../media/image17.png"/><Relationship Id="rId24" Type="http://schemas.openxmlformats.org/officeDocument/2006/relationships/image" Target="../media/image18.png"/><Relationship Id="rId25" Type="http://schemas.openxmlformats.org/officeDocument/2006/relationships/image" Target="../media/image19.png"/><Relationship Id="rId26" Type="http://schemas.openxmlformats.org/officeDocument/2006/relationships/image" Target="../media/image20.png"/><Relationship Id="rId27" Type="http://schemas.openxmlformats.org/officeDocument/2006/relationships/image" Target="../media/image21.png"/><Relationship Id="rId28" Type="http://schemas.openxmlformats.org/officeDocument/2006/relationships/image" Target="../media/image22.png"/><Relationship Id="rId29" Type="http://schemas.openxmlformats.org/officeDocument/2006/relationships/image" Target="../media/image23.png"/><Relationship Id="rId30" Type="http://schemas.openxmlformats.org/officeDocument/2006/relationships/image" Target="../media/image24.jpg"/><Relationship Id="rId31" Type="http://schemas.openxmlformats.org/officeDocument/2006/relationships/image" Target="../media/image25.png"/><Relationship Id="rId32" Type="http://schemas.openxmlformats.org/officeDocument/2006/relationships/image" Target="../media/image26.png"/><Relationship Id="rId33" Type="http://schemas.openxmlformats.org/officeDocument/2006/relationships/image" Target="../media/image27.png"/><Relationship Id="rId34" Type="http://schemas.openxmlformats.org/officeDocument/2006/relationships/image" Target="../media/image28.png"/><Relationship Id="rId35" Type="http://schemas.openxmlformats.org/officeDocument/2006/relationships/image" Target="../media/image29.png"/><Relationship Id="rId36" Type="http://schemas.openxmlformats.org/officeDocument/2006/relationships/image" Target="../media/image30.png"/><Relationship Id="rId37" Type="http://schemas.openxmlformats.org/officeDocument/2006/relationships/image" Target="../media/image31.png"/><Relationship Id="rId38" Type="http://schemas.openxmlformats.org/officeDocument/2006/relationships/image" Target="../media/image32.png"/><Relationship Id="rId39" Type="http://schemas.openxmlformats.org/officeDocument/2006/relationships/image" Target="../media/image33.png"/><Relationship Id="rId40" Type="http://schemas.openxmlformats.org/officeDocument/2006/relationships/image" Target="../media/image34.png"/><Relationship Id="rId41" Type="http://schemas.openxmlformats.org/officeDocument/2006/relationships/image" Target="../media/image35.png"/><Relationship Id="rId42" Type="http://schemas.openxmlformats.org/officeDocument/2006/relationships/image" Target="../media/image36.png"/><Relationship Id="rId43" Type="http://schemas.openxmlformats.org/officeDocument/2006/relationships/image" Target="../media/image37.png"/><Relationship Id="rId44" Type="http://schemas.openxmlformats.org/officeDocument/2006/relationships/image" Target="../media/image38.png"/><Relationship Id="rId45" Type="http://schemas.openxmlformats.org/officeDocument/2006/relationships/image" Target="../media/image39.png"/><Relationship Id="rId46" Type="http://schemas.openxmlformats.org/officeDocument/2006/relationships/image" Target="../media/image40.png"/><Relationship Id="rId47" Type="http://schemas.openxmlformats.org/officeDocument/2006/relationships/image" Target="../media/image41.png"/><Relationship Id="rId48" Type="http://schemas.openxmlformats.org/officeDocument/2006/relationships/image" Target="../media/image42.png"/><Relationship Id="rId49" Type="http://schemas.openxmlformats.org/officeDocument/2006/relationships/image" Target="../media/image43.png"/><Relationship Id="rId50" Type="http://schemas.openxmlformats.org/officeDocument/2006/relationships/image" Target="../media/image44.png"/><Relationship Id="rId51" Type="http://schemas.openxmlformats.org/officeDocument/2006/relationships/image" Target="../media/image45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0CBFDE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70" y="0"/>
            <a:ext cx="2400300" cy="294511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950" y="0"/>
            <a:ext cx="2349500" cy="300747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63" y="0"/>
            <a:ext cx="2298700" cy="305853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685" y="0"/>
            <a:ext cx="2247900" cy="311845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063" y="0"/>
            <a:ext cx="2197100" cy="3170888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989" y="0"/>
            <a:ext cx="2146300" cy="322564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391" y="0"/>
            <a:ext cx="2095500" cy="327258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2043296" cy="332421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804" y="0"/>
            <a:ext cx="1981200" cy="3374915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3548" y="0"/>
            <a:ext cx="1930400" cy="3429090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9282" y="0"/>
            <a:ext cx="1866900" cy="3478850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409" y="0"/>
            <a:ext cx="1816100" cy="3529147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9831" y="0"/>
            <a:ext cx="2044700" cy="3252853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9800" y="0"/>
            <a:ext cx="2273300" cy="298133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7280" y="0"/>
            <a:ext cx="2527300" cy="2729692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7798" y="0"/>
            <a:ext cx="2768600" cy="2463939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8712" y="0"/>
            <a:ext cx="3022600" cy="2206254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8523" y="0"/>
            <a:ext cx="3289300" cy="1953502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2347" y="0"/>
            <a:ext cx="3556000" cy="1698777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7309" y="0"/>
            <a:ext cx="3822700" cy="1445903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4266" y="0"/>
            <a:ext cx="4102100" cy="1194089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2227" y="0"/>
            <a:ext cx="4381500" cy="992529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0" y="0"/>
            <a:ext cx="4661022" cy="891743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2457450" cy="2457450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15973865" y="7653284"/>
            <a:ext cx="2311400" cy="2633715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6025992" y="7589868"/>
            <a:ext cx="2260600" cy="2697131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6085003" y="7537625"/>
            <a:ext cx="2197100" cy="2749374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6133493" y="7476497"/>
            <a:ext cx="2146300" cy="2810502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6191684" y="7422656"/>
            <a:ext cx="2095500" cy="2864343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16245720" y="7367666"/>
            <a:ext cx="2032000" cy="2919332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6305170" y="7318153"/>
            <a:ext cx="1981200" cy="2968846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16358384" y="7264885"/>
            <a:ext cx="1929614" cy="3022113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16423600" y="7157466"/>
            <a:ext cx="1860225" cy="3129532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16541500" y="7054184"/>
            <a:ext cx="1739900" cy="3232815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16382504" y="7332968"/>
            <a:ext cx="1905000" cy="2954031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16173285" y="7610650"/>
            <a:ext cx="2108200" cy="2676348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15944172" y="7863443"/>
            <a:ext cx="2336800" cy="2423555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15718277" y="8129817"/>
            <a:ext cx="2565400" cy="2157182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15482870" y="8388371"/>
            <a:ext cx="2794000" cy="1898628"/>
          </a:xfrm>
          <a:prstGeom prst="rect">
            <a:avLst/>
          </a:prstGeom>
        </p:spPr>
      </p:pic>
      <p:pic>
        <p:nvPicPr>
          <p:cNvPr id="56" name="bg object 56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15234572" y="8644229"/>
            <a:ext cx="3048000" cy="1642769"/>
          </a:xfrm>
          <a:prstGeom prst="rect">
            <a:avLst/>
          </a:prstGeom>
        </p:spPr>
      </p:pic>
      <p:pic>
        <p:nvPicPr>
          <p:cNvPr id="57" name="bg object 57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14991882" y="8900558"/>
            <a:ext cx="3289300" cy="1386440"/>
          </a:xfrm>
          <a:prstGeom prst="rect">
            <a:avLst/>
          </a:prstGeom>
        </p:spPr>
      </p:pic>
      <p:pic>
        <p:nvPicPr>
          <p:cNvPr id="58" name="bg object 58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14733910" y="9157118"/>
            <a:ext cx="3543300" cy="1129881"/>
          </a:xfrm>
          <a:prstGeom prst="rect">
            <a:avLst/>
          </a:prstGeom>
        </p:spPr>
      </p:pic>
      <p:pic>
        <p:nvPicPr>
          <p:cNvPr id="59" name="bg object 59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14467291" y="9408354"/>
            <a:ext cx="3810000" cy="878645"/>
          </a:xfrm>
          <a:prstGeom prst="rect">
            <a:avLst/>
          </a:prstGeom>
        </p:spPr>
      </p:pic>
      <p:pic>
        <p:nvPicPr>
          <p:cNvPr id="60" name="bg object 60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14193256" y="9614444"/>
            <a:ext cx="4089400" cy="672555"/>
          </a:xfrm>
          <a:prstGeom prst="rect">
            <a:avLst/>
          </a:prstGeom>
        </p:spPr>
      </p:pic>
      <p:pic>
        <p:nvPicPr>
          <p:cNvPr id="61" name="bg object 61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13910774" y="9715229"/>
            <a:ext cx="4377225" cy="571770"/>
          </a:xfrm>
          <a:prstGeom prst="rect">
            <a:avLst/>
          </a:prstGeom>
        </p:spPr>
      </p:pic>
      <p:sp>
        <p:nvSpPr>
          <p:cNvPr id="62" name="bg object 62"/>
          <p:cNvSpPr/>
          <p:nvPr/>
        </p:nvSpPr>
        <p:spPr>
          <a:xfrm>
            <a:off x="0" y="6599535"/>
            <a:ext cx="4173854" cy="3688079"/>
          </a:xfrm>
          <a:custGeom>
            <a:avLst/>
            <a:gdLst/>
            <a:ahLst/>
            <a:cxnLst/>
            <a:rect l="l" t="t" r="r" b="b"/>
            <a:pathLst>
              <a:path w="4173854" h="3688079">
                <a:moveTo>
                  <a:pt x="4173611" y="3687464"/>
                </a:moveTo>
                <a:lnTo>
                  <a:pt x="0" y="0"/>
                </a:lnTo>
                <a:lnTo>
                  <a:pt x="0" y="3687464"/>
                </a:lnTo>
                <a:lnTo>
                  <a:pt x="4173611" y="368746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bg object 63"/>
          <p:cNvSpPr/>
          <p:nvPr/>
        </p:nvSpPr>
        <p:spPr>
          <a:xfrm>
            <a:off x="15486529" y="0"/>
            <a:ext cx="2801620" cy="2527300"/>
          </a:xfrm>
          <a:custGeom>
            <a:avLst/>
            <a:gdLst/>
            <a:ahLst/>
            <a:cxnLst/>
            <a:rect l="l" t="t" r="r" b="b"/>
            <a:pathLst>
              <a:path w="2801619" h="2527300">
                <a:moveTo>
                  <a:pt x="0" y="0"/>
                </a:moveTo>
                <a:lnTo>
                  <a:pt x="2801471" y="2527263"/>
                </a:lnTo>
                <a:lnTo>
                  <a:pt x="2801471" y="0"/>
                </a:lnTo>
                <a:lnTo>
                  <a:pt x="0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bg object 64"/>
          <p:cNvSpPr/>
          <p:nvPr/>
        </p:nvSpPr>
        <p:spPr>
          <a:xfrm>
            <a:off x="15843373" y="0"/>
            <a:ext cx="2444750" cy="2444750"/>
          </a:xfrm>
          <a:custGeom>
            <a:avLst/>
            <a:gdLst/>
            <a:ahLst/>
            <a:cxnLst/>
            <a:rect l="l" t="t" r="r" b="b"/>
            <a:pathLst>
              <a:path w="2444750" h="2444750">
                <a:moveTo>
                  <a:pt x="2444625" y="0"/>
                </a:moveTo>
                <a:lnTo>
                  <a:pt x="0" y="0"/>
                </a:lnTo>
                <a:lnTo>
                  <a:pt x="2444625" y="2444625"/>
                </a:lnTo>
                <a:lnTo>
                  <a:pt x="244462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38012" y="85910"/>
            <a:ext cx="14611975" cy="27175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5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03388" y="3793806"/>
            <a:ext cx="13061315" cy="324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rgbClr val="3F3C3D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240199" y="9698559"/>
            <a:ext cx="2270759" cy="426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629484" y="9691395"/>
            <a:ext cx="3933825" cy="426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3F3C3D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mailto:support@thewinehouse.com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6.png"/><Relationship Id="rId3" Type="http://schemas.openxmlformats.org/officeDocument/2006/relationships/image" Target="../media/image47.png"/><Relationship Id="rId4" Type="http://schemas.openxmlformats.org/officeDocument/2006/relationships/hyperlink" Target="mailto:support@thewinehouse.com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8.jpg"/><Relationship Id="rId3" Type="http://schemas.openxmlformats.org/officeDocument/2006/relationships/image" Target="../media/image49.png"/><Relationship Id="rId4" Type="http://schemas.openxmlformats.org/officeDocument/2006/relationships/image" Target="../media/image50.png"/><Relationship Id="rId5" Type="http://schemas.openxmlformats.org/officeDocument/2006/relationships/hyperlink" Target="mailto:support@thewinehouse.com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1.png"/><Relationship Id="rId3" Type="http://schemas.openxmlformats.org/officeDocument/2006/relationships/hyperlink" Target="mailto:support@thewinehouse.com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2.png"/><Relationship Id="rId3" Type="http://schemas.openxmlformats.org/officeDocument/2006/relationships/hyperlink" Target="mailto:support@thewinehouse.com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3.png"/><Relationship Id="rId3" Type="http://schemas.openxmlformats.org/officeDocument/2006/relationships/hyperlink" Target="mailto:support@thewinehouse.com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4.png"/><Relationship Id="rId3" Type="http://schemas.openxmlformats.org/officeDocument/2006/relationships/image" Target="../media/image55.png"/><Relationship Id="rId4" Type="http://schemas.openxmlformats.org/officeDocument/2006/relationships/hyperlink" Target="mailto:support@thewinehouse.co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5581" y="3252620"/>
            <a:ext cx="10614660" cy="3911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16399"/>
              </a:lnSpc>
              <a:spcBef>
                <a:spcPts val="100"/>
              </a:spcBef>
            </a:pPr>
            <a:r>
              <a:rPr dirty="0" sz="7300" spc="190" b="1">
                <a:latin typeface="Tahoma"/>
                <a:cs typeface="Tahoma"/>
              </a:rPr>
              <a:t>EXPLORE</a:t>
            </a:r>
            <a:r>
              <a:rPr dirty="0" sz="7300" spc="-140" b="1">
                <a:latin typeface="Tahoma"/>
                <a:cs typeface="Tahoma"/>
              </a:rPr>
              <a:t> </a:t>
            </a:r>
            <a:r>
              <a:rPr dirty="0" sz="7300" spc="-10" b="1">
                <a:latin typeface="Tahoma"/>
                <a:cs typeface="Tahoma"/>
              </a:rPr>
              <a:t>UNIǪUE </a:t>
            </a:r>
            <a:r>
              <a:rPr dirty="0" sz="7300" b="1">
                <a:latin typeface="Tahoma"/>
                <a:cs typeface="Tahoma"/>
              </a:rPr>
              <a:t>WINE</a:t>
            </a:r>
            <a:r>
              <a:rPr dirty="0" sz="7300" spc="-210" b="1">
                <a:latin typeface="Tahoma"/>
                <a:cs typeface="Tahoma"/>
              </a:rPr>
              <a:t> </a:t>
            </a:r>
            <a:r>
              <a:rPr dirty="0" sz="7300" spc="80" b="1">
                <a:latin typeface="Tahoma"/>
                <a:cs typeface="Tahoma"/>
              </a:rPr>
              <a:t>ACCESSORIES</a:t>
            </a:r>
            <a:r>
              <a:rPr dirty="0" sz="7300" spc="-210" b="1">
                <a:latin typeface="Tahoma"/>
                <a:cs typeface="Tahoma"/>
              </a:rPr>
              <a:t> </a:t>
            </a:r>
            <a:r>
              <a:rPr dirty="0" sz="7300" spc="-735" b="1">
                <a:latin typeface="Tahoma"/>
                <a:cs typeface="Tahoma"/>
              </a:rPr>
              <a:t>&amp; </a:t>
            </a:r>
            <a:r>
              <a:rPr dirty="0" sz="7300" spc="-10" b="1">
                <a:latin typeface="Tahoma"/>
                <a:cs typeface="Tahoma"/>
              </a:rPr>
              <a:t>GIFTS</a:t>
            </a:r>
            <a:endParaRPr sz="7300">
              <a:latin typeface="Tahoma"/>
              <a:cs typeface="Tahoma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2788460" y="9741193"/>
            <a:ext cx="542925" cy="323850"/>
          </a:xfrm>
          <a:custGeom>
            <a:avLst/>
            <a:gdLst/>
            <a:ahLst/>
            <a:cxnLst/>
            <a:rect l="l" t="t" r="r" b="b"/>
            <a:pathLst>
              <a:path w="542925" h="323850">
                <a:moveTo>
                  <a:pt x="271527" y="146128"/>
                </a:moveTo>
                <a:lnTo>
                  <a:pt x="12543" y="4603"/>
                </a:lnTo>
                <a:lnTo>
                  <a:pt x="16960" y="1696"/>
                </a:lnTo>
                <a:lnTo>
                  <a:pt x="22252" y="0"/>
                </a:lnTo>
                <a:lnTo>
                  <a:pt x="521173" y="0"/>
                </a:lnTo>
                <a:lnTo>
                  <a:pt x="527053" y="2132"/>
                </a:lnTo>
                <a:lnTo>
                  <a:pt x="531758" y="5712"/>
                </a:lnTo>
                <a:lnTo>
                  <a:pt x="271527" y="146128"/>
                </a:lnTo>
                <a:close/>
              </a:path>
              <a:path w="542925" h="323850">
                <a:moveTo>
                  <a:pt x="924" y="303186"/>
                </a:moveTo>
                <a:lnTo>
                  <a:pt x="315" y="300860"/>
                </a:lnTo>
                <a:lnTo>
                  <a:pt x="0" y="298540"/>
                </a:lnTo>
                <a:lnTo>
                  <a:pt x="0" y="29281"/>
                </a:lnTo>
                <a:lnTo>
                  <a:pt x="160826" y="116283"/>
                </a:lnTo>
                <a:lnTo>
                  <a:pt x="924" y="303186"/>
                </a:lnTo>
                <a:close/>
              </a:path>
              <a:path w="542925" h="323850">
                <a:moveTo>
                  <a:pt x="539389" y="309278"/>
                </a:moveTo>
                <a:lnTo>
                  <a:pt x="382191" y="116283"/>
                </a:lnTo>
                <a:lnTo>
                  <a:pt x="542736" y="31185"/>
                </a:lnTo>
                <a:lnTo>
                  <a:pt x="542736" y="300860"/>
                </a:lnTo>
                <a:lnTo>
                  <a:pt x="541523" y="305353"/>
                </a:lnTo>
                <a:lnTo>
                  <a:pt x="539389" y="309278"/>
                </a:lnTo>
                <a:close/>
              </a:path>
              <a:path w="542925" h="323850">
                <a:moveTo>
                  <a:pt x="515328" y="323854"/>
                </a:moveTo>
                <a:lnTo>
                  <a:pt x="25348" y="323854"/>
                </a:lnTo>
                <a:lnTo>
                  <a:pt x="23028" y="323537"/>
                </a:lnTo>
                <a:lnTo>
                  <a:pt x="20723" y="322926"/>
                </a:lnTo>
                <a:lnTo>
                  <a:pt x="185897" y="130238"/>
                </a:lnTo>
                <a:lnTo>
                  <a:pt x="266817" y="175349"/>
                </a:lnTo>
                <a:lnTo>
                  <a:pt x="269173" y="175941"/>
                </a:lnTo>
                <a:lnTo>
                  <a:pt x="394494" y="175941"/>
                </a:lnTo>
                <a:lnTo>
                  <a:pt x="515328" y="323854"/>
                </a:lnTo>
                <a:close/>
              </a:path>
              <a:path w="542925" h="323850">
                <a:moveTo>
                  <a:pt x="394494" y="175941"/>
                </a:moveTo>
                <a:lnTo>
                  <a:pt x="273883" y="175941"/>
                </a:lnTo>
                <a:lnTo>
                  <a:pt x="276239" y="175349"/>
                </a:lnTo>
                <a:lnTo>
                  <a:pt x="357159" y="130238"/>
                </a:lnTo>
                <a:lnTo>
                  <a:pt x="394494" y="1759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9836960" y="9648913"/>
            <a:ext cx="419100" cy="419100"/>
          </a:xfrm>
          <a:custGeom>
            <a:avLst/>
            <a:gdLst/>
            <a:ahLst/>
            <a:cxnLst/>
            <a:rect l="l" t="t" r="r" b="b"/>
            <a:pathLst>
              <a:path w="419100" h="419100">
                <a:moveTo>
                  <a:pt x="336461" y="419097"/>
                </a:moveTo>
                <a:lnTo>
                  <a:pt x="290804" y="416026"/>
                </a:lnTo>
                <a:lnTo>
                  <a:pt x="247014" y="407079"/>
                </a:lnTo>
                <a:lnTo>
                  <a:pt x="205493" y="392657"/>
                </a:lnTo>
                <a:lnTo>
                  <a:pt x="166640" y="373161"/>
                </a:lnTo>
                <a:lnTo>
                  <a:pt x="130857" y="348993"/>
                </a:lnTo>
                <a:lnTo>
                  <a:pt x="98545" y="320552"/>
                </a:lnTo>
                <a:lnTo>
                  <a:pt x="70104" y="288239"/>
                </a:lnTo>
                <a:lnTo>
                  <a:pt x="45935" y="252456"/>
                </a:lnTo>
                <a:lnTo>
                  <a:pt x="26440" y="213603"/>
                </a:lnTo>
                <a:lnTo>
                  <a:pt x="12018" y="172081"/>
                </a:lnTo>
                <a:lnTo>
                  <a:pt x="3071" y="128291"/>
                </a:lnTo>
                <a:lnTo>
                  <a:pt x="0" y="82634"/>
                </a:lnTo>
                <a:lnTo>
                  <a:pt x="6495" y="50475"/>
                </a:lnTo>
                <a:lnTo>
                  <a:pt x="24208" y="24208"/>
                </a:lnTo>
                <a:lnTo>
                  <a:pt x="50475" y="6495"/>
                </a:lnTo>
                <a:lnTo>
                  <a:pt x="82635" y="0"/>
                </a:lnTo>
                <a:lnTo>
                  <a:pt x="84418" y="0"/>
                </a:lnTo>
                <a:lnTo>
                  <a:pt x="85293" y="66"/>
                </a:lnTo>
                <a:lnTo>
                  <a:pt x="92108" y="549"/>
                </a:lnTo>
                <a:lnTo>
                  <a:pt x="98760" y="1577"/>
                </a:lnTo>
                <a:lnTo>
                  <a:pt x="105222" y="3129"/>
                </a:lnTo>
                <a:lnTo>
                  <a:pt x="111469" y="5181"/>
                </a:lnTo>
                <a:lnTo>
                  <a:pt x="142491" y="139498"/>
                </a:lnTo>
                <a:lnTo>
                  <a:pt x="142390" y="139631"/>
                </a:lnTo>
                <a:lnTo>
                  <a:pt x="85494" y="165202"/>
                </a:lnTo>
                <a:lnTo>
                  <a:pt x="85326" y="165270"/>
                </a:lnTo>
                <a:lnTo>
                  <a:pt x="105244" y="210818"/>
                </a:lnTo>
                <a:lnTo>
                  <a:pt x="133020" y="251409"/>
                </a:lnTo>
                <a:lnTo>
                  <a:pt x="167688" y="286077"/>
                </a:lnTo>
                <a:lnTo>
                  <a:pt x="208279" y="313853"/>
                </a:lnTo>
                <a:lnTo>
                  <a:pt x="253827" y="333771"/>
                </a:lnTo>
                <a:lnTo>
                  <a:pt x="253894" y="333602"/>
                </a:lnTo>
                <a:lnTo>
                  <a:pt x="279499" y="276673"/>
                </a:lnTo>
                <a:lnTo>
                  <a:pt x="413916" y="307661"/>
                </a:lnTo>
                <a:lnTo>
                  <a:pt x="419030" y="333804"/>
                </a:lnTo>
                <a:lnTo>
                  <a:pt x="419097" y="334679"/>
                </a:lnTo>
                <a:lnTo>
                  <a:pt x="419097" y="336462"/>
                </a:lnTo>
                <a:lnTo>
                  <a:pt x="412601" y="368622"/>
                </a:lnTo>
                <a:lnTo>
                  <a:pt x="394888" y="394889"/>
                </a:lnTo>
                <a:lnTo>
                  <a:pt x="368620" y="412602"/>
                </a:lnTo>
                <a:lnTo>
                  <a:pt x="336461" y="4190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088928" y="9712174"/>
            <a:ext cx="466725" cy="466090"/>
          </a:xfrm>
          <a:custGeom>
            <a:avLst/>
            <a:gdLst/>
            <a:ahLst/>
            <a:cxnLst/>
            <a:rect l="l" t="t" r="r" b="b"/>
            <a:pathLst>
              <a:path w="466725" h="466090">
                <a:moveTo>
                  <a:pt x="233362" y="466089"/>
                </a:moveTo>
                <a:lnTo>
                  <a:pt x="184282" y="461009"/>
                </a:lnTo>
                <a:lnTo>
                  <a:pt x="138751" y="445769"/>
                </a:lnTo>
                <a:lnTo>
                  <a:pt x="97849" y="422909"/>
                </a:lnTo>
                <a:lnTo>
                  <a:pt x="62659" y="391159"/>
                </a:lnTo>
                <a:lnTo>
                  <a:pt x="61571" y="391159"/>
                </a:lnTo>
                <a:lnTo>
                  <a:pt x="61029" y="389889"/>
                </a:lnTo>
                <a:lnTo>
                  <a:pt x="60877" y="389889"/>
                </a:lnTo>
                <a:lnTo>
                  <a:pt x="35418" y="355599"/>
                </a:lnTo>
                <a:lnTo>
                  <a:pt x="16263" y="318769"/>
                </a:lnTo>
                <a:lnTo>
                  <a:pt x="4196" y="276859"/>
                </a:lnTo>
                <a:lnTo>
                  <a:pt x="0" y="232409"/>
                </a:lnTo>
                <a:lnTo>
                  <a:pt x="3689" y="191769"/>
                </a:lnTo>
                <a:lnTo>
                  <a:pt x="14327" y="152399"/>
                </a:lnTo>
                <a:lnTo>
                  <a:pt x="31270" y="115569"/>
                </a:lnTo>
                <a:lnTo>
                  <a:pt x="53872" y="83819"/>
                </a:lnTo>
                <a:lnTo>
                  <a:pt x="54316" y="82549"/>
                </a:lnTo>
                <a:lnTo>
                  <a:pt x="54883" y="82549"/>
                </a:lnTo>
                <a:lnTo>
                  <a:pt x="91401" y="48259"/>
                </a:lnTo>
                <a:lnTo>
                  <a:pt x="133837" y="21589"/>
                </a:lnTo>
                <a:lnTo>
                  <a:pt x="181583" y="5079"/>
                </a:lnTo>
                <a:lnTo>
                  <a:pt x="233362" y="0"/>
                </a:lnTo>
                <a:lnTo>
                  <a:pt x="285141" y="5079"/>
                </a:lnTo>
                <a:lnTo>
                  <a:pt x="329214" y="20319"/>
                </a:lnTo>
                <a:lnTo>
                  <a:pt x="224597" y="20319"/>
                </a:lnTo>
                <a:lnTo>
                  <a:pt x="221884" y="22859"/>
                </a:lnTo>
                <a:lnTo>
                  <a:pt x="198267" y="22859"/>
                </a:lnTo>
                <a:lnTo>
                  <a:pt x="172588" y="35559"/>
                </a:lnTo>
                <a:lnTo>
                  <a:pt x="171034" y="36829"/>
                </a:lnTo>
                <a:lnTo>
                  <a:pt x="143339" y="36829"/>
                </a:lnTo>
                <a:lnTo>
                  <a:pt x="124111" y="46989"/>
                </a:lnTo>
                <a:lnTo>
                  <a:pt x="106075" y="58419"/>
                </a:lnTo>
                <a:lnTo>
                  <a:pt x="89353" y="72389"/>
                </a:lnTo>
                <a:lnTo>
                  <a:pt x="74069" y="87629"/>
                </a:lnTo>
                <a:lnTo>
                  <a:pt x="79344" y="91439"/>
                </a:lnTo>
                <a:lnTo>
                  <a:pt x="84788" y="95249"/>
                </a:lnTo>
                <a:lnTo>
                  <a:pt x="90397" y="97789"/>
                </a:lnTo>
                <a:lnTo>
                  <a:pt x="94243" y="100329"/>
                </a:lnTo>
                <a:lnTo>
                  <a:pt x="62766" y="100329"/>
                </a:lnTo>
                <a:lnTo>
                  <a:pt x="44741" y="128269"/>
                </a:lnTo>
                <a:lnTo>
                  <a:pt x="30943" y="157479"/>
                </a:lnTo>
                <a:lnTo>
                  <a:pt x="21796" y="190499"/>
                </a:lnTo>
                <a:lnTo>
                  <a:pt x="17723" y="223519"/>
                </a:lnTo>
                <a:lnTo>
                  <a:pt x="465917" y="223519"/>
                </a:lnTo>
                <a:lnTo>
                  <a:pt x="466725" y="232409"/>
                </a:lnTo>
                <a:lnTo>
                  <a:pt x="465885" y="241299"/>
                </a:lnTo>
                <a:lnTo>
                  <a:pt x="17723" y="241299"/>
                </a:lnTo>
                <a:lnTo>
                  <a:pt x="22355" y="278129"/>
                </a:lnTo>
                <a:lnTo>
                  <a:pt x="32879" y="312419"/>
                </a:lnTo>
                <a:lnTo>
                  <a:pt x="48759" y="344169"/>
                </a:lnTo>
                <a:lnTo>
                  <a:pt x="69460" y="373379"/>
                </a:lnTo>
                <a:lnTo>
                  <a:pt x="101397" y="373379"/>
                </a:lnTo>
                <a:lnTo>
                  <a:pt x="94454" y="377189"/>
                </a:lnTo>
                <a:lnTo>
                  <a:pt x="87808" y="382269"/>
                </a:lnTo>
                <a:lnTo>
                  <a:pt x="81517" y="386079"/>
                </a:lnTo>
                <a:lnTo>
                  <a:pt x="95456" y="398779"/>
                </a:lnTo>
                <a:lnTo>
                  <a:pt x="110461" y="410209"/>
                </a:lnTo>
                <a:lnTo>
                  <a:pt x="126449" y="420369"/>
                </a:lnTo>
                <a:lnTo>
                  <a:pt x="143339" y="429259"/>
                </a:lnTo>
                <a:lnTo>
                  <a:pt x="173032" y="429259"/>
                </a:lnTo>
                <a:lnTo>
                  <a:pt x="174695" y="430529"/>
                </a:lnTo>
                <a:lnTo>
                  <a:pt x="198267" y="441959"/>
                </a:lnTo>
                <a:lnTo>
                  <a:pt x="220528" y="441959"/>
                </a:lnTo>
                <a:lnTo>
                  <a:pt x="224597" y="445769"/>
                </a:lnTo>
                <a:lnTo>
                  <a:pt x="327962" y="445769"/>
                </a:lnTo>
                <a:lnTo>
                  <a:pt x="282436" y="461009"/>
                </a:lnTo>
                <a:lnTo>
                  <a:pt x="233362" y="466089"/>
                </a:lnTo>
                <a:close/>
              </a:path>
              <a:path w="466725" h="466090">
                <a:moveTo>
                  <a:pt x="242127" y="135889"/>
                </a:moveTo>
                <a:lnTo>
                  <a:pt x="224597" y="135889"/>
                </a:lnTo>
                <a:lnTo>
                  <a:pt x="224597" y="20319"/>
                </a:lnTo>
                <a:lnTo>
                  <a:pt x="242127" y="20319"/>
                </a:lnTo>
                <a:lnTo>
                  <a:pt x="242127" y="135889"/>
                </a:lnTo>
                <a:close/>
              </a:path>
              <a:path w="466725" h="466090">
                <a:moveTo>
                  <a:pt x="337733" y="135889"/>
                </a:moveTo>
                <a:lnTo>
                  <a:pt x="242127" y="135889"/>
                </a:lnTo>
                <a:lnTo>
                  <a:pt x="252992" y="134619"/>
                </a:lnTo>
                <a:lnTo>
                  <a:pt x="263752" y="134619"/>
                </a:lnTo>
                <a:lnTo>
                  <a:pt x="274391" y="133349"/>
                </a:lnTo>
                <a:lnTo>
                  <a:pt x="284890" y="130809"/>
                </a:lnTo>
                <a:lnTo>
                  <a:pt x="282383" y="116839"/>
                </a:lnTo>
                <a:lnTo>
                  <a:pt x="279528" y="102869"/>
                </a:lnTo>
                <a:lnTo>
                  <a:pt x="265870" y="55879"/>
                </a:lnTo>
                <a:lnTo>
                  <a:pt x="242127" y="20319"/>
                </a:lnTo>
                <a:lnTo>
                  <a:pt x="329214" y="20319"/>
                </a:lnTo>
                <a:lnTo>
                  <a:pt x="332886" y="21589"/>
                </a:lnTo>
                <a:lnTo>
                  <a:pt x="334907" y="22859"/>
                </a:lnTo>
                <a:lnTo>
                  <a:pt x="268457" y="22859"/>
                </a:lnTo>
                <a:lnTo>
                  <a:pt x="274234" y="33019"/>
                </a:lnTo>
                <a:lnTo>
                  <a:pt x="289589" y="71119"/>
                </a:lnTo>
                <a:lnTo>
                  <a:pt x="299491" y="113029"/>
                </a:lnTo>
                <a:lnTo>
                  <a:pt x="302088" y="128269"/>
                </a:lnTo>
                <a:lnTo>
                  <a:pt x="356519" y="128269"/>
                </a:lnTo>
                <a:lnTo>
                  <a:pt x="348343" y="132079"/>
                </a:lnTo>
                <a:lnTo>
                  <a:pt x="337733" y="135889"/>
                </a:lnTo>
                <a:close/>
              </a:path>
              <a:path w="466725" h="466090">
                <a:moveTo>
                  <a:pt x="182290" y="128269"/>
                </a:moveTo>
                <a:lnTo>
                  <a:pt x="164636" y="128269"/>
                </a:lnTo>
                <a:lnTo>
                  <a:pt x="167233" y="113029"/>
                </a:lnTo>
                <a:lnTo>
                  <a:pt x="177135" y="71119"/>
                </a:lnTo>
                <a:lnTo>
                  <a:pt x="192490" y="33019"/>
                </a:lnTo>
                <a:lnTo>
                  <a:pt x="198267" y="22859"/>
                </a:lnTo>
                <a:lnTo>
                  <a:pt x="221884" y="22859"/>
                </a:lnTo>
                <a:lnTo>
                  <a:pt x="216460" y="27939"/>
                </a:lnTo>
                <a:lnTo>
                  <a:pt x="208457" y="40639"/>
                </a:lnTo>
                <a:lnTo>
                  <a:pt x="193920" y="76199"/>
                </a:lnTo>
                <a:lnTo>
                  <a:pt x="184341" y="116839"/>
                </a:lnTo>
                <a:lnTo>
                  <a:pt x="182290" y="128269"/>
                </a:lnTo>
                <a:close/>
              </a:path>
              <a:path w="466725" h="466090">
                <a:moveTo>
                  <a:pt x="356519" y="128269"/>
                </a:moveTo>
                <a:lnTo>
                  <a:pt x="302088" y="128269"/>
                </a:lnTo>
                <a:lnTo>
                  <a:pt x="329429" y="120649"/>
                </a:lnTo>
                <a:lnTo>
                  <a:pt x="342456" y="115569"/>
                </a:lnTo>
                <a:lnTo>
                  <a:pt x="317446" y="54609"/>
                </a:lnTo>
                <a:lnTo>
                  <a:pt x="268457" y="22859"/>
                </a:lnTo>
                <a:lnTo>
                  <a:pt x="334907" y="22859"/>
                </a:lnTo>
                <a:lnTo>
                  <a:pt x="357135" y="36829"/>
                </a:lnTo>
                <a:lnTo>
                  <a:pt x="323385" y="36829"/>
                </a:lnTo>
                <a:lnTo>
                  <a:pt x="330802" y="43179"/>
                </a:lnTo>
                <a:lnTo>
                  <a:pt x="337965" y="52069"/>
                </a:lnTo>
                <a:lnTo>
                  <a:pt x="344856" y="59689"/>
                </a:lnTo>
                <a:lnTo>
                  <a:pt x="351460" y="68579"/>
                </a:lnTo>
                <a:lnTo>
                  <a:pt x="356664" y="76199"/>
                </a:lnTo>
                <a:lnTo>
                  <a:pt x="361583" y="85089"/>
                </a:lnTo>
                <a:lnTo>
                  <a:pt x="366215" y="92709"/>
                </a:lnTo>
                <a:lnTo>
                  <a:pt x="370558" y="101599"/>
                </a:lnTo>
                <a:lnTo>
                  <a:pt x="402394" y="101599"/>
                </a:lnTo>
                <a:lnTo>
                  <a:pt x="397702" y="105409"/>
                </a:lnTo>
                <a:lnTo>
                  <a:pt x="391228" y="109219"/>
                </a:lnTo>
                <a:lnTo>
                  <a:pt x="384543" y="114299"/>
                </a:lnTo>
                <a:lnTo>
                  <a:pt x="377656" y="118109"/>
                </a:lnTo>
                <a:lnTo>
                  <a:pt x="380378" y="125729"/>
                </a:lnTo>
                <a:lnTo>
                  <a:pt x="361969" y="125729"/>
                </a:lnTo>
                <a:lnTo>
                  <a:pt x="356519" y="128269"/>
                </a:lnTo>
                <a:close/>
              </a:path>
              <a:path w="466725" h="466090">
                <a:moveTo>
                  <a:pt x="116192" y="101599"/>
                </a:moveTo>
                <a:lnTo>
                  <a:pt x="96166" y="101599"/>
                </a:lnTo>
                <a:lnTo>
                  <a:pt x="100509" y="92709"/>
                </a:lnTo>
                <a:lnTo>
                  <a:pt x="105141" y="85089"/>
                </a:lnTo>
                <a:lnTo>
                  <a:pt x="110060" y="76199"/>
                </a:lnTo>
                <a:lnTo>
                  <a:pt x="115264" y="68579"/>
                </a:lnTo>
                <a:lnTo>
                  <a:pt x="121868" y="59689"/>
                </a:lnTo>
                <a:lnTo>
                  <a:pt x="128759" y="52069"/>
                </a:lnTo>
                <a:lnTo>
                  <a:pt x="135922" y="43179"/>
                </a:lnTo>
                <a:lnTo>
                  <a:pt x="143339" y="36829"/>
                </a:lnTo>
                <a:lnTo>
                  <a:pt x="171034" y="36829"/>
                </a:lnTo>
                <a:lnTo>
                  <a:pt x="149278" y="54609"/>
                </a:lnTo>
                <a:lnTo>
                  <a:pt x="128828" y="80009"/>
                </a:lnTo>
                <a:lnTo>
                  <a:pt x="116192" y="101599"/>
                </a:lnTo>
                <a:close/>
              </a:path>
              <a:path w="466725" h="466090">
                <a:moveTo>
                  <a:pt x="402394" y="101599"/>
                </a:moveTo>
                <a:lnTo>
                  <a:pt x="370558" y="101599"/>
                </a:lnTo>
                <a:lnTo>
                  <a:pt x="376327" y="97789"/>
                </a:lnTo>
                <a:lnTo>
                  <a:pt x="381936" y="95249"/>
                </a:lnTo>
                <a:lnTo>
                  <a:pt x="387380" y="91439"/>
                </a:lnTo>
                <a:lnTo>
                  <a:pt x="360649" y="58419"/>
                </a:lnTo>
                <a:lnTo>
                  <a:pt x="323385" y="36829"/>
                </a:lnTo>
                <a:lnTo>
                  <a:pt x="357135" y="36829"/>
                </a:lnTo>
                <a:lnTo>
                  <a:pt x="375322" y="48259"/>
                </a:lnTo>
                <a:lnTo>
                  <a:pt x="411841" y="82549"/>
                </a:lnTo>
                <a:lnTo>
                  <a:pt x="412408" y="82549"/>
                </a:lnTo>
                <a:lnTo>
                  <a:pt x="412852" y="83819"/>
                </a:lnTo>
                <a:lnTo>
                  <a:pt x="424605" y="100329"/>
                </a:lnTo>
                <a:lnTo>
                  <a:pt x="403958" y="100329"/>
                </a:lnTo>
                <a:lnTo>
                  <a:pt x="402394" y="101599"/>
                </a:lnTo>
                <a:close/>
              </a:path>
              <a:path w="466725" h="466090">
                <a:moveTo>
                  <a:pt x="85407" y="223519"/>
                </a:moveTo>
                <a:lnTo>
                  <a:pt x="67870" y="223519"/>
                </a:lnTo>
                <a:lnTo>
                  <a:pt x="69780" y="195579"/>
                </a:lnTo>
                <a:lnTo>
                  <a:pt x="73994" y="168909"/>
                </a:lnTo>
                <a:lnTo>
                  <a:pt x="80446" y="142239"/>
                </a:lnTo>
                <a:lnTo>
                  <a:pt x="89068" y="118109"/>
                </a:lnTo>
                <a:lnTo>
                  <a:pt x="82181" y="114299"/>
                </a:lnTo>
                <a:lnTo>
                  <a:pt x="75496" y="109219"/>
                </a:lnTo>
                <a:lnTo>
                  <a:pt x="69022" y="105409"/>
                </a:lnTo>
                <a:lnTo>
                  <a:pt x="62766" y="100329"/>
                </a:lnTo>
                <a:lnTo>
                  <a:pt x="94243" y="100329"/>
                </a:lnTo>
                <a:lnTo>
                  <a:pt x="96166" y="101599"/>
                </a:lnTo>
                <a:lnTo>
                  <a:pt x="116192" y="101599"/>
                </a:lnTo>
                <a:lnTo>
                  <a:pt x="111732" y="109219"/>
                </a:lnTo>
                <a:lnTo>
                  <a:pt x="124268" y="115569"/>
                </a:lnTo>
                <a:lnTo>
                  <a:pt x="137295" y="120649"/>
                </a:lnTo>
                <a:lnTo>
                  <a:pt x="155389" y="125729"/>
                </a:lnTo>
                <a:lnTo>
                  <a:pt x="104755" y="125729"/>
                </a:lnTo>
                <a:lnTo>
                  <a:pt x="97037" y="148589"/>
                </a:lnTo>
                <a:lnTo>
                  <a:pt x="91153" y="172719"/>
                </a:lnTo>
                <a:lnTo>
                  <a:pt x="87233" y="198119"/>
                </a:lnTo>
                <a:lnTo>
                  <a:pt x="85407" y="223519"/>
                </a:lnTo>
                <a:close/>
              </a:path>
              <a:path w="466725" h="466090">
                <a:moveTo>
                  <a:pt x="465917" y="223519"/>
                </a:moveTo>
                <a:lnTo>
                  <a:pt x="449001" y="223519"/>
                </a:lnTo>
                <a:lnTo>
                  <a:pt x="444928" y="190499"/>
                </a:lnTo>
                <a:lnTo>
                  <a:pt x="435781" y="157479"/>
                </a:lnTo>
                <a:lnTo>
                  <a:pt x="421983" y="128269"/>
                </a:lnTo>
                <a:lnTo>
                  <a:pt x="403958" y="100329"/>
                </a:lnTo>
                <a:lnTo>
                  <a:pt x="424605" y="100329"/>
                </a:lnTo>
                <a:lnTo>
                  <a:pt x="435454" y="115569"/>
                </a:lnTo>
                <a:lnTo>
                  <a:pt x="452397" y="152399"/>
                </a:lnTo>
                <a:lnTo>
                  <a:pt x="463035" y="191769"/>
                </a:lnTo>
                <a:lnTo>
                  <a:pt x="465917" y="223519"/>
                </a:lnTo>
                <a:close/>
              </a:path>
              <a:path w="466725" h="466090">
                <a:moveTo>
                  <a:pt x="174535" y="223519"/>
                </a:moveTo>
                <a:lnTo>
                  <a:pt x="157004" y="223519"/>
                </a:lnTo>
                <a:lnTo>
                  <a:pt x="157476" y="204469"/>
                </a:lnTo>
                <a:lnTo>
                  <a:pt x="157508" y="203199"/>
                </a:lnTo>
                <a:lnTo>
                  <a:pt x="158477" y="185419"/>
                </a:lnTo>
                <a:lnTo>
                  <a:pt x="158546" y="184149"/>
                </a:lnTo>
                <a:lnTo>
                  <a:pt x="160108" y="163829"/>
                </a:lnTo>
                <a:lnTo>
                  <a:pt x="162183" y="144779"/>
                </a:lnTo>
                <a:lnTo>
                  <a:pt x="132528" y="137159"/>
                </a:lnTo>
                <a:lnTo>
                  <a:pt x="118381" y="132079"/>
                </a:lnTo>
                <a:lnTo>
                  <a:pt x="104755" y="125729"/>
                </a:lnTo>
                <a:lnTo>
                  <a:pt x="155389" y="125729"/>
                </a:lnTo>
                <a:lnTo>
                  <a:pt x="164636" y="128269"/>
                </a:lnTo>
                <a:lnTo>
                  <a:pt x="182290" y="128269"/>
                </a:lnTo>
                <a:lnTo>
                  <a:pt x="181834" y="130809"/>
                </a:lnTo>
                <a:lnTo>
                  <a:pt x="192333" y="133349"/>
                </a:lnTo>
                <a:lnTo>
                  <a:pt x="202972" y="134619"/>
                </a:lnTo>
                <a:lnTo>
                  <a:pt x="213732" y="134619"/>
                </a:lnTo>
                <a:lnTo>
                  <a:pt x="224597" y="135889"/>
                </a:lnTo>
                <a:lnTo>
                  <a:pt x="337733" y="135889"/>
                </a:lnTo>
                <a:lnTo>
                  <a:pt x="334196" y="137159"/>
                </a:lnTo>
                <a:lnTo>
                  <a:pt x="304541" y="144779"/>
                </a:lnTo>
                <a:lnTo>
                  <a:pt x="304956" y="148589"/>
                </a:lnTo>
                <a:lnTo>
                  <a:pt x="179419" y="148589"/>
                </a:lnTo>
                <a:lnTo>
                  <a:pt x="177469" y="166369"/>
                </a:lnTo>
                <a:lnTo>
                  <a:pt x="176096" y="184149"/>
                </a:lnTo>
                <a:lnTo>
                  <a:pt x="175997" y="185419"/>
                </a:lnTo>
                <a:lnTo>
                  <a:pt x="175082" y="203199"/>
                </a:lnTo>
                <a:lnTo>
                  <a:pt x="175016" y="204469"/>
                </a:lnTo>
                <a:lnTo>
                  <a:pt x="174535" y="223519"/>
                </a:lnTo>
                <a:close/>
              </a:path>
              <a:path w="466725" h="466090">
                <a:moveTo>
                  <a:pt x="398854" y="223519"/>
                </a:moveTo>
                <a:lnTo>
                  <a:pt x="381317" y="223519"/>
                </a:lnTo>
                <a:lnTo>
                  <a:pt x="379491" y="198119"/>
                </a:lnTo>
                <a:lnTo>
                  <a:pt x="375571" y="172719"/>
                </a:lnTo>
                <a:lnTo>
                  <a:pt x="369687" y="148589"/>
                </a:lnTo>
                <a:lnTo>
                  <a:pt x="361969" y="125729"/>
                </a:lnTo>
                <a:lnTo>
                  <a:pt x="380378" y="125729"/>
                </a:lnTo>
                <a:lnTo>
                  <a:pt x="386278" y="142239"/>
                </a:lnTo>
                <a:lnTo>
                  <a:pt x="392730" y="168909"/>
                </a:lnTo>
                <a:lnTo>
                  <a:pt x="396944" y="195579"/>
                </a:lnTo>
                <a:lnTo>
                  <a:pt x="398854" y="223519"/>
                </a:lnTo>
                <a:close/>
              </a:path>
              <a:path w="466725" h="466090">
                <a:moveTo>
                  <a:pt x="253594" y="152399"/>
                </a:moveTo>
                <a:lnTo>
                  <a:pt x="213130" y="152399"/>
                </a:lnTo>
                <a:lnTo>
                  <a:pt x="179419" y="148589"/>
                </a:lnTo>
                <a:lnTo>
                  <a:pt x="287305" y="148589"/>
                </a:lnTo>
                <a:lnTo>
                  <a:pt x="253594" y="152399"/>
                </a:lnTo>
                <a:close/>
              </a:path>
              <a:path w="466725" h="466090">
                <a:moveTo>
                  <a:pt x="309720" y="223519"/>
                </a:moveTo>
                <a:lnTo>
                  <a:pt x="292189" y="223519"/>
                </a:lnTo>
                <a:lnTo>
                  <a:pt x="291708" y="204469"/>
                </a:lnTo>
                <a:lnTo>
                  <a:pt x="290727" y="185419"/>
                </a:lnTo>
                <a:lnTo>
                  <a:pt x="289255" y="166369"/>
                </a:lnTo>
                <a:lnTo>
                  <a:pt x="287305" y="148589"/>
                </a:lnTo>
                <a:lnTo>
                  <a:pt x="304956" y="148589"/>
                </a:lnTo>
                <a:lnTo>
                  <a:pt x="306616" y="163829"/>
                </a:lnTo>
                <a:lnTo>
                  <a:pt x="308178" y="184149"/>
                </a:lnTo>
                <a:lnTo>
                  <a:pt x="309216" y="203199"/>
                </a:lnTo>
                <a:lnTo>
                  <a:pt x="309720" y="223519"/>
                </a:lnTo>
                <a:close/>
              </a:path>
              <a:path w="466725" h="466090">
                <a:moveTo>
                  <a:pt x="242127" y="223519"/>
                </a:moveTo>
                <a:lnTo>
                  <a:pt x="224597" y="223519"/>
                </a:lnTo>
                <a:lnTo>
                  <a:pt x="224597" y="152399"/>
                </a:lnTo>
                <a:lnTo>
                  <a:pt x="242127" y="152399"/>
                </a:lnTo>
                <a:lnTo>
                  <a:pt x="242127" y="223519"/>
                </a:lnTo>
                <a:close/>
              </a:path>
              <a:path w="466725" h="466090">
                <a:moveTo>
                  <a:pt x="173032" y="429259"/>
                </a:moveTo>
                <a:lnTo>
                  <a:pt x="143339" y="429259"/>
                </a:lnTo>
                <a:lnTo>
                  <a:pt x="135922" y="421639"/>
                </a:lnTo>
                <a:lnTo>
                  <a:pt x="111588" y="391159"/>
                </a:lnTo>
                <a:lnTo>
                  <a:pt x="101397" y="373379"/>
                </a:lnTo>
                <a:lnTo>
                  <a:pt x="69460" y="373379"/>
                </a:lnTo>
                <a:lnTo>
                  <a:pt x="75246" y="369569"/>
                </a:lnTo>
                <a:lnTo>
                  <a:pt x="81204" y="365759"/>
                </a:lnTo>
                <a:lnTo>
                  <a:pt x="87329" y="361949"/>
                </a:lnTo>
                <a:lnTo>
                  <a:pt x="93616" y="358139"/>
                </a:lnTo>
                <a:lnTo>
                  <a:pt x="83105" y="331469"/>
                </a:lnTo>
                <a:lnTo>
                  <a:pt x="75248" y="302259"/>
                </a:lnTo>
                <a:lnTo>
                  <a:pt x="70139" y="273049"/>
                </a:lnTo>
                <a:lnTo>
                  <a:pt x="67870" y="241299"/>
                </a:lnTo>
                <a:lnTo>
                  <a:pt x="85407" y="241299"/>
                </a:lnTo>
                <a:lnTo>
                  <a:pt x="87623" y="270509"/>
                </a:lnTo>
                <a:lnTo>
                  <a:pt x="92487" y="299719"/>
                </a:lnTo>
                <a:lnTo>
                  <a:pt x="99808" y="326389"/>
                </a:lnTo>
                <a:lnTo>
                  <a:pt x="109397" y="350519"/>
                </a:lnTo>
                <a:lnTo>
                  <a:pt x="166773" y="350519"/>
                </a:lnTo>
                <a:lnTo>
                  <a:pt x="153842" y="353059"/>
                </a:lnTo>
                <a:lnTo>
                  <a:pt x="141236" y="356869"/>
                </a:lnTo>
                <a:lnTo>
                  <a:pt x="128996" y="361949"/>
                </a:lnTo>
                <a:lnTo>
                  <a:pt x="117161" y="365759"/>
                </a:lnTo>
                <a:lnTo>
                  <a:pt x="133765" y="392429"/>
                </a:lnTo>
                <a:lnTo>
                  <a:pt x="153069" y="414019"/>
                </a:lnTo>
                <a:lnTo>
                  <a:pt x="173032" y="429259"/>
                </a:lnTo>
                <a:close/>
              </a:path>
              <a:path w="466725" h="466090">
                <a:moveTo>
                  <a:pt x="220528" y="441959"/>
                </a:moveTo>
                <a:lnTo>
                  <a:pt x="198267" y="441959"/>
                </a:lnTo>
                <a:lnTo>
                  <a:pt x="192490" y="433069"/>
                </a:lnTo>
                <a:lnTo>
                  <a:pt x="177135" y="393699"/>
                </a:lnTo>
                <a:lnTo>
                  <a:pt x="166773" y="350519"/>
                </a:lnTo>
                <a:lnTo>
                  <a:pt x="109397" y="350519"/>
                </a:lnTo>
                <a:lnTo>
                  <a:pt x="122405" y="345439"/>
                </a:lnTo>
                <a:lnTo>
                  <a:pt x="135862" y="340359"/>
                </a:lnTo>
                <a:lnTo>
                  <a:pt x="163929" y="332739"/>
                </a:lnTo>
                <a:lnTo>
                  <a:pt x="161133" y="311149"/>
                </a:lnTo>
                <a:lnTo>
                  <a:pt x="159034" y="288289"/>
                </a:lnTo>
                <a:lnTo>
                  <a:pt x="157651" y="265429"/>
                </a:lnTo>
                <a:lnTo>
                  <a:pt x="157004" y="241299"/>
                </a:lnTo>
                <a:lnTo>
                  <a:pt x="174535" y="241299"/>
                </a:lnTo>
                <a:lnTo>
                  <a:pt x="175160" y="264159"/>
                </a:lnTo>
                <a:lnTo>
                  <a:pt x="176482" y="287019"/>
                </a:lnTo>
                <a:lnTo>
                  <a:pt x="178486" y="308609"/>
                </a:lnTo>
                <a:lnTo>
                  <a:pt x="181152" y="330199"/>
                </a:lnTo>
                <a:lnTo>
                  <a:pt x="303124" y="330199"/>
                </a:lnTo>
                <a:lnTo>
                  <a:pt x="302795" y="332739"/>
                </a:lnTo>
                <a:lnTo>
                  <a:pt x="330862" y="340359"/>
                </a:lnTo>
                <a:lnTo>
                  <a:pt x="337590" y="342899"/>
                </a:lnTo>
                <a:lnTo>
                  <a:pt x="214310" y="342899"/>
                </a:lnTo>
                <a:lnTo>
                  <a:pt x="183980" y="346709"/>
                </a:lnTo>
                <a:lnTo>
                  <a:pt x="186153" y="358139"/>
                </a:lnTo>
                <a:lnTo>
                  <a:pt x="188536" y="368299"/>
                </a:lnTo>
                <a:lnTo>
                  <a:pt x="191126" y="379729"/>
                </a:lnTo>
                <a:lnTo>
                  <a:pt x="193920" y="388619"/>
                </a:lnTo>
                <a:lnTo>
                  <a:pt x="200854" y="408939"/>
                </a:lnTo>
                <a:lnTo>
                  <a:pt x="208457" y="425449"/>
                </a:lnTo>
                <a:lnTo>
                  <a:pt x="216460" y="438149"/>
                </a:lnTo>
                <a:lnTo>
                  <a:pt x="220528" y="441959"/>
                </a:lnTo>
                <a:close/>
              </a:path>
              <a:path w="466725" h="466090">
                <a:moveTo>
                  <a:pt x="253123" y="326389"/>
                </a:moveTo>
                <a:lnTo>
                  <a:pt x="213601" y="326389"/>
                </a:lnTo>
                <a:lnTo>
                  <a:pt x="224597" y="325119"/>
                </a:lnTo>
                <a:lnTo>
                  <a:pt x="224597" y="241299"/>
                </a:lnTo>
                <a:lnTo>
                  <a:pt x="242127" y="241299"/>
                </a:lnTo>
                <a:lnTo>
                  <a:pt x="242127" y="325119"/>
                </a:lnTo>
                <a:lnTo>
                  <a:pt x="253123" y="326389"/>
                </a:lnTo>
                <a:close/>
              </a:path>
              <a:path w="466725" h="466090">
                <a:moveTo>
                  <a:pt x="303124" y="330199"/>
                </a:moveTo>
                <a:lnTo>
                  <a:pt x="285572" y="330199"/>
                </a:lnTo>
                <a:lnTo>
                  <a:pt x="288238" y="308609"/>
                </a:lnTo>
                <a:lnTo>
                  <a:pt x="290124" y="288289"/>
                </a:lnTo>
                <a:lnTo>
                  <a:pt x="290242" y="287019"/>
                </a:lnTo>
                <a:lnTo>
                  <a:pt x="291491" y="265429"/>
                </a:lnTo>
                <a:lnTo>
                  <a:pt x="291564" y="264159"/>
                </a:lnTo>
                <a:lnTo>
                  <a:pt x="292189" y="241299"/>
                </a:lnTo>
                <a:lnTo>
                  <a:pt x="309720" y="241299"/>
                </a:lnTo>
                <a:lnTo>
                  <a:pt x="307767" y="287019"/>
                </a:lnTo>
                <a:lnTo>
                  <a:pt x="305591" y="311149"/>
                </a:lnTo>
                <a:lnTo>
                  <a:pt x="303124" y="330199"/>
                </a:lnTo>
                <a:close/>
              </a:path>
              <a:path w="466725" h="466090">
                <a:moveTo>
                  <a:pt x="334778" y="441959"/>
                </a:moveTo>
                <a:lnTo>
                  <a:pt x="268457" y="441959"/>
                </a:lnTo>
                <a:lnTo>
                  <a:pt x="292029" y="430529"/>
                </a:lnTo>
                <a:lnTo>
                  <a:pt x="313655" y="414019"/>
                </a:lnTo>
                <a:lnTo>
                  <a:pt x="332959" y="392429"/>
                </a:lnTo>
                <a:lnTo>
                  <a:pt x="349563" y="365759"/>
                </a:lnTo>
                <a:lnTo>
                  <a:pt x="337728" y="361949"/>
                </a:lnTo>
                <a:lnTo>
                  <a:pt x="325488" y="356869"/>
                </a:lnTo>
                <a:lnTo>
                  <a:pt x="312882" y="353059"/>
                </a:lnTo>
                <a:lnTo>
                  <a:pt x="299951" y="350519"/>
                </a:lnTo>
                <a:lnTo>
                  <a:pt x="357327" y="350519"/>
                </a:lnTo>
                <a:lnTo>
                  <a:pt x="366916" y="326389"/>
                </a:lnTo>
                <a:lnTo>
                  <a:pt x="374237" y="299719"/>
                </a:lnTo>
                <a:lnTo>
                  <a:pt x="379101" y="270509"/>
                </a:lnTo>
                <a:lnTo>
                  <a:pt x="381317" y="241299"/>
                </a:lnTo>
                <a:lnTo>
                  <a:pt x="398854" y="241299"/>
                </a:lnTo>
                <a:lnTo>
                  <a:pt x="396585" y="273049"/>
                </a:lnTo>
                <a:lnTo>
                  <a:pt x="391476" y="302259"/>
                </a:lnTo>
                <a:lnTo>
                  <a:pt x="383619" y="331469"/>
                </a:lnTo>
                <a:lnTo>
                  <a:pt x="373108" y="358139"/>
                </a:lnTo>
                <a:lnTo>
                  <a:pt x="379395" y="361949"/>
                </a:lnTo>
                <a:lnTo>
                  <a:pt x="385520" y="365759"/>
                </a:lnTo>
                <a:lnTo>
                  <a:pt x="391478" y="369569"/>
                </a:lnTo>
                <a:lnTo>
                  <a:pt x="397264" y="373379"/>
                </a:lnTo>
                <a:lnTo>
                  <a:pt x="365327" y="373379"/>
                </a:lnTo>
                <a:lnTo>
                  <a:pt x="362070" y="379729"/>
                </a:lnTo>
                <a:lnTo>
                  <a:pt x="337965" y="414019"/>
                </a:lnTo>
                <a:lnTo>
                  <a:pt x="323385" y="429259"/>
                </a:lnTo>
                <a:lnTo>
                  <a:pt x="357499" y="429259"/>
                </a:lnTo>
                <a:lnTo>
                  <a:pt x="334778" y="441959"/>
                </a:lnTo>
                <a:close/>
              </a:path>
              <a:path w="466725" h="466090">
                <a:moveTo>
                  <a:pt x="357499" y="429259"/>
                </a:moveTo>
                <a:lnTo>
                  <a:pt x="323385" y="429259"/>
                </a:lnTo>
                <a:lnTo>
                  <a:pt x="340275" y="420369"/>
                </a:lnTo>
                <a:lnTo>
                  <a:pt x="356263" y="410209"/>
                </a:lnTo>
                <a:lnTo>
                  <a:pt x="371268" y="398779"/>
                </a:lnTo>
                <a:lnTo>
                  <a:pt x="385207" y="386079"/>
                </a:lnTo>
                <a:lnTo>
                  <a:pt x="378916" y="382269"/>
                </a:lnTo>
                <a:lnTo>
                  <a:pt x="372270" y="377189"/>
                </a:lnTo>
                <a:lnTo>
                  <a:pt x="365327" y="373379"/>
                </a:lnTo>
                <a:lnTo>
                  <a:pt x="397264" y="373379"/>
                </a:lnTo>
                <a:lnTo>
                  <a:pt x="417965" y="344169"/>
                </a:lnTo>
                <a:lnTo>
                  <a:pt x="433845" y="312419"/>
                </a:lnTo>
                <a:lnTo>
                  <a:pt x="444369" y="278129"/>
                </a:lnTo>
                <a:lnTo>
                  <a:pt x="449001" y="241299"/>
                </a:lnTo>
                <a:lnTo>
                  <a:pt x="465885" y="241299"/>
                </a:lnTo>
                <a:lnTo>
                  <a:pt x="462528" y="276859"/>
                </a:lnTo>
                <a:lnTo>
                  <a:pt x="450461" y="318769"/>
                </a:lnTo>
                <a:lnTo>
                  <a:pt x="431306" y="355599"/>
                </a:lnTo>
                <a:lnTo>
                  <a:pt x="405768" y="389889"/>
                </a:lnTo>
                <a:lnTo>
                  <a:pt x="405148" y="391159"/>
                </a:lnTo>
                <a:lnTo>
                  <a:pt x="404048" y="391159"/>
                </a:lnTo>
                <a:lnTo>
                  <a:pt x="368859" y="422909"/>
                </a:lnTo>
                <a:lnTo>
                  <a:pt x="357499" y="429259"/>
                </a:lnTo>
                <a:close/>
              </a:path>
              <a:path w="466725" h="466090">
                <a:moveTo>
                  <a:pt x="285572" y="330199"/>
                </a:moveTo>
                <a:lnTo>
                  <a:pt x="181152" y="330199"/>
                </a:lnTo>
                <a:lnTo>
                  <a:pt x="191861" y="327659"/>
                </a:lnTo>
                <a:lnTo>
                  <a:pt x="202684" y="326389"/>
                </a:lnTo>
                <a:lnTo>
                  <a:pt x="264040" y="326389"/>
                </a:lnTo>
                <a:lnTo>
                  <a:pt x="274863" y="327659"/>
                </a:lnTo>
                <a:lnTo>
                  <a:pt x="285572" y="330199"/>
                </a:lnTo>
                <a:close/>
              </a:path>
              <a:path w="466725" h="466090">
                <a:moveTo>
                  <a:pt x="242127" y="445769"/>
                </a:moveTo>
                <a:lnTo>
                  <a:pt x="224597" y="445769"/>
                </a:lnTo>
                <a:lnTo>
                  <a:pt x="224597" y="342899"/>
                </a:lnTo>
                <a:lnTo>
                  <a:pt x="242127" y="342899"/>
                </a:lnTo>
                <a:lnTo>
                  <a:pt x="242127" y="445769"/>
                </a:lnTo>
                <a:close/>
              </a:path>
              <a:path w="466725" h="466090">
                <a:moveTo>
                  <a:pt x="327962" y="445769"/>
                </a:moveTo>
                <a:lnTo>
                  <a:pt x="242127" y="445769"/>
                </a:lnTo>
                <a:lnTo>
                  <a:pt x="250264" y="438149"/>
                </a:lnTo>
                <a:lnTo>
                  <a:pt x="258267" y="425449"/>
                </a:lnTo>
                <a:lnTo>
                  <a:pt x="265870" y="408939"/>
                </a:lnTo>
                <a:lnTo>
                  <a:pt x="272804" y="388619"/>
                </a:lnTo>
                <a:lnTo>
                  <a:pt x="275598" y="379729"/>
                </a:lnTo>
                <a:lnTo>
                  <a:pt x="278188" y="368299"/>
                </a:lnTo>
                <a:lnTo>
                  <a:pt x="280571" y="358139"/>
                </a:lnTo>
                <a:lnTo>
                  <a:pt x="282744" y="346709"/>
                </a:lnTo>
                <a:lnTo>
                  <a:pt x="252414" y="342899"/>
                </a:lnTo>
                <a:lnTo>
                  <a:pt x="337590" y="342899"/>
                </a:lnTo>
                <a:lnTo>
                  <a:pt x="344319" y="345439"/>
                </a:lnTo>
                <a:lnTo>
                  <a:pt x="357327" y="350519"/>
                </a:lnTo>
                <a:lnTo>
                  <a:pt x="299951" y="350519"/>
                </a:lnTo>
                <a:lnTo>
                  <a:pt x="297688" y="361949"/>
                </a:lnTo>
                <a:lnTo>
                  <a:pt x="284816" y="408939"/>
                </a:lnTo>
                <a:lnTo>
                  <a:pt x="268457" y="441959"/>
                </a:lnTo>
                <a:lnTo>
                  <a:pt x="334778" y="441959"/>
                </a:lnTo>
                <a:lnTo>
                  <a:pt x="327962" y="4457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525506" y="9623480"/>
            <a:ext cx="4255135" cy="435609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350" spc="-105">
                <a:solidFill>
                  <a:srgbClr val="3F3C3D"/>
                </a:solidFill>
                <a:latin typeface="Arial Black"/>
                <a:cs typeface="Arial Black"/>
                <a:hlinkClick r:id="rId2"/>
              </a:rPr>
              <a:t>support@thewinehouse.com</a:t>
            </a:r>
            <a:endParaRPr sz="2350">
              <a:latin typeface="Arial Black"/>
              <a:cs typeface="Arial Black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08247" y="3854088"/>
            <a:ext cx="171822" cy="17182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08247" y="4531271"/>
            <a:ext cx="171822" cy="17182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08247" y="5208455"/>
            <a:ext cx="171822" cy="17182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08247" y="5885638"/>
            <a:ext cx="171822" cy="171822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2399225" y="3514278"/>
            <a:ext cx="15132050" cy="2734310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dirty="0" sz="3800" spc="-60">
                <a:solidFill>
                  <a:srgbClr val="3F3C3D"/>
                </a:solidFill>
                <a:latin typeface="Verdana"/>
                <a:cs typeface="Verdana"/>
              </a:rPr>
              <a:t>A</a:t>
            </a:r>
            <a:r>
              <a:rPr dirty="0" sz="3800" spc="-34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65">
                <a:solidFill>
                  <a:srgbClr val="3F3C3D"/>
                </a:solidFill>
                <a:latin typeface="Verdana"/>
                <a:cs typeface="Verdana"/>
              </a:rPr>
              <a:t>premier</a:t>
            </a:r>
            <a:r>
              <a:rPr dirty="0" sz="3800" spc="-34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25">
                <a:solidFill>
                  <a:srgbClr val="3F3C3D"/>
                </a:solidFill>
                <a:latin typeface="Verdana"/>
                <a:cs typeface="Verdana"/>
              </a:rPr>
              <a:t>destination</a:t>
            </a:r>
            <a:r>
              <a:rPr dirty="0" sz="3800" spc="-34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>
                <a:solidFill>
                  <a:srgbClr val="3F3C3D"/>
                </a:solidFill>
                <a:latin typeface="Verdana"/>
                <a:cs typeface="Verdana"/>
              </a:rPr>
              <a:t>for</a:t>
            </a:r>
            <a:r>
              <a:rPr dirty="0" sz="3800" spc="-34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70">
                <a:solidFill>
                  <a:srgbClr val="3F3C3D"/>
                </a:solidFill>
                <a:latin typeface="Verdana"/>
                <a:cs typeface="Verdana"/>
              </a:rPr>
              <a:t>wine</a:t>
            </a:r>
            <a:r>
              <a:rPr dirty="0" sz="3800" spc="-34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10">
                <a:solidFill>
                  <a:srgbClr val="3F3C3D"/>
                </a:solidFill>
                <a:latin typeface="Verdana"/>
                <a:cs typeface="Verdana"/>
              </a:rPr>
              <a:t>enthusiasts.</a:t>
            </a:r>
            <a:endParaRPr sz="38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dirty="0" sz="3800" spc="-30">
                <a:solidFill>
                  <a:srgbClr val="3F3C3D"/>
                </a:solidFill>
                <a:latin typeface="Verdana"/>
                <a:cs typeface="Verdana"/>
              </a:rPr>
              <a:t>Offering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30">
                <a:solidFill>
                  <a:srgbClr val="3F3C3D"/>
                </a:solidFill>
                <a:latin typeface="Verdana"/>
                <a:cs typeface="Verdana"/>
              </a:rPr>
              <a:t>curated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70">
                <a:solidFill>
                  <a:srgbClr val="3F3C3D"/>
                </a:solidFill>
                <a:latin typeface="Verdana"/>
                <a:cs typeface="Verdana"/>
              </a:rPr>
              <a:t>wine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40">
                <a:solidFill>
                  <a:srgbClr val="3F3C3D"/>
                </a:solidFill>
                <a:latin typeface="Verdana"/>
                <a:cs typeface="Verdana"/>
              </a:rPr>
              <a:t>gifts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229">
                <a:solidFill>
                  <a:srgbClr val="3F3C3D"/>
                </a:solidFill>
                <a:latin typeface="Verdana"/>
                <a:cs typeface="Verdana"/>
              </a:rPr>
              <a:t>&amp;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10">
                <a:solidFill>
                  <a:srgbClr val="3F3C3D"/>
                </a:solidFill>
                <a:latin typeface="Verdana"/>
                <a:cs typeface="Verdana"/>
              </a:rPr>
              <a:t>accessories.</a:t>
            </a:r>
            <a:endParaRPr sz="38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dirty="0" sz="3800">
                <a:solidFill>
                  <a:srgbClr val="3F3C3D"/>
                </a:solidFill>
                <a:latin typeface="Verdana"/>
                <a:cs typeface="Verdana"/>
              </a:rPr>
              <a:t>Perfect</a:t>
            </a:r>
            <a:r>
              <a:rPr dirty="0" sz="3800" spc="-31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>
                <a:solidFill>
                  <a:srgbClr val="3F3C3D"/>
                </a:solidFill>
                <a:latin typeface="Verdana"/>
                <a:cs typeface="Verdana"/>
              </a:rPr>
              <a:t>for</a:t>
            </a:r>
            <a:r>
              <a:rPr dirty="0" sz="3800" spc="-31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30">
                <a:solidFill>
                  <a:srgbClr val="3F3C3D"/>
                </a:solidFill>
                <a:latin typeface="Verdana"/>
                <a:cs typeface="Verdana"/>
              </a:rPr>
              <a:t>personal</a:t>
            </a:r>
            <a:r>
              <a:rPr dirty="0" sz="3800" spc="-31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35">
                <a:solidFill>
                  <a:srgbClr val="3F3C3D"/>
                </a:solidFill>
                <a:latin typeface="Verdana"/>
                <a:cs typeface="Verdana"/>
              </a:rPr>
              <a:t>indulgence</a:t>
            </a:r>
            <a:r>
              <a:rPr dirty="0" sz="3800" spc="-31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>
                <a:solidFill>
                  <a:srgbClr val="3F3C3D"/>
                </a:solidFill>
                <a:latin typeface="Verdana"/>
                <a:cs typeface="Verdana"/>
              </a:rPr>
              <a:t>or</a:t>
            </a:r>
            <a:r>
              <a:rPr dirty="0" sz="3800" spc="-31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20">
                <a:solidFill>
                  <a:srgbClr val="3F3C3D"/>
                </a:solidFill>
                <a:latin typeface="Verdana"/>
                <a:cs typeface="Verdana"/>
              </a:rPr>
              <a:t>thoughtful</a:t>
            </a:r>
            <a:r>
              <a:rPr dirty="0" sz="3800" spc="-31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10">
                <a:solidFill>
                  <a:srgbClr val="3F3C3D"/>
                </a:solidFill>
                <a:latin typeface="Verdana"/>
                <a:cs typeface="Verdana"/>
              </a:rPr>
              <a:t>gifting.</a:t>
            </a:r>
            <a:endParaRPr sz="38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dirty="0" sz="3800" spc="-90">
                <a:solidFill>
                  <a:srgbClr val="3F3C3D"/>
                </a:solidFill>
                <a:latin typeface="Verdana"/>
                <a:cs typeface="Verdana"/>
              </a:rPr>
              <a:t>Design</a:t>
            </a:r>
            <a:r>
              <a:rPr dirty="0" sz="3800" spc="-36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215">
                <a:solidFill>
                  <a:srgbClr val="3F3C3D"/>
                </a:solidFill>
                <a:latin typeface="Verdana"/>
                <a:cs typeface="Verdana"/>
              </a:rPr>
              <a:t>Tip:</a:t>
            </a:r>
            <a:r>
              <a:rPr dirty="0" sz="3800" spc="-36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55">
                <a:solidFill>
                  <a:srgbClr val="3F3C3D"/>
                </a:solidFill>
                <a:latin typeface="Verdana"/>
                <a:cs typeface="Verdana"/>
              </a:rPr>
              <a:t>Include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170">
                <a:solidFill>
                  <a:srgbClr val="3F3C3D"/>
                </a:solidFill>
                <a:latin typeface="Verdana"/>
                <a:cs typeface="Verdana"/>
              </a:rPr>
              <a:t>a</a:t>
            </a:r>
            <a:r>
              <a:rPr dirty="0" sz="3800" spc="-36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>
                <a:solidFill>
                  <a:srgbClr val="3F3C3D"/>
                </a:solidFill>
                <a:latin typeface="Verdana"/>
                <a:cs typeface="Verdana"/>
              </a:rPr>
              <a:t>photo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85">
                <a:solidFill>
                  <a:srgbClr val="3F3C3D"/>
                </a:solidFill>
                <a:latin typeface="Verdana"/>
                <a:cs typeface="Verdana"/>
              </a:rPr>
              <a:t>of</a:t>
            </a:r>
            <a:r>
              <a:rPr dirty="0" sz="3800" spc="-36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20">
                <a:solidFill>
                  <a:srgbClr val="3F3C3D"/>
                </a:solidFill>
                <a:latin typeface="Verdana"/>
                <a:cs typeface="Verdana"/>
              </a:rPr>
              <a:t>the</a:t>
            </a:r>
            <a:r>
              <a:rPr dirty="0" sz="3800" spc="-36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40">
                <a:solidFill>
                  <a:srgbClr val="3F3C3D"/>
                </a:solidFill>
                <a:latin typeface="Verdana"/>
                <a:cs typeface="Verdana"/>
              </a:rPr>
              <a:t>store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>
                <a:solidFill>
                  <a:srgbClr val="3F3C3D"/>
                </a:solidFill>
                <a:latin typeface="Verdana"/>
                <a:cs typeface="Verdana"/>
              </a:rPr>
              <a:t>or</a:t>
            </a:r>
            <a:r>
              <a:rPr dirty="0" sz="3800" spc="-36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170">
                <a:solidFill>
                  <a:srgbClr val="3F3C3D"/>
                </a:solidFill>
                <a:latin typeface="Verdana"/>
                <a:cs typeface="Verdana"/>
              </a:rPr>
              <a:t>a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30">
                <a:solidFill>
                  <a:srgbClr val="3F3C3D"/>
                </a:solidFill>
                <a:latin typeface="Verdana"/>
                <a:cs typeface="Verdana"/>
              </a:rPr>
              <a:t>display</a:t>
            </a:r>
            <a:r>
              <a:rPr dirty="0" sz="3800" spc="-36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85">
                <a:solidFill>
                  <a:srgbClr val="3F3C3D"/>
                </a:solidFill>
                <a:latin typeface="Verdana"/>
                <a:cs typeface="Verdana"/>
              </a:rPr>
              <a:t>of</a:t>
            </a:r>
            <a:r>
              <a:rPr dirty="0" sz="3800" spc="-36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70">
                <a:solidFill>
                  <a:srgbClr val="3F3C3D"/>
                </a:solidFill>
                <a:latin typeface="Verdana"/>
                <a:cs typeface="Verdana"/>
              </a:rPr>
              <a:t>wine</a:t>
            </a:r>
            <a:r>
              <a:rPr dirty="0" sz="3800" spc="-36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3800" spc="-10">
                <a:solidFill>
                  <a:srgbClr val="3F3C3D"/>
                </a:solidFill>
                <a:latin typeface="Verdana"/>
                <a:cs typeface="Verdana"/>
              </a:rPr>
              <a:t>gifts.</a:t>
            </a:r>
            <a:endParaRPr sz="380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5506" y="9623480"/>
            <a:ext cx="4255135" cy="435609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350" spc="-105">
                <a:solidFill>
                  <a:srgbClr val="3F3C3D"/>
                </a:solidFill>
                <a:latin typeface="Arial Black"/>
                <a:cs typeface="Arial Black"/>
                <a:hlinkClick r:id="rId4"/>
              </a:rPr>
              <a:t>support@thewinehouse.com</a:t>
            </a:r>
            <a:endParaRPr sz="235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02743" rIns="0" bIns="0" rtlCol="0" vert="horz">
            <a:spAutoFit/>
          </a:bodyPr>
          <a:lstStyle/>
          <a:p>
            <a:pPr marL="3980815">
              <a:lnSpc>
                <a:spcPct val="100000"/>
              </a:lnSpc>
              <a:spcBef>
                <a:spcPts val="100"/>
              </a:spcBef>
            </a:pPr>
            <a:r>
              <a:rPr dirty="0" sz="9200" spc="-445"/>
              <a:t>Introduction</a:t>
            </a:r>
            <a:endParaRPr sz="9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36624" y="3037369"/>
            <a:ext cx="4686300" cy="46863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92631" rIns="0" bIns="0" rtlCol="0" vert="horz">
            <a:spAutoFit/>
          </a:bodyPr>
          <a:lstStyle/>
          <a:p>
            <a:pPr marL="1776095">
              <a:lnSpc>
                <a:spcPct val="100000"/>
              </a:lnSpc>
              <a:spcBef>
                <a:spcPts val="105"/>
              </a:spcBef>
            </a:pPr>
            <a:r>
              <a:rPr dirty="0" sz="8350" spc="-620"/>
              <a:t>Elegant</a:t>
            </a:r>
            <a:r>
              <a:rPr dirty="0" sz="8350" spc="-800"/>
              <a:t> </a:t>
            </a:r>
            <a:r>
              <a:rPr dirty="0" sz="8350" spc="-525"/>
              <a:t>Wine</a:t>
            </a:r>
            <a:r>
              <a:rPr dirty="0" sz="8350" spc="-800"/>
              <a:t> Glassware</a:t>
            </a:r>
            <a:endParaRPr sz="8350"/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7980" y="3512561"/>
            <a:ext cx="191412" cy="19141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7980" y="4286186"/>
            <a:ext cx="191412" cy="1914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77980" y="5059811"/>
            <a:ext cx="191412" cy="1914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7980" y="5833436"/>
            <a:ext cx="191412" cy="19141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2103025" y="3123943"/>
            <a:ext cx="11237595" cy="312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76350">
              <a:lnSpc>
                <a:spcPct val="116700"/>
              </a:lnSpc>
              <a:spcBef>
                <a:spcPts val="100"/>
              </a:spcBef>
            </a:pPr>
            <a:r>
              <a:rPr dirty="0" sz="4350" spc="-114">
                <a:solidFill>
                  <a:srgbClr val="3F3C3D"/>
                </a:solidFill>
                <a:latin typeface="Verdana"/>
                <a:cs typeface="Verdana"/>
              </a:rPr>
              <a:t>Hand-</a:t>
            </a:r>
            <a:r>
              <a:rPr dirty="0" sz="4350" spc="-10">
                <a:solidFill>
                  <a:srgbClr val="3F3C3D"/>
                </a:solidFill>
                <a:latin typeface="Verdana"/>
                <a:cs typeface="Verdana"/>
              </a:rPr>
              <a:t>blown</a:t>
            </a:r>
            <a:r>
              <a:rPr dirty="0" sz="4350" spc="-42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40">
                <a:solidFill>
                  <a:srgbClr val="3F3C3D"/>
                </a:solidFill>
                <a:latin typeface="Verdana"/>
                <a:cs typeface="Verdana"/>
              </a:rPr>
              <a:t>crystal</a:t>
            </a:r>
            <a:r>
              <a:rPr dirty="0" sz="4350" spc="-41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105">
                <a:solidFill>
                  <a:srgbClr val="3F3C3D"/>
                </a:solidFill>
                <a:latin typeface="Verdana"/>
                <a:cs typeface="Verdana"/>
              </a:rPr>
              <a:t>wine</a:t>
            </a:r>
            <a:r>
              <a:rPr dirty="0" sz="4350" spc="-42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10">
                <a:solidFill>
                  <a:srgbClr val="3F3C3D"/>
                </a:solidFill>
                <a:latin typeface="Verdana"/>
                <a:cs typeface="Verdana"/>
              </a:rPr>
              <a:t>glasses </a:t>
            </a:r>
            <a:r>
              <a:rPr dirty="0" sz="4350" spc="-120">
                <a:solidFill>
                  <a:srgbClr val="3F3C3D"/>
                </a:solidFill>
                <a:latin typeface="Verdana"/>
                <a:cs typeface="Verdana"/>
              </a:rPr>
              <a:t>Stemless</a:t>
            </a:r>
            <a:r>
              <a:rPr dirty="0" sz="4350" spc="-42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60">
                <a:solidFill>
                  <a:srgbClr val="3F3C3D"/>
                </a:solidFill>
                <a:latin typeface="Verdana"/>
                <a:cs typeface="Verdana"/>
              </a:rPr>
              <a:t>tumblers</a:t>
            </a:r>
            <a:r>
              <a:rPr dirty="0" sz="4350" spc="-42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285">
                <a:solidFill>
                  <a:srgbClr val="3F3C3D"/>
                </a:solidFill>
                <a:latin typeface="Verdana"/>
                <a:cs typeface="Verdana"/>
              </a:rPr>
              <a:t>&amp;</a:t>
            </a:r>
            <a:r>
              <a:rPr dirty="0" sz="4350" spc="-42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135">
                <a:solidFill>
                  <a:srgbClr val="3F3C3D"/>
                </a:solidFill>
                <a:latin typeface="Verdana"/>
                <a:cs typeface="Verdana"/>
              </a:rPr>
              <a:t>aerating</a:t>
            </a:r>
            <a:r>
              <a:rPr dirty="0" sz="4350" spc="-42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105">
                <a:solidFill>
                  <a:srgbClr val="3F3C3D"/>
                </a:solidFill>
                <a:latin typeface="Verdana"/>
                <a:cs typeface="Verdana"/>
              </a:rPr>
              <a:t>wine</a:t>
            </a:r>
            <a:r>
              <a:rPr dirty="0" sz="4350" spc="-42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50">
                <a:solidFill>
                  <a:srgbClr val="3F3C3D"/>
                </a:solidFill>
                <a:latin typeface="Verdana"/>
                <a:cs typeface="Verdana"/>
              </a:rPr>
              <a:t>glasses</a:t>
            </a:r>
            <a:endParaRPr sz="4350">
              <a:latin typeface="Verdana"/>
              <a:cs typeface="Verdana"/>
            </a:endParaRPr>
          </a:p>
          <a:p>
            <a:pPr marL="35560" marR="27940" indent="314325">
              <a:lnSpc>
                <a:spcPct val="116700"/>
              </a:lnSpc>
            </a:pPr>
            <a:r>
              <a:rPr dirty="0" sz="4350" spc="-55">
                <a:solidFill>
                  <a:srgbClr val="3F3C3D"/>
                </a:solidFill>
                <a:latin typeface="Verdana"/>
                <a:cs typeface="Verdana"/>
              </a:rPr>
              <a:t>Branded</a:t>
            </a:r>
            <a:r>
              <a:rPr dirty="0" sz="4350" spc="-41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160">
                <a:solidFill>
                  <a:srgbClr val="3F3C3D"/>
                </a:solidFill>
                <a:latin typeface="Verdana"/>
                <a:cs typeface="Verdana"/>
              </a:rPr>
              <a:t>glassware</a:t>
            </a:r>
            <a:r>
              <a:rPr dirty="0" sz="4350" spc="-40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>
                <a:solidFill>
                  <a:srgbClr val="3F3C3D"/>
                </a:solidFill>
                <a:latin typeface="Verdana"/>
                <a:cs typeface="Verdana"/>
              </a:rPr>
              <a:t>for</a:t>
            </a:r>
            <a:r>
              <a:rPr dirty="0" sz="4350" spc="-40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215">
                <a:solidFill>
                  <a:srgbClr val="3F3C3D"/>
                </a:solidFill>
                <a:latin typeface="Verdana"/>
                <a:cs typeface="Verdana"/>
              </a:rPr>
              <a:t>a</a:t>
            </a:r>
            <a:r>
              <a:rPr dirty="0" sz="4350" spc="-40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50">
                <a:solidFill>
                  <a:srgbClr val="3F3C3D"/>
                </a:solidFill>
                <a:latin typeface="Verdana"/>
                <a:cs typeface="Verdana"/>
              </a:rPr>
              <a:t>personal</a:t>
            </a:r>
            <a:r>
              <a:rPr dirty="0" sz="4350" spc="-40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10">
                <a:solidFill>
                  <a:srgbClr val="3F3C3D"/>
                </a:solidFill>
                <a:latin typeface="Verdana"/>
                <a:cs typeface="Verdana"/>
              </a:rPr>
              <a:t>touch </a:t>
            </a:r>
            <a:r>
              <a:rPr dirty="0" sz="4350" spc="-195">
                <a:solidFill>
                  <a:srgbClr val="3F3C3D"/>
                </a:solidFill>
                <a:latin typeface="Verdana"/>
                <a:cs typeface="Verdana"/>
              </a:rPr>
              <a:t>Visuals:</a:t>
            </a:r>
            <a:r>
              <a:rPr dirty="0" sz="4350" spc="-434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265">
                <a:solidFill>
                  <a:srgbClr val="3F3C3D"/>
                </a:solidFill>
                <a:latin typeface="Verdana"/>
                <a:cs typeface="Verdana"/>
              </a:rPr>
              <a:t>Images</a:t>
            </a:r>
            <a:r>
              <a:rPr dirty="0" sz="4350" spc="-43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90">
                <a:solidFill>
                  <a:srgbClr val="3F3C3D"/>
                </a:solidFill>
                <a:latin typeface="Verdana"/>
                <a:cs typeface="Verdana"/>
              </a:rPr>
              <a:t>of</a:t>
            </a:r>
            <a:r>
              <a:rPr dirty="0" sz="4350" spc="-43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10">
                <a:solidFill>
                  <a:srgbClr val="3F3C3D"/>
                </a:solidFill>
                <a:latin typeface="Verdana"/>
                <a:cs typeface="Verdana"/>
              </a:rPr>
              <a:t>different</a:t>
            </a:r>
            <a:r>
              <a:rPr dirty="0" sz="4350" spc="-43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160">
                <a:solidFill>
                  <a:srgbClr val="3F3C3D"/>
                </a:solidFill>
                <a:latin typeface="Verdana"/>
                <a:cs typeface="Verdana"/>
              </a:rPr>
              <a:t>glassware</a:t>
            </a:r>
            <a:r>
              <a:rPr dirty="0" sz="4350" spc="-43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350" spc="-20">
                <a:solidFill>
                  <a:srgbClr val="3F3C3D"/>
                </a:solidFill>
                <a:latin typeface="Verdana"/>
                <a:cs typeface="Verdana"/>
              </a:rPr>
              <a:t>sets</a:t>
            </a:r>
            <a:endParaRPr sz="435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5506" y="9623480"/>
            <a:ext cx="4255135" cy="435609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350" spc="-105">
                <a:solidFill>
                  <a:srgbClr val="3F3C3D"/>
                </a:solidFill>
                <a:latin typeface="Arial Black"/>
                <a:cs typeface="Arial Black"/>
                <a:hlinkClick r:id="rId5"/>
              </a:rPr>
              <a:t>support@thewinehouse.com</a:t>
            </a:r>
            <a:endParaRPr sz="235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61180" rIns="0" bIns="0" rtlCol="0" vert="horz">
            <a:spAutoFit/>
          </a:bodyPr>
          <a:lstStyle/>
          <a:p>
            <a:pPr marL="2186940">
              <a:lnSpc>
                <a:spcPct val="100000"/>
              </a:lnSpc>
              <a:spcBef>
                <a:spcPts val="130"/>
              </a:spcBef>
            </a:pPr>
            <a:r>
              <a:rPr dirty="0" sz="6600" spc="-335"/>
              <a:t>Unique</a:t>
            </a:r>
            <a:r>
              <a:rPr dirty="0" sz="6600" spc="-625"/>
              <a:t> </a:t>
            </a:r>
            <a:r>
              <a:rPr dirty="0" sz="6600" spc="-395"/>
              <a:t>Wine</a:t>
            </a:r>
            <a:r>
              <a:rPr dirty="0" sz="6600" spc="-625"/>
              <a:t> </a:t>
            </a:r>
            <a:r>
              <a:rPr dirty="0" sz="6600" spc="-395"/>
              <a:t>Openers</a:t>
            </a:r>
            <a:r>
              <a:rPr dirty="0" sz="6600" spc="-625"/>
              <a:t> </a:t>
            </a:r>
            <a:r>
              <a:rPr dirty="0" sz="6600" spc="-1470"/>
              <a:t>&amp;</a:t>
            </a:r>
            <a:r>
              <a:rPr dirty="0" sz="6600" spc="-625"/>
              <a:t> </a:t>
            </a:r>
            <a:r>
              <a:rPr dirty="0" sz="6600" spc="-1010"/>
              <a:t>T</a:t>
            </a:r>
            <a:r>
              <a:rPr dirty="0" sz="6600" spc="-455"/>
              <a:t>ool</a:t>
            </a:r>
            <a:r>
              <a:rPr dirty="0" sz="6600" spc="-445"/>
              <a:t>s</a:t>
            </a:r>
            <a:endParaRPr sz="66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0802" y="4197493"/>
            <a:ext cx="199085" cy="19908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0802" y="5002129"/>
            <a:ext cx="199085" cy="19908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0802" y="5806765"/>
            <a:ext cx="199085" cy="19908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0802" y="6611401"/>
            <a:ext cx="199085" cy="199085"/>
          </a:xfrm>
          <a:prstGeom prst="rect">
            <a:avLst/>
          </a:prstGeom>
        </p:spPr>
      </p:pic>
      <p:sp>
        <p:nvSpPr>
          <p:cNvPr id="7" name="object 7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524760" marR="660400" indent="-1857375">
              <a:lnSpc>
                <a:spcPct val="117300"/>
              </a:lnSpc>
              <a:spcBef>
                <a:spcPts val="95"/>
              </a:spcBef>
            </a:pPr>
            <a:r>
              <a:rPr dirty="0"/>
              <a:t>Electric</a:t>
            </a:r>
            <a:r>
              <a:rPr dirty="0" spc="-425"/>
              <a:t> </a:t>
            </a:r>
            <a:r>
              <a:rPr dirty="0" spc="-90"/>
              <a:t>wine</a:t>
            </a:r>
            <a:r>
              <a:rPr dirty="0" spc="-425"/>
              <a:t> </a:t>
            </a:r>
            <a:r>
              <a:rPr dirty="0" spc="-50"/>
              <a:t>openers</a:t>
            </a:r>
            <a:r>
              <a:rPr dirty="0" spc="-425"/>
              <a:t> </a:t>
            </a:r>
            <a:r>
              <a:rPr dirty="0" spc="-295"/>
              <a:t>&amp;</a:t>
            </a:r>
            <a:r>
              <a:rPr dirty="0" spc="-425"/>
              <a:t> </a:t>
            </a:r>
            <a:r>
              <a:rPr dirty="0" spc="-25"/>
              <a:t>classic</a:t>
            </a:r>
            <a:r>
              <a:rPr dirty="0" spc="-425"/>
              <a:t> </a:t>
            </a:r>
            <a:r>
              <a:rPr dirty="0" spc="-10"/>
              <a:t>corkscrews </a:t>
            </a:r>
            <a:r>
              <a:rPr dirty="0" spc="-60"/>
              <a:t>Professional-</a:t>
            </a:r>
            <a:r>
              <a:rPr dirty="0" spc="-125"/>
              <a:t>grade</a:t>
            </a:r>
            <a:r>
              <a:rPr dirty="0" spc="-395"/>
              <a:t> </a:t>
            </a:r>
            <a:r>
              <a:rPr dirty="0" spc="-90"/>
              <a:t>wine</a:t>
            </a:r>
            <a:r>
              <a:rPr dirty="0" spc="-395"/>
              <a:t> </a:t>
            </a:r>
            <a:r>
              <a:rPr dirty="0" spc="-20"/>
              <a:t>keys</a:t>
            </a:r>
          </a:p>
          <a:p>
            <a:pPr marL="12700" marR="5080" indent="1678305">
              <a:lnSpc>
                <a:spcPct val="117300"/>
              </a:lnSpc>
            </a:pPr>
            <a:r>
              <a:rPr dirty="0" spc="-10"/>
              <a:t>Foil</a:t>
            </a:r>
            <a:r>
              <a:rPr dirty="0" spc="-425"/>
              <a:t> </a:t>
            </a:r>
            <a:r>
              <a:rPr dirty="0" spc="-85"/>
              <a:t>cutters,</a:t>
            </a:r>
            <a:r>
              <a:rPr dirty="0" spc="-420"/>
              <a:t> </a:t>
            </a:r>
            <a:r>
              <a:rPr dirty="0" spc="-114"/>
              <a:t>pourers,</a:t>
            </a:r>
            <a:r>
              <a:rPr dirty="0" spc="-420"/>
              <a:t> </a:t>
            </a:r>
            <a:r>
              <a:rPr dirty="0" spc="-55"/>
              <a:t>and</a:t>
            </a:r>
            <a:r>
              <a:rPr dirty="0" spc="-420"/>
              <a:t> </a:t>
            </a:r>
            <a:r>
              <a:rPr dirty="0"/>
              <a:t>drip</a:t>
            </a:r>
            <a:r>
              <a:rPr dirty="0" spc="-420"/>
              <a:t> </a:t>
            </a:r>
            <a:r>
              <a:rPr dirty="0" spc="-10"/>
              <a:t>rings </a:t>
            </a:r>
            <a:r>
              <a:rPr dirty="0" spc="-190"/>
              <a:t>Visuals:</a:t>
            </a:r>
            <a:r>
              <a:rPr dirty="0" spc="-385"/>
              <a:t> </a:t>
            </a:r>
            <a:r>
              <a:rPr dirty="0"/>
              <a:t>Product</a:t>
            </a:r>
            <a:r>
              <a:rPr dirty="0" spc="-385"/>
              <a:t> </a:t>
            </a:r>
            <a:r>
              <a:rPr dirty="0" spc="-45"/>
              <a:t>shots</a:t>
            </a:r>
            <a:r>
              <a:rPr dirty="0" spc="-385"/>
              <a:t> </a:t>
            </a:r>
            <a:r>
              <a:rPr dirty="0" spc="-55"/>
              <a:t>with</a:t>
            </a:r>
            <a:r>
              <a:rPr dirty="0" spc="-380"/>
              <a:t> </a:t>
            </a:r>
            <a:r>
              <a:rPr dirty="0" spc="-165"/>
              <a:t>sleek,</a:t>
            </a:r>
            <a:r>
              <a:rPr dirty="0" spc="-385"/>
              <a:t> </a:t>
            </a:r>
            <a:r>
              <a:rPr dirty="0" spc="-55"/>
              <a:t>modern</a:t>
            </a:r>
            <a:r>
              <a:rPr dirty="0" spc="-385"/>
              <a:t> </a:t>
            </a:r>
            <a:r>
              <a:rPr dirty="0" spc="-10"/>
              <a:t>tools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13525506" y="9623480"/>
            <a:ext cx="4255135" cy="435609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350" spc="-105">
                <a:solidFill>
                  <a:srgbClr val="3F3C3D"/>
                </a:solidFill>
                <a:latin typeface="Arial Black"/>
                <a:cs typeface="Arial Black"/>
                <a:hlinkClick r:id="rId3"/>
              </a:rPr>
              <a:t>support@thewinehouse.com</a:t>
            </a:r>
            <a:endParaRPr sz="235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30750" rIns="0" bIns="0" rtlCol="0" vert="horz">
            <a:spAutoFit/>
          </a:bodyPr>
          <a:lstStyle/>
          <a:p>
            <a:pPr marL="1940560">
              <a:lnSpc>
                <a:spcPct val="100000"/>
              </a:lnSpc>
              <a:spcBef>
                <a:spcPts val="125"/>
              </a:spcBef>
            </a:pPr>
            <a:r>
              <a:rPr dirty="0" sz="7600" spc="-475"/>
              <a:t>Customizable</a:t>
            </a:r>
            <a:r>
              <a:rPr dirty="0" sz="7600" spc="-735"/>
              <a:t> </a:t>
            </a:r>
            <a:r>
              <a:rPr dirty="0" sz="7600" spc="-405"/>
              <a:t>Gifts</a:t>
            </a:r>
            <a:r>
              <a:rPr dirty="0" sz="7600" spc="-730"/>
              <a:t> </a:t>
            </a:r>
            <a:r>
              <a:rPr dirty="0" sz="7600" spc="-1695"/>
              <a:t>&amp;</a:t>
            </a:r>
            <a:r>
              <a:rPr dirty="0" sz="7600" spc="-735"/>
              <a:t> </a:t>
            </a:r>
            <a:r>
              <a:rPr dirty="0" sz="7600" spc="-670"/>
              <a:t>Sets</a:t>
            </a:r>
            <a:endParaRPr sz="76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1458" y="3627042"/>
            <a:ext cx="200025" cy="20002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1458" y="4417617"/>
            <a:ext cx="200025" cy="20002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1458" y="5208192"/>
            <a:ext cx="200025" cy="20002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1458" y="5998767"/>
            <a:ext cx="200025" cy="200025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2203772" y="3232979"/>
            <a:ext cx="14849475" cy="39782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2165985" marR="2158365" indent="-635">
              <a:lnSpc>
                <a:spcPct val="116599"/>
              </a:lnSpc>
              <a:spcBef>
                <a:spcPts val="90"/>
              </a:spcBef>
            </a:pPr>
            <a:r>
              <a:rPr dirty="0" sz="4450" spc="-100">
                <a:solidFill>
                  <a:srgbClr val="3F3C3D"/>
                </a:solidFill>
                <a:latin typeface="Verdana"/>
                <a:cs typeface="Verdana"/>
              </a:rPr>
              <a:t>Custom-</a:t>
            </a:r>
            <a:r>
              <a:rPr dirty="0" sz="4450" spc="-10">
                <a:solidFill>
                  <a:srgbClr val="3F3C3D"/>
                </a:solidFill>
                <a:latin typeface="Verdana"/>
                <a:cs typeface="Verdana"/>
              </a:rPr>
              <a:t>labeled</a:t>
            </a:r>
            <a:r>
              <a:rPr dirty="0" sz="4450" spc="-42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90">
                <a:solidFill>
                  <a:srgbClr val="3F3C3D"/>
                </a:solidFill>
                <a:latin typeface="Verdana"/>
                <a:cs typeface="Verdana"/>
              </a:rPr>
              <a:t>wine</a:t>
            </a:r>
            <a:r>
              <a:rPr dirty="0" sz="4450" spc="-42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10">
                <a:solidFill>
                  <a:srgbClr val="3F3C3D"/>
                </a:solidFill>
                <a:latin typeface="Verdana"/>
                <a:cs typeface="Verdana"/>
              </a:rPr>
              <a:t>bottles </a:t>
            </a:r>
            <a:r>
              <a:rPr dirty="0" sz="4450" spc="-125">
                <a:solidFill>
                  <a:srgbClr val="3F3C3D"/>
                </a:solidFill>
                <a:latin typeface="Verdana"/>
                <a:cs typeface="Verdana"/>
              </a:rPr>
              <a:t>Engraved</a:t>
            </a:r>
            <a:r>
              <a:rPr dirty="0" sz="4450" spc="-434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30">
                <a:solidFill>
                  <a:srgbClr val="3F3C3D"/>
                </a:solidFill>
                <a:latin typeface="Verdana"/>
                <a:cs typeface="Verdana"/>
              </a:rPr>
              <a:t>gift</a:t>
            </a:r>
            <a:r>
              <a:rPr dirty="0" sz="4450" spc="-43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114">
                <a:solidFill>
                  <a:srgbClr val="3F3C3D"/>
                </a:solidFill>
                <a:latin typeface="Verdana"/>
                <a:cs typeface="Verdana"/>
              </a:rPr>
              <a:t>boxes</a:t>
            </a:r>
            <a:r>
              <a:rPr dirty="0" sz="4450" spc="-434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65">
                <a:solidFill>
                  <a:srgbClr val="3F3C3D"/>
                </a:solidFill>
                <a:latin typeface="Verdana"/>
                <a:cs typeface="Verdana"/>
              </a:rPr>
              <a:t>and</a:t>
            </a:r>
            <a:r>
              <a:rPr dirty="0" sz="4450" spc="-43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10">
                <a:solidFill>
                  <a:srgbClr val="3F3C3D"/>
                </a:solidFill>
                <a:latin typeface="Verdana"/>
                <a:cs typeface="Verdana"/>
              </a:rPr>
              <a:t>accessories </a:t>
            </a:r>
            <a:r>
              <a:rPr dirty="0" sz="4450" spc="-120">
                <a:solidFill>
                  <a:srgbClr val="3F3C3D"/>
                </a:solidFill>
                <a:latin typeface="Verdana"/>
                <a:cs typeface="Verdana"/>
              </a:rPr>
              <a:t>Pre-</a:t>
            </a:r>
            <a:r>
              <a:rPr dirty="0" sz="4450" spc="-125">
                <a:solidFill>
                  <a:srgbClr val="3F3C3D"/>
                </a:solidFill>
                <a:latin typeface="Verdana"/>
                <a:cs typeface="Verdana"/>
              </a:rPr>
              <a:t>arranged</a:t>
            </a:r>
            <a:r>
              <a:rPr dirty="0" sz="4450" spc="-40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30">
                <a:solidFill>
                  <a:srgbClr val="3F3C3D"/>
                </a:solidFill>
                <a:latin typeface="Verdana"/>
                <a:cs typeface="Verdana"/>
              </a:rPr>
              <a:t>gift</a:t>
            </a:r>
            <a:r>
              <a:rPr dirty="0" sz="4450" spc="-40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55">
                <a:solidFill>
                  <a:srgbClr val="3F3C3D"/>
                </a:solidFill>
                <a:latin typeface="Verdana"/>
                <a:cs typeface="Verdana"/>
              </a:rPr>
              <a:t>sets</a:t>
            </a:r>
            <a:r>
              <a:rPr dirty="0" sz="4450" spc="-40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>
                <a:solidFill>
                  <a:srgbClr val="3F3C3D"/>
                </a:solidFill>
                <a:latin typeface="Verdana"/>
                <a:cs typeface="Verdana"/>
              </a:rPr>
              <a:t>for</a:t>
            </a:r>
            <a:r>
              <a:rPr dirty="0" sz="4450" spc="-40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10">
                <a:solidFill>
                  <a:srgbClr val="3F3C3D"/>
                </a:solidFill>
                <a:latin typeface="Verdana"/>
                <a:cs typeface="Verdana"/>
              </a:rPr>
              <a:t>all</a:t>
            </a:r>
            <a:r>
              <a:rPr dirty="0" sz="4450" spc="-40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10">
                <a:solidFill>
                  <a:srgbClr val="3F3C3D"/>
                </a:solidFill>
                <a:latin typeface="Verdana"/>
                <a:cs typeface="Verdana"/>
              </a:rPr>
              <a:t>occasions</a:t>
            </a:r>
            <a:endParaRPr sz="4450">
              <a:latin typeface="Verdana"/>
              <a:cs typeface="Verdana"/>
            </a:endParaRPr>
          </a:p>
          <a:p>
            <a:pPr algn="ctr" marL="12065" marR="5080">
              <a:lnSpc>
                <a:spcPts val="6220"/>
              </a:lnSpc>
              <a:spcBef>
                <a:spcPts val="160"/>
              </a:spcBef>
            </a:pPr>
            <a:r>
              <a:rPr dirty="0" sz="4450" spc="-110">
                <a:solidFill>
                  <a:srgbClr val="3F3C3D"/>
                </a:solidFill>
                <a:latin typeface="Verdana"/>
                <a:cs typeface="Verdana"/>
              </a:rPr>
              <a:t>Design</a:t>
            </a:r>
            <a:r>
              <a:rPr dirty="0" sz="4450" spc="-41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254">
                <a:solidFill>
                  <a:srgbClr val="3F3C3D"/>
                </a:solidFill>
                <a:latin typeface="Verdana"/>
                <a:cs typeface="Verdana"/>
              </a:rPr>
              <a:t>Tip:</a:t>
            </a:r>
            <a:r>
              <a:rPr dirty="0" sz="4450" spc="-40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80">
                <a:solidFill>
                  <a:srgbClr val="3F3C3D"/>
                </a:solidFill>
                <a:latin typeface="Verdana"/>
                <a:cs typeface="Verdana"/>
              </a:rPr>
              <a:t>Highlight</a:t>
            </a:r>
            <a:r>
              <a:rPr dirty="0" sz="4450" spc="-40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55">
                <a:solidFill>
                  <a:srgbClr val="3F3C3D"/>
                </a:solidFill>
                <a:latin typeface="Verdana"/>
                <a:cs typeface="Verdana"/>
              </a:rPr>
              <a:t>customization</a:t>
            </a:r>
            <a:r>
              <a:rPr dirty="0" sz="4450" spc="-41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>
                <a:solidFill>
                  <a:srgbClr val="3F3C3D"/>
                </a:solidFill>
                <a:latin typeface="Verdana"/>
                <a:cs typeface="Verdana"/>
              </a:rPr>
              <a:t>options</a:t>
            </a:r>
            <a:r>
              <a:rPr dirty="0" sz="4450" spc="-40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80">
                <a:solidFill>
                  <a:srgbClr val="3F3C3D"/>
                </a:solidFill>
                <a:latin typeface="Verdana"/>
                <a:cs typeface="Verdana"/>
              </a:rPr>
              <a:t>(photos</a:t>
            </a:r>
            <a:r>
              <a:rPr dirty="0" sz="4450" spc="-40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75">
                <a:solidFill>
                  <a:srgbClr val="3F3C3D"/>
                </a:solidFill>
                <a:latin typeface="Verdana"/>
                <a:cs typeface="Verdana"/>
              </a:rPr>
              <a:t>of </a:t>
            </a:r>
            <a:r>
              <a:rPr dirty="0" sz="4450" spc="-55">
                <a:solidFill>
                  <a:srgbClr val="3F3C3D"/>
                </a:solidFill>
                <a:latin typeface="Verdana"/>
                <a:cs typeface="Verdana"/>
              </a:rPr>
              <a:t>personalized</a:t>
            </a:r>
            <a:r>
              <a:rPr dirty="0" sz="4450" spc="-39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450" spc="-10">
                <a:solidFill>
                  <a:srgbClr val="3F3C3D"/>
                </a:solidFill>
                <a:latin typeface="Verdana"/>
                <a:cs typeface="Verdana"/>
              </a:rPr>
              <a:t>items)</a:t>
            </a:r>
            <a:endParaRPr sz="445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5506" y="9623480"/>
            <a:ext cx="4255135" cy="435609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350" spc="-105">
                <a:solidFill>
                  <a:srgbClr val="3F3C3D"/>
                </a:solidFill>
                <a:latin typeface="Arial Black"/>
                <a:cs typeface="Arial Black"/>
                <a:hlinkClick r:id="rId3"/>
              </a:rPr>
              <a:t>support@thewinehouse.com</a:t>
            </a:r>
            <a:endParaRPr sz="235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735" rIns="0" bIns="0" rtlCol="0" vert="horz">
            <a:spAutoFit/>
          </a:bodyPr>
          <a:lstStyle/>
          <a:p>
            <a:pPr algn="ctr" marL="1386205">
              <a:lnSpc>
                <a:spcPct val="100000"/>
              </a:lnSpc>
              <a:spcBef>
                <a:spcPts val="1305"/>
              </a:spcBef>
            </a:pPr>
            <a:r>
              <a:rPr dirty="0" sz="6100" spc="-520"/>
              <a:t>Accessories</a:t>
            </a:r>
            <a:r>
              <a:rPr dirty="0" sz="6100" spc="-575"/>
              <a:t> </a:t>
            </a:r>
            <a:r>
              <a:rPr dirty="0" sz="6100" spc="-145"/>
              <a:t>for</a:t>
            </a:r>
            <a:r>
              <a:rPr dirty="0" sz="6100" spc="-570"/>
              <a:t> </a:t>
            </a:r>
            <a:r>
              <a:rPr dirty="0" sz="6100" spc="-450"/>
              <a:t>Storage</a:t>
            </a:r>
            <a:r>
              <a:rPr dirty="0" sz="6100" spc="-570"/>
              <a:t> </a:t>
            </a:r>
            <a:r>
              <a:rPr dirty="0" sz="6100" spc="-1410"/>
              <a:t>&amp;</a:t>
            </a:r>
            <a:endParaRPr sz="6100"/>
          </a:p>
          <a:p>
            <a:pPr algn="ctr" marL="1569085">
              <a:lnSpc>
                <a:spcPct val="100000"/>
              </a:lnSpc>
              <a:spcBef>
                <a:spcPts val="1215"/>
              </a:spcBef>
            </a:pPr>
            <a:r>
              <a:rPr dirty="0" sz="6100" spc="-340"/>
              <a:t>Display</a:t>
            </a:r>
            <a:endParaRPr sz="61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35408" y="3590103"/>
            <a:ext cx="228600" cy="2286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35408" y="4514028"/>
            <a:ext cx="228600" cy="2286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35408" y="5437953"/>
            <a:ext cx="228600" cy="2286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35408" y="6361878"/>
            <a:ext cx="228600" cy="22860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3045479" y="3128451"/>
            <a:ext cx="13541375" cy="3721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861060" marR="853440" indent="-635">
              <a:lnSpc>
                <a:spcPct val="116599"/>
              </a:lnSpc>
              <a:spcBef>
                <a:spcPts val="100"/>
              </a:spcBef>
            </a:pPr>
            <a:r>
              <a:rPr dirty="0" sz="5200" spc="-140">
                <a:solidFill>
                  <a:srgbClr val="3F3C3D"/>
                </a:solidFill>
                <a:latin typeface="Verdana"/>
                <a:cs typeface="Verdana"/>
              </a:rPr>
              <a:t>Elegant</a:t>
            </a:r>
            <a:r>
              <a:rPr dirty="0" sz="5200" spc="-52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110">
                <a:solidFill>
                  <a:srgbClr val="3F3C3D"/>
                </a:solidFill>
                <a:latin typeface="Verdana"/>
                <a:cs typeface="Verdana"/>
              </a:rPr>
              <a:t>wine</a:t>
            </a:r>
            <a:r>
              <a:rPr dirty="0" sz="5200" spc="-52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180">
                <a:solidFill>
                  <a:srgbClr val="3F3C3D"/>
                </a:solidFill>
                <a:latin typeface="Verdana"/>
                <a:cs typeface="Verdana"/>
              </a:rPr>
              <a:t>racks</a:t>
            </a:r>
            <a:r>
              <a:rPr dirty="0" sz="5200" spc="-52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340">
                <a:solidFill>
                  <a:srgbClr val="3F3C3D"/>
                </a:solidFill>
                <a:latin typeface="Verdana"/>
                <a:cs typeface="Verdana"/>
              </a:rPr>
              <a:t>&amp;</a:t>
            </a:r>
            <a:r>
              <a:rPr dirty="0" sz="5200" spc="-52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10">
                <a:solidFill>
                  <a:srgbClr val="3F3C3D"/>
                </a:solidFill>
                <a:latin typeface="Verdana"/>
                <a:cs typeface="Verdana"/>
              </a:rPr>
              <a:t>holders </a:t>
            </a:r>
            <a:r>
              <a:rPr dirty="0" sz="5200" spc="-185">
                <a:solidFill>
                  <a:srgbClr val="3F3C3D"/>
                </a:solidFill>
                <a:latin typeface="Verdana"/>
                <a:cs typeface="Verdana"/>
              </a:rPr>
              <a:t>Temperature-</a:t>
            </a:r>
            <a:r>
              <a:rPr dirty="0" sz="5200">
                <a:solidFill>
                  <a:srgbClr val="3F3C3D"/>
                </a:solidFill>
                <a:latin typeface="Verdana"/>
                <a:cs typeface="Verdana"/>
              </a:rPr>
              <a:t>controlled</a:t>
            </a:r>
            <a:r>
              <a:rPr dirty="0" sz="5200" spc="-37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110">
                <a:solidFill>
                  <a:srgbClr val="3F3C3D"/>
                </a:solidFill>
                <a:latin typeface="Verdana"/>
                <a:cs typeface="Verdana"/>
              </a:rPr>
              <a:t>wine</a:t>
            </a:r>
            <a:r>
              <a:rPr dirty="0" sz="5200" spc="-37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10">
                <a:solidFill>
                  <a:srgbClr val="3F3C3D"/>
                </a:solidFill>
                <a:latin typeface="Verdana"/>
                <a:cs typeface="Verdana"/>
              </a:rPr>
              <a:t>coolers </a:t>
            </a:r>
            <a:r>
              <a:rPr dirty="0" sz="5200" spc="-75">
                <a:solidFill>
                  <a:srgbClr val="3F3C3D"/>
                </a:solidFill>
                <a:latin typeface="Verdana"/>
                <a:cs typeface="Verdana"/>
              </a:rPr>
              <a:t>Decorative</a:t>
            </a:r>
            <a:r>
              <a:rPr dirty="0" sz="5200" spc="-45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>
                <a:solidFill>
                  <a:srgbClr val="3F3C3D"/>
                </a:solidFill>
                <a:latin typeface="Verdana"/>
                <a:cs typeface="Verdana"/>
              </a:rPr>
              <a:t>bottle</a:t>
            </a:r>
            <a:r>
              <a:rPr dirty="0" sz="5200" spc="-45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30">
                <a:solidFill>
                  <a:srgbClr val="3F3C3D"/>
                </a:solidFill>
                <a:latin typeface="Verdana"/>
                <a:cs typeface="Verdana"/>
              </a:rPr>
              <a:t>stoppers</a:t>
            </a:r>
            <a:r>
              <a:rPr dirty="0" sz="5200" spc="-45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85">
                <a:solidFill>
                  <a:srgbClr val="3F3C3D"/>
                </a:solidFill>
                <a:latin typeface="Verdana"/>
                <a:cs typeface="Verdana"/>
              </a:rPr>
              <a:t>and</a:t>
            </a:r>
            <a:r>
              <a:rPr dirty="0" sz="5200" spc="-45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20">
                <a:solidFill>
                  <a:srgbClr val="3F3C3D"/>
                </a:solidFill>
                <a:latin typeface="Verdana"/>
                <a:cs typeface="Verdana"/>
              </a:rPr>
              <a:t>tags</a:t>
            </a:r>
            <a:endParaRPr sz="52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1035"/>
              </a:spcBef>
            </a:pPr>
            <a:r>
              <a:rPr dirty="0" sz="5200" spc="-235">
                <a:solidFill>
                  <a:srgbClr val="3F3C3D"/>
                </a:solidFill>
                <a:latin typeface="Verdana"/>
                <a:cs typeface="Verdana"/>
              </a:rPr>
              <a:t>Visuals:</a:t>
            </a:r>
            <a:r>
              <a:rPr dirty="0" sz="5200" spc="-49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>
                <a:solidFill>
                  <a:srgbClr val="3F3C3D"/>
                </a:solidFill>
                <a:latin typeface="Verdana"/>
                <a:cs typeface="Verdana"/>
              </a:rPr>
              <a:t>Photos</a:t>
            </a:r>
            <a:r>
              <a:rPr dirty="0" sz="5200" spc="-49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110">
                <a:solidFill>
                  <a:srgbClr val="3F3C3D"/>
                </a:solidFill>
                <a:latin typeface="Verdana"/>
                <a:cs typeface="Verdana"/>
              </a:rPr>
              <a:t>of</a:t>
            </a:r>
            <a:r>
              <a:rPr dirty="0" sz="5200" spc="-484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60">
                <a:solidFill>
                  <a:srgbClr val="3F3C3D"/>
                </a:solidFill>
                <a:latin typeface="Verdana"/>
                <a:cs typeface="Verdana"/>
              </a:rPr>
              <a:t>stylish</a:t>
            </a:r>
            <a:r>
              <a:rPr dirty="0" sz="5200" spc="-49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145">
                <a:solidFill>
                  <a:srgbClr val="3F3C3D"/>
                </a:solidFill>
                <a:latin typeface="Verdana"/>
                <a:cs typeface="Verdana"/>
              </a:rPr>
              <a:t>storage</a:t>
            </a:r>
            <a:r>
              <a:rPr dirty="0" sz="5200" spc="-484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5200" spc="-10">
                <a:solidFill>
                  <a:srgbClr val="3F3C3D"/>
                </a:solidFill>
                <a:latin typeface="Verdana"/>
                <a:cs typeface="Verdana"/>
              </a:rPr>
              <a:t>solutions</a:t>
            </a:r>
            <a:endParaRPr sz="520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5506" y="9623480"/>
            <a:ext cx="4255135" cy="435609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350" spc="-105">
                <a:solidFill>
                  <a:srgbClr val="3F3C3D"/>
                </a:solidFill>
                <a:latin typeface="Arial Black"/>
                <a:cs typeface="Arial Black"/>
                <a:hlinkClick r:id="rId3"/>
              </a:rPr>
              <a:t>support@thewinehouse.com</a:t>
            </a:r>
            <a:endParaRPr sz="235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8543" rIns="0" bIns="0" rtlCol="0" vert="horz">
            <a:spAutoFit/>
          </a:bodyPr>
          <a:lstStyle/>
          <a:p>
            <a:pPr marL="1510665">
              <a:lnSpc>
                <a:spcPct val="100000"/>
              </a:lnSpc>
              <a:spcBef>
                <a:spcPts val="110"/>
              </a:spcBef>
            </a:pPr>
            <a:r>
              <a:rPr dirty="0" spc="-425"/>
              <a:t>Discover</a:t>
            </a:r>
            <a:r>
              <a:rPr dirty="0" spc="-645"/>
              <a:t> </a:t>
            </a:r>
            <a:r>
              <a:rPr dirty="0" spc="-350"/>
              <a:t>the</a:t>
            </a:r>
            <a:r>
              <a:rPr dirty="0" spc="-640"/>
              <a:t> </a:t>
            </a:r>
            <a:r>
              <a:rPr dirty="0" spc="-425"/>
              <a:t>Perfect</a:t>
            </a:r>
            <a:r>
              <a:rPr dirty="0" spc="-640"/>
              <a:t> </a:t>
            </a:r>
            <a:r>
              <a:rPr dirty="0" spc="-254"/>
              <a:t>Gift</a:t>
            </a:r>
            <a:r>
              <a:rPr dirty="0" spc="-640"/>
              <a:t> </a:t>
            </a:r>
            <a:r>
              <a:rPr dirty="0" spc="-1010"/>
              <a:t>T</a:t>
            </a:r>
            <a:r>
              <a:rPr dirty="0" spc="-445"/>
              <a:t>od</a:t>
            </a:r>
            <a:r>
              <a:rPr dirty="0" spc="-520"/>
              <a:t>a</a:t>
            </a:r>
            <a:r>
              <a:rPr dirty="0" spc="-434"/>
              <a:t>y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14317" y="4326870"/>
            <a:ext cx="209146" cy="20914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14317" y="5172172"/>
            <a:ext cx="209146" cy="20914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14317" y="6017474"/>
            <a:ext cx="209146" cy="20914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3079954" y="3903423"/>
            <a:ext cx="13970000" cy="2561590"/>
          </a:xfrm>
          <a:prstGeom prst="rect">
            <a:avLst/>
          </a:prstGeom>
        </p:spPr>
        <p:txBody>
          <a:bodyPr wrap="square" lIns="0" tIns="13398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5"/>
              </a:spcBef>
            </a:pPr>
            <a:r>
              <a:rPr dirty="0" sz="4750" spc="-65">
                <a:solidFill>
                  <a:srgbClr val="3F3C3D"/>
                </a:solidFill>
                <a:latin typeface="Verdana"/>
                <a:cs typeface="Verdana"/>
              </a:rPr>
              <a:t>Visit</a:t>
            </a:r>
            <a:r>
              <a:rPr dirty="0" sz="4750" spc="-47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114">
                <a:solidFill>
                  <a:srgbClr val="3F3C3D"/>
                </a:solidFill>
                <a:latin typeface="Verdana"/>
                <a:cs typeface="Verdana"/>
              </a:rPr>
              <a:t>us</a:t>
            </a:r>
            <a:r>
              <a:rPr dirty="0" sz="4750" spc="-47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155">
                <a:solidFill>
                  <a:srgbClr val="3F3C3D"/>
                </a:solidFill>
                <a:latin typeface="Verdana"/>
                <a:cs typeface="Verdana"/>
              </a:rPr>
              <a:t>in-</a:t>
            </a:r>
            <a:r>
              <a:rPr dirty="0" sz="4750" spc="-70">
                <a:solidFill>
                  <a:srgbClr val="3F3C3D"/>
                </a:solidFill>
                <a:latin typeface="Verdana"/>
                <a:cs typeface="Verdana"/>
              </a:rPr>
              <a:t>store</a:t>
            </a:r>
            <a:r>
              <a:rPr dirty="0" sz="4750" spc="-470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25">
                <a:solidFill>
                  <a:srgbClr val="3F3C3D"/>
                </a:solidFill>
                <a:latin typeface="Verdana"/>
                <a:cs typeface="Verdana"/>
              </a:rPr>
              <a:t>or</a:t>
            </a:r>
            <a:r>
              <a:rPr dirty="0" sz="4750" spc="-47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30">
                <a:solidFill>
                  <a:srgbClr val="3F3C3D"/>
                </a:solidFill>
                <a:latin typeface="Verdana"/>
                <a:cs typeface="Verdana"/>
              </a:rPr>
              <a:t>shop</a:t>
            </a:r>
            <a:r>
              <a:rPr dirty="0" sz="4750" spc="-47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10">
                <a:solidFill>
                  <a:srgbClr val="3F3C3D"/>
                </a:solidFill>
                <a:latin typeface="Verdana"/>
                <a:cs typeface="Verdana"/>
              </a:rPr>
              <a:t>online</a:t>
            </a:r>
            <a:endParaRPr sz="4750">
              <a:latin typeface="Verdana"/>
              <a:cs typeface="Verdana"/>
            </a:endParaRPr>
          </a:p>
          <a:p>
            <a:pPr algn="ctr" marL="12700" marR="5080">
              <a:lnSpc>
                <a:spcPts val="6659"/>
              </a:lnSpc>
              <a:spcBef>
                <a:spcPts val="175"/>
              </a:spcBef>
            </a:pPr>
            <a:r>
              <a:rPr dirty="0" sz="4750">
                <a:solidFill>
                  <a:srgbClr val="3F3C3D"/>
                </a:solidFill>
                <a:latin typeface="Verdana"/>
                <a:cs typeface="Verdana"/>
              </a:rPr>
              <a:t>Gift</a:t>
            </a:r>
            <a:r>
              <a:rPr dirty="0" sz="4750" spc="-45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105">
                <a:solidFill>
                  <a:srgbClr val="3F3C3D"/>
                </a:solidFill>
                <a:latin typeface="Verdana"/>
                <a:cs typeface="Verdana"/>
              </a:rPr>
              <a:t>wrapping</a:t>
            </a:r>
            <a:r>
              <a:rPr dirty="0" sz="4750" spc="-45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75">
                <a:solidFill>
                  <a:srgbClr val="3F3C3D"/>
                </a:solidFill>
                <a:latin typeface="Verdana"/>
                <a:cs typeface="Verdana"/>
              </a:rPr>
              <a:t>and</a:t>
            </a:r>
            <a:r>
              <a:rPr dirty="0" sz="4750" spc="-45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65">
                <a:solidFill>
                  <a:srgbClr val="3F3C3D"/>
                </a:solidFill>
                <a:latin typeface="Verdana"/>
                <a:cs typeface="Verdana"/>
              </a:rPr>
              <a:t>nationwide</a:t>
            </a:r>
            <a:r>
              <a:rPr dirty="0" sz="4750" spc="-459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75">
                <a:solidFill>
                  <a:srgbClr val="3F3C3D"/>
                </a:solidFill>
                <a:latin typeface="Verdana"/>
                <a:cs typeface="Verdana"/>
              </a:rPr>
              <a:t>shipping</a:t>
            </a:r>
            <a:r>
              <a:rPr dirty="0" sz="4750" spc="-45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30">
                <a:solidFill>
                  <a:srgbClr val="3F3C3D"/>
                </a:solidFill>
                <a:latin typeface="Verdana"/>
                <a:cs typeface="Verdana"/>
              </a:rPr>
              <a:t>available </a:t>
            </a:r>
            <a:r>
              <a:rPr dirty="0" sz="4750" spc="-25">
                <a:solidFill>
                  <a:srgbClr val="3F3C3D"/>
                </a:solidFill>
                <a:latin typeface="Verdana"/>
                <a:cs typeface="Verdana"/>
              </a:rPr>
              <a:t>Find</a:t>
            </a:r>
            <a:r>
              <a:rPr dirty="0" sz="4750" spc="-45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114">
                <a:solidFill>
                  <a:srgbClr val="3F3C3D"/>
                </a:solidFill>
                <a:latin typeface="Verdana"/>
                <a:cs typeface="Verdana"/>
              </a:rPr>
              <a:t>something</a:t>
            </a:r>
            <a:r>
              <a:rPr dirty="0" sz="4750" spc="-45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>
                <a:solidFill>
                  <a:srgbClr val="3F3C3D"/>
                </a:solidFill>
                <a:latin typeface="Verdana"/>
                <a:cs typeface="Verdana"/>
              </a:rPr>
              <a:t>for</a:t>
            </a:r>
            <a:r>
              <a:rPr dirty="0" sz="4750" spc="-45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125">
                <a:solidFill>
                  <a:srgbClr val="3F3C3D"/>
                </a:solidFill>
                <a:latin typeface="Verdana"/>
                <a:cs typeface="Verdana"/>
              </a:rPr>
              <a:t>every</a:t>
            </a:r>
            <a:r>
              <a:rPr dirty="0" sz="4750" spc="-45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100">
                <a:solidFill>
                  <a:srgbClr val="3F3C3D"/>
                </a:solidFill>
                <a:latin typeface="Verdana"/>
                <a:cs typeface="Verdana"/>
              </a:rPr>
              <a:t>wine</a:t>
            </a:r>
            <a:r>
              <a:rPr dirty="0" sz="4750" spc="-455">
                <a:solidFill>
                  <a:srgbClr val="3F3C3D"/>
                </a:solidFill>
                <a:latin typeface="Verdana"/>
                <a:cs typeface="Verdana"/>
              </a:rPr>
              <a:t> </a:t>
            </a:r>
            <a:r>
              <a:rPr dirty="0" sz="4750" spc="-10">
                <a:solidFill>
                  <a:srgbClr val="3F3C3D"/>
                </a:solidFill>
                <a:latin typeface="Verdana"/>
                <a:cs typeface="Verdana"/>
              </a:rPr>
              <a:t>lover</a:t>
            </a:r>
            <a:endParaRPr sz="475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5506" y="9623480"/>
            <a:ext cx="4255135" cy="435609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350" spc="-105">
                <a:solidFill>
                  <a:srgbClr val="3F3C3D"/>
                </a:solidFill>
                <a:latin typeface="Arial Black"/>
                <a:cs typeface="Arial Black"/>
                <a:hlinkClick r:id="rId4"/>
              </a:rPr>
              <a:t>support@thewinehouse.com</a:t>
            </a:r>
            <a:endParaRPr sz="2350">
              <a:latin typeface="Arial Black"/>
              <a:cs typeface="Arial Black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95"/>
              <a:t>https://thewinehouse.com/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pc="-80"/>
              <a:t>(469)</a:t>
            </a:r>
            <a:r>
              <a:rPr dirty="0" spc="-160"/>
              <a:t> </a:t>
            </a:r>
            <a:r>
              <a:rPr dirty="0" spc="-35"/>
              <a:t>998-</a:t>
            </a:r>
            <a:r>
              <a:rPr dirty="0" spc="-75"/>
              <a:t>0393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C3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The Wine House</dc:creator>
  <cp:keywords>DAGtI2cgs3U,BAGtI-bfMRY,7F</cp:keywords>
  <dc:title>Explore Unique Wine Accessories &amp; Gifts</dc:title>
  <dcterms:created xsi:type="dcterms:W3CDTF">2025-07-14T12:10:47Z</dcterms:created>
  <dcterms:modified xsi:type="dcterms:W3CDTF">2025-07-14T12:10:47Z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2025-07-14T00:00:00Z</vt:filetime>
  </property>
  <property fmtid="{D5CDD505-2E9C-101B-9397-08002B2CF9AE}" pid="3" name="Creator">
    <vt:lpwstr>Canva (Renderer)</vt:lpwstr>
  </property>
  <property fmtid="{D5CDD505-2E9C-101B-9397-08002B2CF9AE}" pid="4" name="Producer">
    <vt:lpwstr>Canva (Renderer)</vt:lpwstr>
  </property>
  <property fmtid="{D5CDD505-2E9C-101B-9397-08002B2CF9AE}" pid="5" name="LastSaved">
    <vt:filetime>2025-07-14T00:00:00Z</vt:filetime>
  </property>
</Properties>
</file>