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8288000" cy="10287000"/>
  <p:notesSz cx="6858000" cy="9144000"/>
  <p:embeddedFontLst>
    <p:embeddedFont>
      <p:font typeface="Georgia Bold" pitchFamily="18" charset="0"/>
      <p:bold r:id="rId8"/>
    </p:embeddedFon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Georgia" pitchFamily="18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-516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uxe-shinjuku.jp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uxe-shinjuku.jp/zh-CN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uxe-shinjuku.jp" TargetMode="External"/><Relationship Id="rId5" Type="http://schemas.openxmlformats.org/officeDocument/2006/relationships/hyperlink" Target="https://luxe-shinjuku.jp/" TargetMode="External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7665" y="2804920"/>
            <a:ext cx="13307657" cy="1586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59"/>
              </a:lnSpc>
            </a:pPr>
            <a:r>
              <a:rPr lang="en-US" sz="9999" b="1" spc="299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</a:rPr>
              <a:t>LUXE Shinjuku</a:t>
            </a:r>
          </a:p>
        </p:txBody>
      </p:sp>
      <p:sp>
        <p:nvSpPr>
          <p:cNvPr id="4" name="Freeform 4"/>
          <p:cNvSpPr/>
          <p:nvPr/>
        </p:nvSpPr>
        <p:spPr>
          <a:xfrm>
            <a:off x="0" y="0"/>
            <a:ext cx="3225159" cy="3184111"/>
          </a:xfrm>
          <a:custGeom>
            <a:avLst/>
            <a:gdLst/>
            <a:ahLst/>
            <a:cxnLst/>
            <a:rect l="l" t="t" r="r" b="b"/>
            <a:pathLst>
              <a:path w="3225159" h="3184111">
                <a:moveTo>
                  <a:pt x="0" y="0"/>
                </a:moveTo>
                <a:lnTo>
                  <a:pt x="3225159" y="0"/>
                </a:lnTo>
                <a:lnTo>
                  <a:pt x="3225159" y="3184111"/>
                </a:lnTo>
                <a:lnTo>
                  <a:pt x="0" y="3184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10800000">
            <a:off x="15062841" y="7102889"/>
            <a:ext cx="3225159" cy="3184111"/>
          </a:xfrm>
          <a:custGeom>
            <a:avLst/>
            <a:gdLst/>
            <a:ahLst/>
            <a:cxnLst/>
            <a:rect l="l" t="t" r="r" b="b"/>
            <a:pathLst>
              <a:path w="3225159" h="3184111">
                <a:moveTo>
                  <a:pt x="0" y="0"/>
                </a:moveTo>
                <a:lnTo>
                  <a:pt x="3225159" y="0"/>
                </a:lnTo>
                <a:lnTo>
                  <a:pt x="3225159" y="3184111"/>
                </a:lnTo>
                <a:lnTo>
                  <a:pt x="0" y="3184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943600" y="4906014"/>
            <a:ext cx="5299940" cy="3982728"/>
          </a:xfrm>
          <a:custGeom>
            <a:avLst/>
            <a:gdLst/>
            <a:ahLst/>
            <a:cxnLst/>
            <a:rect l="l" t="t" r="r" b="b"/>
            <a:pathLst>
              <a:path w="3589480" h="3589480">
                <a:moveTo>
                  <a:pt x="0" y="0"/>
                </a:moveTo>
                <a:lnTo>
                  <a:pt x="3589480" y="0"/>
                </a:lnTo>
                <a:lnTo>
                  <a:pt x="3589480" y="3589481"/>
                </a:lnTo>
                <a:lnTo>
                  <a:pt x="0" y="358948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FFFFFF"/>
            </a:solidFill>
            <a:prstDash val="solid"/>
            <a:miter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472281" y="2332390"/>
            <a:ext cx="10169371" cy="1769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8"/>
              </a:lnSpc>
            </a:pPr>
            <a:r>
              <a:rPr lang="en-US" sz="6000" b="1" spc="165" dirty="0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</a:rPr>
              <a:t> Bars In Shinjuku Tokyo Japan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95401" y="4991100"/>
            <a:ext cx="15316200" cy="23852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200"/>
              </a:lnSpc>
            </a:pPr>
            <a:r>
              <a:rPr lang="en-US" sz="4500" spc="96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Visit LUXE Shinjuku, one of the best </a:t>
            </a:r>
            <a:r>
              <a:rPr lang="en-US" sz="4500" b="1" u="sng" spc="96" dirty="0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  <a:hlinkClick r:id="rId2" tooltip="https://luxe-shinjuku.jp"/>
              </a:rPr>
              <a:t>bars in Shinjuku, Tokyo, Japan</a:t>
            </a:r>
            <a:r>
              <a:rPr lang="en-US" sz="4500" spc="96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, where international guests enjoy exclusive drinks, friendly hostesses &amp; vibrant nightlife.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709133" cy="10287000"/>
            <a:chOff x="0" y="0"/>
            <a:chExt cx="419716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9716" cy="1593725"/>
            </a:xfrm>
            <a:custGeom>
              <a:avLst/>
              <a:gdLst/>
              <a:ahLst/>
              <a:cxnLst/>
              <a:rect l="l" t="t" r="r" b="b"/>
              <a:pathLst>
                <a:path w="419716" h="1593725">
                  <a:moveTo>
                    <a:pt x="0" y="0"/>
                  </a:moveTo>
                  <a:lnTo>
                    <a:pt x="419716" y="0"/>
                  </a:lnTo>
                  <a:lnTo>
                    <a:pt x="419716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76571" r="-76571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 rot="2322051">
            <a:off x="4039296" y="3451932"/>
            <a:ext cx="15099703" cy="2580676"/>
          </a:xfrm>
          <a:custGeom>
            <a:avLst/>
            <a:gdLst/>
            <a:ahLst/>
            <a:cxnLst/>
            <a:rect l="l" t="t" r="r" b="b"/>
            <a:pathLst>
              <a:path w="15099703" h="2580676">
                <a:moveTo>
                  <a:pt x="0" y="0"/>
                </a:moveTo>
                <a:lnTo>
                  <a:pt x="15099703" y="0"/>
                </a:lnTo>
                <a:lnTo>
                  <a:pt x="15099703" y="2580676"/>
                </a:lnTo>
                <a:lnTo>
                  <a:pt x="0" y="258067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201407" y="2388298"/>
            <a:ext cx="9885187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07"/>
              </a:lnSpc>
            </a:pPr>
            <a:r>
              <a:rPr lang="en-US" sz="6000" b="1" spc="164" dirty="0">
                <a:solidFill>
                  <a:srgbClr val="6ABB43"/>
                </a:solidFill>
                <a:latin typeface="Georgia Bold"/>
                <a:ea typeface="Georgia Bold"/>
                <a:cs typeface="Georgia Bold"/>
                <a:sym typeface="Georgia Bold"/>
              </a:rPr>
              <a:t> Kabukicho Night Clubs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159408" y="4265407"/>
            <a:ext cx="12833192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4500" spc="68" dirty="0">
                <a:latin typeface="Georgia"/>
                <a:ea typeface="Georgia"/>
                <a:cs typeface="Georgia"/>
                <a:sym typeface="Georgia"/>
              </a:rPr>
              <a:t>LUXE Shinjuku is one of your premium Kabukicho night clubs. Enjoy luxury VIP service, English-speaking staff, and a premier Japanese nightlife experience.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B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71081" y="2629116"/>
            <a:ext cx="11264119" cy="987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6000" b="1" dirty="0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</a:rPr>
              <a:t> Shinjuku Escort Services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382638" y="4722328"/>
            <a:ext cx="12409812" cy="2872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4500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Discover personalized VIP experiences, luxury nightlife, and friendly Japanese hostesses at LUXE Shinjuku, offering premier </a:t>
            </a:r>
            <a:r>
              <a:rPr lang="en-US" sz="4500" b="1" u="sng" dirty="0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  <a:hlinkClick r:id="rId2" tooltip="https://www.luxe-shinjuku.jp/zh-CN"/>
              </a:rPr>
              <a:t>Shinjuku escort services</a:t>
            </a:r>
            <a:r>
              <a:rPr lang="en-US" sz="4500" dirty="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. Call now!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2709133" cy="10287000"/>
            <a:chOff x="0" y="0"/>
            <a:chExt cx="419716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19716" cy="1593725"/>
            </a:xfrm>
            <a:custGeom>
              <a:avLst/>
              <a:gdLst/>
              <a:ahLst/>
              <a:cxnLst/>
              <a:rect l="l" t="t" r="r" b="b"/>
              <a:pathLst>
                <a:path w="419716" h="1593725">
                  <a:moveTo>
                    <a:pt x="0" y="0"/>
                  </a:moveTo>
                  <a:lnTo>
                    <a:pt x="419716" y="0"/>
                  </a:lnTo>
                  <a:lnTo>
                    <a:pt x="419716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234431" r="-234431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3534338" y="581507"/>
            <a:ext cx="13270233" cy="2268003"/>
          </a:xfrm>
          <a:custGeom>
            <a:avLst/>
            <a:gdLst/>
            <a:ahLst/>
            <a:cxnLst/>
            <a:rect l="l" t="t" r="r" b="b"/>
            <a:pathLst>
              <a:path w="13270233" h="2268003">
                <a:moveTo>
                  <a:pt x="0" y="0"/>
                </a:moveTo>
                <a:lnTo>
                  <a:pt x="13270232" y="0"/>
                </a:lnTo>
                <a:lnTo>
                  <a:pt x="13270232" y="2268004"/>
                </a:lnTo>
                <a:lnTo>
                  <a:pt x="0" y="22680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2000"/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049980" y="738393"/>
            <a:ext cx="9885187" cy="1431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03"/>
              </a:lnSpc>
            </a:pPr>
            <a:r>
              <a:rPr lang="en-US" sz="8999" b="1">
                <a:solidFill>
                  <a:srgbClr val="6ABB43"/>
                </a:solidFill>
                <a:latin typeface="Georgia Bold"/>
                <a:ea typeface="Georgia Bold"/>
                <a:cs typeface="Georgia Bold"/>
                <a:sym typeface="Georgia Bold"/>
              </a:rPr>
              <a:t>Contact Us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6151129" y="7090674"/>
            <a:ext cx="9585627" cy="2975084"/>
            <a:chOff x="0" y="0"/>
            <a:chExt cx="2524610" cy="7835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524609" cy="783561"/>
            </a:xfrm>
            <a:custGeom>
              <a:avLst/>
              <a:gdLst/>
              <a:ahLst/>
              <a:cxnLst/>
              <a:rect l="l" t="t" r="r" b="b"/>
              <a:pathLst>
                <a:path w="2524609" h="783561">
                  <a:moveTo>
                    <a:pt x="8884" y="0"/>
                  </a:moveTo>
                  <a:lnTo>
                    <a:pt x="2515725" y="0"/>
                  </a:lnTo>
                  <a:cubicBezTo>
                    <a:pt x="2520632" y="0"/>
                    <a:pt x="2524609" y="3978"/>
                    <a:pt x="2524609" y="8884"/>
                  </a:cubicBezTo>
                  <a:lnTo>
                    <a:pt x="2524609" y="774677"/>
                  </a:lnTo>
                  <a:cubicBezTo>
                    <a:pt x="2524609" y="777033"/>
                    <a:pt x="2523673" y="779293"/>
                    <a:pt x="2522007" y="780959"/>
                  </a:cubicBezTo>
                  <a:cubicBezTo>
                    <a:pt x="2520341" y="782625"/>
                    <a:pt x="2518082" y="783561"/>
                    <a:pt x="2515725" y="783561"/>
                  </a:cubicBezTo>
                  <a:lnTo>
                    <a:pt x="8884" y="783561"/>
                  </a:lnTo>
                  <a:cubicBezTo>
                    <a:pt x="3978" y="783561"/>
                    <a:pt x="0" y="779584"/>
                    <a:pt x="0" y="774677"/>
                  </a:cubicBezTo>
                  <a:lnTo>
                    <a:pt x="0" y="8884"/>
                  </a:lnTo>
                  <a:cubicBezTo>
                    <a:pt x="0" y="3978"/>
                    <a:pt x="3978" y="0"/>
                    <a:pt x="8884" y="0"/>
                  </a:cubicBezTo>
                  <a:close/>
                </a:path>
              </a:pathLst>
            </a:custGeom>
            <a:solidFill>
              <a:srgbClr val="2B2B2B">
                <a:alpha val="9804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2524610" cy="8311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3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288040" y="3284255"/>
            <a:ext cx="6950832" cy="3329053"/>
            <a:chOff x="0" y="0"/>
            <a:chExt cx="1830672" cy="8767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30672" cy="876788"/>
            </a:xfrm>
            <a:custGeom>
              <a:avLst/>
              <a:gdLst/>
              <a:ahLst/>
              <a:cxnLst/>
              <a:rect l="l" t="t" r="r" b="b"/>
              <a:pathLst>
                <a:path w="1830672" h="876788">
                  <a:moveTo>
                    <a:pt x="12252" y="0"/>
                  </a:moveTo>
                  <a:lnTo>
                    <a:pt x="1818420" y="0"/>
                  </a:lnTo>
                  <a:cubicBezTo>
                    <a:pt x="1825186" y="0"/>
                    <a:pt x="1830672" y="5485"/>
                    <a:pt x="1830672" y="12252"/>
                  </a:cubicBezTo>
                  <a:lnTo>
                    <a:pt x="1830672" y="864536"/>
                  </a:lnTo>
                  <a:cubicBezTo>
                    <a:pt x="1830672" y="871302"/>
                    <a:pt x="1825186" y="876788"/>
                    <a:pt x="1818420" y="876788"/>
                  </a:cubicBezTo>
                  <a:lnTo>
                    <a:pt x="12252" y="876788"/>
                  </a:lnTo>
                  <a:cubicBezTo>
                    <a:pt x="5485" y="876788"/>
                    <a:pt x="0" y="871302"/>
                    <a:pt x="0" y="864536"/>
                  </a:cubicBezTo>
                  <a:lnTo>
                    <a:pt x="0" y="12252"/>
                  </a:lnTo>
                  <a:cubicBezTo>
                    <a:pt x="0" y="5485"/>
                    <a:pt x="5485" y="0"/>
                    <a:pt x="12252" y="0"/>
                  </a:cubicBezTo>
                  <a:close/>
                </a:path>
              </a:pathLst>
            </a:custGeom>
            <a:solidFill>
              <a:srgbClr val="000000">
                <a:alpha val="9804"/>
              </a:srgbClr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830672" cy="9244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63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288040" y="3298337"/>
            <a:ext cx="1644837" cy="7715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1">
                <a:solidFill>
                  <a:srgbClr val="000000"/>
                </a:solidFill>
                <a:latin typeface="Georgia Bold"/>
                <a:ea typeface="Georgia Bold"/>
                <a:cs typeface="Georgia Bold"/>
                <a:sym typeface="Georgia Bold"/>
              </a:rPr>
              <a:t>Bio: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777560" y="4116716"/>
            <a:ext cx="6162111" cy="2193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00"/>
              </a:lnSpc>
            </a:pPr>
            <a:r>
              <a:rPr lang="en-US" sz="25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At LUXE Shinjuku, we offer an exclusive luxury nightlife experience with VIP lounges, elegant ambiance, exceptional service, and stunning hosts all welcoming guests every day.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382252" y="2857500"/>
            <a:ext cx="2857748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1" dirty="0">
                <a:solidFill>
                  <a:srgbClr val="000000"/>
                </a:solidFill>
                <a:latin typeface="Georgia Bold"/>
                <a:ea typeface="Georgia Bold"/>
                <a:cs typeface="Georgia Bold"/>
                <a:sym typeface="Georgia Bold"/>
              </a:rPr>
              <a:t>Address: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972800" y="4008749"/>
            <a:ext cx="6705600" cy="20491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25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4F G3biru 1-10-3 Kabukicho,</a:t>
            </a:r>
          </a:p>
          <a:p>
            <a:pPr algn="ctr">
              <a:lnSpc>
                <a:spcPts val="5599"/>
              </a:lnSpc>
            </a:pPr>
            <a:r>
              <a:rPr lang="en-US" sz="25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Shinjuku-</a:t>
            </a:r>
            <a:r>
              <a:rPr lang="en-US" sz="2500" dirty="0" err="1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ku</a:t>
            </a:r>
            <a:r>
              <a:rPr lang="en-US" sz="25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, Tokyo-to 160-0021</a:t>
            </a:r>
          </a:p>
          <a:p>
            <a:pPr algn="ctr">
              <a:lnSpc>
                <a:spcPts val="5599"/>
              </a:lnSpc>
            </a:pPr>
            <a:r>
              <a:rPr lang="en-US" sz="2500" dirty="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Japan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947489" y="7270533"/>
            <a:ext cx="491949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 b="1">
                <a:solidFill>
                  <a:srgbClr val="000000"/>
                </a:solidFill>
                <a:latin typeface="Georgia Bold"/>
                <a:ea typeface="Georgia Bold"/>
                <a:cs typeface="Georgia Bold"/>
                <a:sym typeface="Georgia Bold"/>
              </a:rPr>
              <a:t>Website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858616" y="8644891"/>
            <a:ext cx="8170653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44"/>
              </a:lnSpc>
            </a:pPr>
            <a:r>
              <a:rPr lang="en-US" sz="4499" b="1" u="sng" dirty="0">
                <a:solidFill>
                  <a:srgbClr val="2B2B2B"/>
                </a:solidFill>
                <a:latin typeface="Georgia Bold"/>
                <a:ea typeface="Georgia Bold"/>
                <a:cs typeface="Georgia Bold"/>
                <a:sym typeface="Georgia Bold"/>
                <a:hlinkClick r:id="rId5" tooltip="https://luxe-shinjuku.jp"/>
              </a:rPr>
              <a:t>https://luxe-shinjuku.jp/</a:t>
            </a:r>
            <a:endParaRPr lang="en-US" sz="4499" b="1" u="sng" dirty="0">
              <a:solidFill>
                <a:srgbClr val="2B2B2B"/>
              </a:solidFill>
              <a:latin typeface="Georgia Bold"/>
              <a:ea typeface="Georgia Bold"/>
              <a:cs typeface="Georgia Bold"/>
              <a:sym typeface="Georgia Bold"/>
              <a:hlinkClick r:id="rId6" tooltip="https://luxe-shinjuku.jp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3225159" cy="3184111"/>
          </a:xfrm>
          <a:custGeom>
            <a:avLst/>
            <a:gdLst/>
            <a:ahLst/>
            <a:cxnLst/>
            <a:rect l="l" t="t" r="r" b="b"/>
            <a:pathLst>
              <a:path w="3225159" h="3184111">
                <a:moveTo>
                  <a:pt x="0" y="0"/>
                </a:moveTo>
                <a:lnTo>
                  <a:pt x="3225159" y="0"/>
                </a:lnTo>
                <a:lnTo>
                  <a:pt x="3225159" y="3184111"/>
                </a:lnTo>
                <a:lnTo>
                  <a:pt x="0" y="3184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10800000">
            <a:off x="15062841" y="7102889"/>
            <a:ext cx="3225159" cy="3184111"/>
          </a:xfrm>
          <a:custGeom>
            <a:avLst/>
            <a:gdLst/>
            <a:ahLst/>
            <a:cxnLst/>
            <a:rect l="l" t="t" r="r" b="b"/>
            <a:pathLst>
              <a:path w="3225159" h="3184111">
                <a:moveTo>
                  <a:pt x="0" y="0"/>
                </a:moveTo>
                <a:lnTo>
                  <a:pt x="3225159" y="0"/>
                </a:lnTo>
                <a:lnTo>
                  <a:pt x="3225159" y="3184111"/>
                </a:lnTo>
                <a:lnTo>
                  <a:pt x="0" y="3184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324600" y="5143500"/>
            <a:ext cx="4876800" cy="3429000"/>
          </a:xfrm>
          <a:custGeom>
            <a:avLst/>
            <a:gdLst/>
            <a:ahLst/>
            <a:cxnLst/>
            <a:rect l="l" t="t" r="r" b="b"/>
            <a:pathLst>
              <a:path w="3212102" h="3212102">
                <a:moveTo>
                  <a:pt x="0" y="0"/>
                </a:moveTo>
                <a:lnTo>
                  <a:pt x="3212102" y="0"/>
                </a:lnTo>
                <a:lnTo>
                  <a:pt x="3212102" y="3212102"/>
                </a:lnTo>
                <a:lnTo>
                  <a:pt x="0" y="321210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95250" cap="sq">
            <a:solidFill>
              <a:srgbClr val="FFFFFF"/>
            </a:solidFill>
            <a:prstDash val="solid"/>
            <a:miter/>
          </a:ln>
        </p:spPr>
      </p:sp>
      <p:sp>
        <p:nvSpPr>
          <p:cNvPr id="6" name="TextBox 6"/>
          <p:cNvSpPr txBox="1"/>
          <p:nvPr/>
        </p:nvSpPr>
        <p:spPr>
          <a:xfrm>
            <a:off x="3510369" y="2760658"/>
            <a:ext cx="11552472" cy="1741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815"/>
              </a:lnSpc>
            </a:pPr>
            <a:r>
              <a:rPr lang="en-US" sz="10999" b="1" spc="1033">
                <a:solidFill>
                  <a:srgbClr val="FFFFFF"/>
                </a:solidFill>
                <a:latin typeface="Georgia Bold"/>
                <a:ea typeface="Georgia Bold"/>
                <a:cs typeface="Georgia Bold"/>
                <a:sym typeface="Georgia Bold"/>
              </a:rPr>
              <a:t>Thank You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149</Words>
  <Application>Microsoft Office PowerPoint</Application>
  <PresentationFormat>Custom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Georgia Bold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Bars In Shinjuku Tokyo Japan</dc:title>
  <cp:lastModifiedBy>HP</cp:lastModifiedBy>
  <cp:revision>5</cp:revision>
  <dcterms:created xsi:type="dcterms:W3CDTF">2006-08-16T00:00:00Z</dcterms:created>
  <dcterms:modified xsi:type="dcterms:W3CDTF">2026-01-07T10:51:45Z</dcterms:modified>
  <dc:identifier>DAG8OfphcZs</dc:identifier>
</cp:coreProperties>
</file>