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9D8B8D4-1539-481A-AD39-CD1342D20C23}" type="datetimeFigureOut">
              <a:rPr lang="en-IN" smtClean="0"/>
              <a:t>11-03-2026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139110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9D8B8D4-1539-481A-AD39-CD1342D20C23}" type="datetimeFigureOut">
              <a:rPr lang="en-IN" smtClean="0"/>
              <a:t>11-03-2026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184918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9D8B8D4-1539-481A-AD39-CD1342D20C23}" type="datetimeFigureOut">
              <a:rPr lang="en-IN" smtClean="0"/>
              <a:t>11-03-2026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2679657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9D8B8D4-1539-481A-AD39-CD1342D20C23}" type="datetimeFigureOut">
              <a:rPr lang="en-IN" smtClean="0"/>
              <a:t>11-03-2026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3790447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D8B8D4-1539-481A-AD39-CD1342D20C23}" type="datetimeFigureOut">
              <a:rPr lang="en-IN" smtClean="0"/>
              <a:t>11-03-2026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426427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9D8B8D4-1539-481A-AD39-CD1342D20C23}" type="datetimeFigureOut">
              <a:rPr lang="en-IN" smtClean="0"/>
              <a:t>11-03-2026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381182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9D8B8D4-1539-481A-AD39-CD1342D20C23}" type="datetimeFigureOut">
              <a:rPr lang="en-IN" smtClean="0"/>
              <a:t>11-03-2026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347138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9D8B8D4-1539-481A-AD39-CD1342D20C23}" type="datetimeFigureOut">
              <a:rPr lang="en-IN" smtClean="0"/>
              <a:t>11-03-2026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4225931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8B8D4-1539-481A-AD39-CD1342D20C23}" type="datetimeFigureOut">
              <a:rPr lang="en-IN" smtClean="0"/>
              <a:t>11-03-2026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2649523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D8B8D4-1539-481A-AD39-CD1342D20C23}" type="datetimeFigureOut">
              <a:rPr lang="en-IN" smtClean="0"/>
              <a:t>11-03-2026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406859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D8B8D4-1539-481A-AD39-CD1342D20C23}" type="datetimeFigureOut">
              <a:rPr lang="en-IN" smtClean="0"/>
              <a:t>11-03-2026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58736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8B8D4-1539-481A-AD39-CD1342D20C23}" type="datetimeFigureOut">
              <a:rPr lang="en-IN" smtClean="0"/>
              <a:t>11-03-2026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C5096-4B46-4735-887B-CE878C246C32}" type="slidenum">
              <a:rPr lang="en-IN" smtClean="0"/>
              <a:t>‹#›</a:t>
            </a:fld>
            <a:endParaRPr lang="en-IN"/>
          </a:p>
        </p:txBody>
      </p:sp>
    </p:spTree>
    <p:extLst>
      <p:ext uri="{BB962C8B-B14F-4D97-AF65-F5344CB8AC3E}">
        <p14:creationId xmlns:p14="http://schemas.microsoft.com/office/powerpoint/2010/main" val="14194611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maps.app.goo.gl/kaqLf9n5Yei5rKDn7"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info@barewolf.com.au"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maps.app.goo.gl/kaqLf9n5Yei5rKDn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0190" y="1782385"/>
            <a:ext cx="4998132" cy="3319462"/>
          </a:xfrm>
        </p:spPr>
        <p:txBody>
          <a:bodyPr>
            <a:noAutofit/>
          </a:bodyPr>
          <a:lstStyle/>
          <a:p>
            <a:pPr fontAlgn="base"/>
            <a:r>
              <a:rPr lang="en-US" b="1" dirty="0"/>
              <a:t>Men’s Tattoo Removal in Sydney and Men Facial in Rushcutters Bay at </a:t>
            </a:r>
            <a:r>
              <a:rPr lang="en-US" b="1" dirty="0" err="1"/>
              <a:t>Barewolf</a:t>
            </a:r>
            <a:r>
              <a:rPr lang="en-US" b="1" dirty="0"/>
              <a:t> Sydney CBD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6777" y="371754"/>
            <a:ext cx="1011373" cy="1011373"/>
          </a:xfrm>
          <a:prstGeom prst="rect">
            <a:avLst/>
          </a:prstGeom>
        </p:spPr>
      </p:pic>
      <p:sp>
        <p:nvSpPr>
          <p:cNvPr id="7" name="AutoShape 4" descr="https://www.barewolf.com.au/wp-content/uploads/2023/03/Barewolf-New-Logo-337x110-1.png"/>
          <p:cNvSpPr>
            <a:spLocks noChangeAspect="1" noChangeArrowheads="1"/>
          </p:cNvSpPr>
          <p:nvPr/>
        </p:nvSpPr>
        <p:spPr bwMode="auto">
          <a:xfrm>
            <a:off x="0" y="1307920"/>
            <a:ext cx="4268379" cy="42683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3" name="Picture 2"/>
          <p:cNvPicPr>
            <a:picLocks noChangeAspect="1"/>
          </p:cNvPicPr>
          <p:nvPr/>
        </p:nvPicPr>
        <p:blipFill>
          <a:blip r:embed="rId3"/>
          <a:stretch>
            <a:fillRect/>
          </a:stretch>
        </p:blipFill>
        <p:spPr>
          <a:xfrm>
            <a:off x="6496594" y="877441"/>
            <a:ext cx="5146766" cy="5146766"/>
          </a:xfrm>
          <a:prstGeom prst="rect">
            <a:avLst/>
          </a:prstGeom>
        </p:spPr>
      </p:pic>
    </p:spTree>
    <p:extLst>
      <p:ext uri="{BB962C8B-B14F-4D97-AF65-F5344CB8AC3E}">
        <p14:creationId xmlns:p14="http://schemas.microsoft.com/office/powerpoint/2010/main" val="1174651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684" y="974574"/>
            <a:ext cx="10859589" cy="5632311"/>
          </a:xfrm>
          <a:prstGeom prst="rect">
            <a:avLst/>
          </a:prstGeom>
        </p:spPr>
        <p:txBody>
          <a:bodyPr wrap="square">
            <a:spAutoFit/>
          </a:bodyPr>
          <a:lstStyle/>
          <a:p>
            <a:r>
              <a:rPr lang="en-US" dirty="0"/>
              <a:t>At </a:t>
            </a:r>
            <a:r>
              <a:rPr lang="en-US" dirty="0" err="1"/>
              <a:t>Barewolf</a:t>
            </a:r>
            <a:r>
              <a:rPr lang="en-US" dirty="0"/>
              <a:t> Sydney CBD, we work with men every day who want to feel confident in their own skin. Some want to remove old tattoos that no longer fit their life. Others want simple, effective skincare that actually works for men. That is where Men’s Tattoo Removal in Sydney and Men Facial in Rushcutters Bay services come together under one roof, guided by real experience and honest advice</a:t>
            </a:r>
            <a:r>
              <a:rPr lang="en-US" dirty="0" smtClean="0"/>
              <a:t>.</a:t>
            </a:r>
          </a:p>
          <a:p>
            <a:endParaRPr lang="en-US" dirty="0"/>
          </a:p>
          <a:p>
            <a:pPr fontAlgn="base"/>
            <a:r>
              <a:rPr lang="en-US" b="1" dirty="0"/>
              <a:t>Why Men Are Choosing Tattoo Removal Today</a:t>
            </a:r>
          </a:p>
          <a:p>
            <a:pPr fontAlgn="base"/>
            <a:r>
              <a:rPr lang="en-US" dirty="0"/>
              <a:t>Tattoos can mean different things at different stages of life. What felt right years ago may not reflect who you are now. With </a:t>
            </a:r>
            <a:r>
              <a:rPr lang="en-US" b="1" u="sng" dirty="0">
                <a:hlinkClick r:id="rId2"/>
              </a:rPr>
              <a:t>Men’s Tattoo Removal in Sydney</a:t>
            </a:r>
            <a:r>
              <a:rPr lang="en-US" dirty="0"/>
              <a:t>, we focus on safe, gradual removal using medical-grade laser technology designed for male skin.</a:t>
            </a:r>
          </a:p>
          <a:p>
            <a:pPr fontAlgn="base"/>
            <a:r>
              <a:rPr lang="en-US" dirty="0"/>
              <a:t>We always explain the process clearly. Tattoo removal is not instant, and results depend on ink depth, </a:t>
            </a:r>
            <a:r>
              <a:rPr lang="en-US" dirty="0" err="1"/>
              <a:t>colour</a:t>
            </a:r>
            <a:r>
              <a:rPr lang="en-US" dirty="0"/>
              <a:t>, and skin type. Our role is to guide you with realistic expectations and steady progress</a:t>
            </a:r>
            <a:r>
              <a:rPr lang="en-US" dirty="0" smtClean="0"/>
              <a:t>.</a:t>
            </a:r>
          </a:p>
          <a:p>
            <a:pPr fontAlgn="base"/>
            <a:endParaRPr lang="en-US" dirty="0"/>
          </a:p>
          <a:p>
            <a:pPr fontAlgn="base"/>
            <a:r>
              <a:rPr lang="en-US" b="1" dirty="0" smtClean="0"/>
              <a:t>What we focus on during treatment</a:t>
            </a:r>
          </a:p>
          <a:p>
            <a:pPr marL="285750" indent="-285750" fontAlgn="base">
              <a:buFont typeface="Arial" panose="020B0604020202020204" pitchFamily="34" charset="0"/>
              <a:buChar char="•"/>
            </a:pPr>
            <a:r>
              <a:rPr lang="en-US" dirty="0" smtClean="0"/>
              <a:t>Skin </a:t>
            </a:r>
            <a:r>
              <a:rPr lang="en-US" dirty="0"/>
              <a:t>safety and comfort</a:t>
            </a:r>
          </a:p>
          <a:p>
            <a:pPr marL="285750" indent="-285750" fontAlgn="base">
              <a:buFont typeface="Arial" panose="020B0604020202020204" pitchFamily="34" charset="0"/>
              <a:buChar char="•"/>
            </a:pPr>
            <a:r>
              <a:rPr lang="en-US" dirty="0"/>
              <a:t>Controlled laser sessions to reduce irritation</a:t>
            </a:r>
          </a:p>
          <a:p>
            <a:pPr marL="285750" indent="-285750" fontAlgn="base">
              <a:buFont typeface="Arial" panose="020B0604020202020204" pitchFamily="34" charset="0"/>
              <a:buChar char="•"/>
            </a:pPr>
            <a:r>
              <a:rPr lang="en-US" dirty="0"/>
              <a:t>Clear timelines based on tattoo size and </a:t>
            </a:r>
            <a:r>
              <a:rPr lang="en-US" dirty="0" err="1"/>
              <a:t>colour</a:t>
            </a:r>
            <a:endParaRPr lang="en-US" dirty="0"/>
          </a:p>
          <a:p>
            <a:pPr marL="285750" indent="-285750" fontAlgn="base">
              <a:buFont typeface="Arial" panose="020B0604020202020204" pitchFamily="34" charset="0"/>
              <a:buChar char="•"/>
            </a:pPr>
            <a:r>
              <a:rPr lang="en-US" dirty="0"/>
              <a:t>Aftercare support between sessions</a:t>
            </a:r>
          </a:p>
          <a:p>
            <a:pPr fontAlgn="base"/>
            <a:r>
              <a:rPr lang="en-US" dirty="0"/>
              <a:t>Men trust us because we speak plainly and treat every case differently</a:t>
            </a:r>
            <a:r>
              <a:rPr lang="en-US" dirty="0" smtClean="0"/>
              <a:t>.</a:t>
            </a:r>
          </a:p>
          <a:p>
            <a:pPr fontAlgn="base"/>
            <a:endParaRPr lang="en-US" dirty="0"/>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0586" y="67704"/>
            <a:ext cx="1011373" cy="1011373"/>
          </a:xfrm>
          <a:prstGeom prst="rect">
            <a:avLst/>
          </a:prstGeom>
        </p:spPr>
      </p:pic>
    </p:spTree>
    <p:extLst>
      <p:ext uri="{BB962C8B-B14F-4D97-AF65-F5344CB8AC3E}">
        <p14:creationId xmlns:p14="http://schemas.microsoft.com/office/powerpoint/2010/main" val="3786977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8273" y="939739"/>
            <a:ext cx="10546080" cy="5355312"/>
          </a:xfrm>
          <a:prstGeom prst="rect">
            <a:avLst/>
          </a:prstGeom>
        </p:spPr>
        <p:txBody>
          <a:bodyPr wrap="square">
            <a:spAutoFit/>
          </a:bodyPr>
          <a:lstStyle/>
          <a:p>
            <a:pPr fontAlgn="base"/>
            <a:r>
              <a:rPr lang="en-US" b="1" dirty="0"/>
              <a:t>Why Men Need Professional Facials Too</a:t>
            </a:r>
          </a:p>
          <a:p>
            <a:pPr fontAlgn="base"/>
            <a:r>
              <a:rPr lang="en-US" dirty="0"/>
              <a:t>The skin is daily exposed to stressors such as shaving, sun exposure, sweating, and pollution. That is why Men Facial in Rushcutters Bay services are becoming part of regular self-care for many men.</a:t>
            </a:r>
          </a:p>
          <a:p>
            <a:pPr fontAlgn="base"/>
            <a:r>
              <a:rPr lang="en-US" dirty="0"/>
              <a:t>Our facials are practical, not cosmetic fluff. We focus on skin health, clarity, and long-term results. Whether you struggle with blocked pores, dryness, or uneven tone, our treatments are built around what your skin actually needs</a:t>
            </a:r>
            <a:r>
              <a:rPr lang="en-US" dirty="0" smtClean="0"/>
              <a:t>.</a:t>
            </a:r>
          </a:p>
          <a:p>
            <a:pPr fontAlgn="base"/>
            <a:endParaRPr lang="en-US" dirty="0"/>
          </a:p>
          <a:p>
            <a:pPr fontAlgn="base"/>
            <a:r>
              <a:rPr lang="en-US" b="1" dirty="0"/>
              <a:t>What Our Men Facial Treatments Focus On</a:t>
            </a:r>
          </a:p>
          <a:p>
            <a:pPr fontAlgn="base"/>
            <a:r>
              <a:rPr lang="en-US" dirty="0"/>
              <a:t>At </a:t>
            </a:r>
            <a:r>
              <a:rPr lang="en-US" dirty="0" err="1"/>
              <a:t>Barewolf</a:t>
            </a:r>
            <a:r>
              <a:rPr lang="en-US" dirty="0"/>
              <a:t> Sydney CBD, every facial starts with a proper skin assessment.</a:t>
            </a:r>
          </a:p>
          <a:p>
            <a:pPr fontAlgn="base"/>
            <a:r>
              <a:rPr lang="en-US" dirty="0"/>
              <a:t>Our approach includes:</a:t>
            </a:r>
          </a:p>
          <a:p>
            <a:pPr marL="285750" indent="-285750" fontAlgn="base">
              <a:buFont typeface="Arial" panose="020B0604020202020204" pitchFamily="34" charset="0"/>
              <a:buChar char="•"/>
            </a:pPr>
            <a:r>
              <a:rPr lang="en-US" dirty="0"/>
              <a:t>Deep cleansing to remove oil and buildup</a:t>
            </a:r>
          </a:p>
          <a:p>
            <a:pPr marL="285750" indent="-285750" fontAlgn="base">
              <a:buFont typeface="Arial" panose="020B0604020202020204" pitchFamily="34" charset="0"/>
              <a:buChar char="•"/>
            </a:pPr>
            <a:r>
              <a:rPr lang="en-US" dirty="0"/>
              <a:t>Gentle exfoliation for smoother skin</a:t>
            </a:r>
          </a:p>
          <a:p>
            <a:pPr marL="285750" indent="-285750" fontAlgn="base">
              <a:buFont typeface="Arial" panose="020B0604020202020204" pitchFamily="34" charset="0"/>
              <a:buChar char="•"/>
            </a:pPr>
            <a:r>
              <a:rPr lang="en-US" dirty="0"/>
              <a:t>Hydration to support skin recovery</a:t>
            </a:r>
          </a:p>
          <a:p>
            <a:pPr marL="285750" indent="-285750" fontAlgn="base">
              <a:buFont typeface="Arial" panose="020B0604020202020204" pitchFamily="34" charset="0"/>
              <a:buChar char="•"/>
            </a:pPr>
            <a:r>
              <a:rPr lang="en-US" dirty="0"/>
              <a:t>Calming techniques for post-shave irritation</a:t>
            </a:r>
          </a:p>
          <a:p>
            <a:pPr fontAlgn="base"/>
            <a:r>
              <a:rPr lang="en-US" dirty="0"/>
              <a:t>Men who book Men Facial in Rushcutters Bay often notice better skin texture and fewer shaving issues after regular sessions.</a:t>
            </a:r>
          </a:p>
          <a:p>
            <a:pPr fontAlgn="base"/>
            <a:endParaRPr lang="en-US" dirty="0" smtClean="0"/>
          </a:p>
          <a:p>
            <a:pPr fontAlgn="base"/>
            <a:r>
              <a:rPr lang="en-US" b="1" dirty="0"/>
              <a:t>Expert Care Built for Men</a:t>
            </a:r>
          </a:p>
          <a:p>
            <a:pPr fontAlgn="base"/>
            <a:r>
              <a:rPr lang="en-US" dirty="0"/>
              <a:t>We built </a:t>
            </a:r>
            <a:r>
              <a:rPr lang="en-US" dirty="0" err="1"/>
              <a:t>Barewolf</a:t>
            </a:r>
            <a:r>
              <a:rPr lang="en-US" dirty="0"/>
              <a:t> Sydney CBD as a space where men feel comfortable asking questions and getting </a:t>
            </a:r>
            <a:r>
              <a:rPr lang="en-US" dirty="0" smtClean="0"/>
              <a:t>straight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0587" y="128664"/>
            <a:ext cx="1011373" cy="1011373"/>
          </a:xfrm>
          <a:prstGeom prst="rect">
            <a:avLst/>
          </a:prstGeom>
        </p:spPr>
      </p:pic>
    </p:spTree>
    <p:extLst>
      <p:ext uri="{BB962C8B-B14F-4D97-AF65-F5344CB8AC3E}">
        <p14:creationId xmlns:p14="http://schemas.microsoft.com/office/powerpoint/2010/main" val="3753902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3771" y="1161817"/>
            <a:ext cx="10668000" cy="4247317"/>
          </a:xfrm>
          <a:prstGeom prst="rect">
            <a:avLst/>
          </a:prstGeom>
        </p:spPr>
        <p:txBody>
          <a:bodyPr wrap="square">
            <a:spAutoFit/>
          </a:bodyPr>
          <a:lstStyle/>
          <a:p>
            <a:pPr fontAlgn="base"/>
            <a:r>
              <a:rPr lang="en-US" dirty="0"/>
              <a:t>answers. From Men’s Tattoo </a:t>
            </a:r>
            <a:r>
              <a:rPr lang="en-US" dirty="0"/>
              <a:t>Removal in Sydney to Men Facial in Rushcutters Bay, our treatments are designed by professionals who understand male skin and male concerns.</a:t>
            </a:r>
          </a:p>
          <a:p>
            <a:pPr fontAlgn="base"/>
            <a:r>
              <a:rPr lang="en-US" dirty="0"/>
              <a:t>We do not rush sessions or overpromise results. Instead, we focus on:</a:t>
            </a:r>
          </a:p>
          <a:p>
            <a:pPr marL="285750" indent="-285750" fontAlgn="base">
              <a:buFont typeface="Arial" panose="020B0604020202020204" pitchFamily="34" charset="0"/>
              <a:buChar char="•"/>
            </a:pPr>
            <a:r>
              <a:rPr lang="en-US" dirty="0"/>
              <a:t>Honest advice</a:t>
            </a:r>
          </a:p>
          <a:p>
            <a:pPr marL="285750" indent="-285750" fontAlgn="base">
              <a:buFont typeface="Arial" panose="020B0604020202020204" pitchFamily="34" charset="0"/>
              <a:buChar char="•"/>
            </a:pPr>
            <a:r>
              <a:rPr lang="en-US" dirty="0"/>
              <a:t>Proven techniques</a:t>
            </a:r>
          </a:p>
          <a:p>
            <a:pPr marL="285750" indent="-285750" fontAlgn="base">
              <a:buFont typeface="Arial" panose="020B0604020202020204" pitchFamily="34" charset="0"/>
              <a:buChar char="•"/>
            </a:pPr>
            <a:r>
              <a:rPr lang="en-US" dirty="0"/>
              <a:t>Personal care plans</a:t>
            </a:r>
          </a:p>
          <a:p>
            <a:pPr marL="285750" indent="-285750" fontAlgn="base">
              <a:buFont typeface="Arial" panose="020B0604020202020204" pitchFamily="34" charset="0"/>
              <a:buChar char="•"/>
            </a:pPr>
            <a:r>
              <a:rPr lang="en-US" dirty="0"/>
              <a:t>Long-term skin </a:t>
            </a:r>
            <a:r>
              <a:rPr lang="en-US" dirty="0" smtClean="0"/>
              <a:t>confidence</a:t>
            </a:r>
          </a:p>
          <a:p>
            <a:pPr fontAlgn="base"/>
            <a:endParaRPr lang="en-US" dirty="0"/>
          </a:p>
          <a:p>
            <a:pPr fontAlgn="base"/>
            <a:r>
              <a:rPr lang="en-US" b="1" dirty="0"/>
              <a:t>Start Your Journey with </a:t>
            </a:r>
            <a:r>
              <a:rPr lang="en-US" b="1" dirty="0" err="1"/>
              <a:t>Barewolf</a:t>
            </a:r>
            <a:r>
              <a:rPr lang="en-US" b="1" dirty="0"/>
              <a:t> Sydney CBD</a:t>
            </a:r>
          </a:p>
          <a:p>
            <a:pPr fontAlgn="base"/>
            <a:r>
              <a:rPr lang="en-US" dirty="0"/>
              <a:t>If you are ready to clear unwanted ink or take better care of your skin, we are here to help. Our experience with Men’s Tattoo Removal in Sydney and Men Facial in Rushcutters Bay allows us to support men at every stage of their grooming journey.</a:t>
            </a:r>
          </a:p>
          <a:p>
            <a:pPr fontAlgn="base"/>
            <a:r>
              <a:rPr lang="en-US" dirty="0"/>
              <a:t>Book a consultation with us and let us help you feel comfortable, confident, and looked after—without pressure or confusion.</a:t>
            </a:r>
          </a:p>
          <a:p>
            <a:pPr fontAlgn="base"/>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0587" y="128664"/>
            <a:ext cx="1011373" cy="1011373"/>
          </a:xfrm>
          <a:prstGeom prst="rect">
            <a:avLst/>
          </a:prstGeom>
        </p:spPr>
      </p:pic>
    </p:spTree>
    <p:extLst>
      <p:ext uri="{BB962C8B-B14F-4D97-AF65-F5344CB8AC3E}">
        <p14:creationId xmlns:p14="http://schemas.microsoft.com/office/powerpoint/2010/main" val="172672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288" y="1182400"/>
            <a:ext cx="3589897" cy="3589897"/>
          </a:xfrm>
          <a:prstGeom prst="rect">
            <a:avLst/>
          </a:prstGeom>
        </p:spPr>
      </p:pic>
      <p:sp>
        <p:nvSpPr>
          <p:cNvPr id="3" name="Rectangle 2"/>
          <p:cNvSpPr/>
          <p:nvPr/>
        </p:nvSpPr>
        <p:spPr>
          <a:xfrm>
            <a:off x="5834741" y="1441330"/>
            <a:ext cx="5695408" cy="3139321"/>
          </a:xfrm>
          <a:prstGeom prst="rect">
            <a:avLst/>
          </a:prstGeom>
        </p:spPr>
        <p:txBody>
          <a:bodyPr wrap="square">
            <a:spAutoFit/>
          </a:bodyPr>
          <a:lstStyle/>
          <a:p>
            <a:r>
              <a:rPr lang="en-US" b="1" dirty="0" smtClean="0">
                <a:ln w="0"/>
                <a:latin typeface="Cambria" panose="02040503050406030204" pitchFamily="18" charset="0"/>
                <a:ea typeface="Cambria" panose="02040503050406030204" pitchFamily="18" charset="0"/>
              </a:rPr>
              <a:t>For More Details Contact Us :</a:t>
            </a:r>
            <a:br>
              <a:rPr lang="en-US" b="1" dirty="0" smtClean="0">
                <a:ln w="0"/>
                <a:latin typeface="Cambria" panose="02040503050406030204" pitchFamily="18" charset="0"/>
                <a:ea typeface="Cambria" panose="02040503050406030204" pitchFamily="18" charset="0"/>
              </a:rPr>
            </a:br>
            <a:r>
              <a:rPr lang="en-US" b="1" dirty="0" smtClean="0">
                <a:ln w="0"/>
                <a:latin typeface="Cambria" panose="02040503050406030204" pitchFamily="18" charset="0"/>
                <a:ea typeface="Cambria" panose="02040503050406030204" pitchFamily="18" charset="0"/>
              </a:rPr>
              <a:t/>
            </a:r>
            <a:br>
              <a:rPr lang="en-US" b="1" dirty="0" smtClean="0">
                <a:ln w="0"/>
                <a:latin typeface="Cambria" panose="02040503050406030204" pitchFamily="18" charset="0"/>
                <a:ea typeface="Cambria" panose="02040503050406030204" pitchFamily="18" charset="0"/>
              </a:rPr>
            </a:br>
            <a:r>
              <a:rPr lang="en-IN" b="1" dirty="0" smtClean="0">
                <a:ln w="0"/>
                <a:latin typeface="Cambria" panose="02040503050406030204" pitchFamily="18" charset="0"/>
                <a:ea typeface="Cambria" panose="02040503050406030204" pitchFamily="18" charset="0"/>
              </a:rPr>
              <a:t>Name: </a:t>
            </a:r>
            <a:r>
              <a:rPr lang="en-IN" dirty="0" err="1" smtClean="0">
                <a:ln w="0"/>
                <a:latin typeface="Cambria" panose="02040503050406030204" pitchFamily="18" charset="0"/>
                <a:ea typeface="Cambria" panose="02040503050406030204" pitchFamily="18" charset="0"/>
              </a:rPr>
              <a:t>Barewolf</a:t>
            </a:r>
            <a:r>
              <a:rPr lang="en-US" b="1" dirty="0" smtClean="0">
                <a:ln w="0"/>
                <a:latin typeface="Cambria" panose="02040503050406030204" pitchFamily="18" charset="0"/>
                <a:ea typeface="Cambria" panose="02040503050406030204" pitchFamily="18" charset="0"/>
              </a:rPr>
              <a:t/>
            </a:r>
            <a:br>
              <a:rPr lang="en-US" b="1" dirty="0" smtClean="0">
                <a:ln w="0"/>
                <a:latin typeface="Cambria" panose="02040503050406030204" pitchFamily="18" charset="0"/>
                <a:ea typeface="Cambria" panose="02040503050406030204" pitchFamily="18" charset="0"/>
              </a:rPr>
            </a:br>
            <a:r>
              <a:rPr lang="en-IN" b="1" dirty="0" smtClean="0">
                <a:ln w="0"/>
                <a:latin typeface="Cambria" panose="02040503050406030204" pitchFamily="18" charset="0"/>
                <a:ea typeface="Cambria" panose="02040503050406030204" pitchFamily="18" charset="0"/>
              </a:rPr>
              <a:t/>
            </a:r>
            <a:br>
              <a:rPr lang="en-IN" b="1" dirty="0" smtClean="0">
                <a:ln w="0"/>
                <a:latin typeface="Cambria" panose="02040503050406030204" pitchFamily="18" charset="0"/>
                <a:ea typeface="Cambria" panose="02040503050406030204" pitchFamily="18" charset="0"/>
              </a:rPr>
            </a:br>
            <a:r>
              <a:rPr lang="en-IN" b="1" dirty="0" smtClean="0">
                <a:ln w="0"/>
                <a:latin typeface="Cambria" panose="02040503050406030204" pitchFamily="18" charset="0"/>
                <a:ea typeface="Cambria" panose="02040503050406030204" pitchFamily="18" charset="0"/>
              </a:rPr>
              <a:t>Address: </a:t>
            </a:r>
            <a:r>
              <a:rPr lang="en-US" dirty="0"/>
              <a:t>128 </a:t>
            </a:r>
            <a:r>
              <a:rPr lang="en-US" dirty="0" err="1"/>
              <a:t>Castlereagh</a:t>
            </a:r>
            <a:r>
              <a:rPr lang="en-US" dirty="0"/>
              <a:t> St, Sydney NSW </a:t>
            </a:r>
            <a:r>
              <a:rPr lang="en-US" dirty="0" smtClean="0"/>
              <a:t>2000, Australia</a:t>
            </a:r>
          </a:p>
          <a:p>
            <a:r>
              <a:rPr lang="en-IN" b="1" dirty="0" smtClean="0">
                <a:ln w="0"/>
                <a:latin typeface="Cambria" panose="02040503050406030204" pitchFamily="18" charset="0"/>
                <a:ea typeface="Cambria" panose="02040503050406030204" pitchFamily="18" charset="0"/>
              </a:rPr>
              <a:t/>
            </a:r>
            <a:br>
              <a:rPr lang="en-IN" b="1" dirty="0" smtClean="0">
                <a:ln w="0"/>
                <a:latin typeface="Cambria" panose="02040503050406030204" pitchFamily="18" charset="0"/>
                <a:ea typeface="Cambria" panose="02040503050406030204" pitchFamily="18" charset="0"/>
              </a:rPr>
            </a:br>
            <a:r>
              <a:rPr lang="en-IN" b="1" dirty="0" smtClean="0">
                <a:ln w="0"/>
                <a:latin typeface="Cambria" panose="02040503050406030204" pitchFamily="18" charset="0"/>
                <a:ea typeface="Cambria" panose="02040503050406030204" pitchFamily="18" charset="0"/>
              </a:rPr>
              <a:t>Telephone: </a:t>
            </a:r>
            <a:r>
              <a:rPr lang="en-IN" dirty="0" smtClean="0"/>
              <a:t>61450385395</a:t>
            </a:r>
          </a:p>
          <a:p>
            <a:endParaRPr lang="en-IN" b="1" dirty="0" smtClean="0">
              <a:ln w="0"/>
              <a:solidFill>
                <a:schemeClr val="bg2">
                  <a:lumMod val="10000"/>
                </a:schemeClr>
              </a:solidFill>
              <a:latin typeface="Cambria" panose="02040503050406030204" pitchFamily="18" charset="0"/>
              <a:ea typeface="Cambria" panose="02040503050406030204" pitchFamily="18" charset="0"/>
            </a:endParaRPr>
          </a:p>
          <a:p>
            <a:r>
              <a:rPr lang="en-IN" b="1" dirty="0" smtClean="0">
                <a:ln w="0"/>
                <a:solidFill>
                  <a:schemeClr val="bg2">
                    <a:lumMod val="10000"/>
                  </a:schemeClr>
                </a:solidFill>
                <a:latin typeface="Cambria" panose="02040503050406030204" pitchFamily="18" charset="0"/>
                <a:ea typeface="Cambria" panose="02040503050406030204" pitchFamily="18" charset="0"/>
              </a:rPr>
              <a:t>Email id: </a:t>
            </a:r>
            <a:r>
              <a:rPr lang="en-IN" u="sng" dirty="0">
                <a:hlinkClick r:id="rId3"/>
              </a:rPr>
              <a:t>info@barewolf.com.au</a:t>
            </a:r>
            <a:r>
              <a:rPr lang="en-IN" b="1" dirty="0" smtClean="0">
                <a:ln w="0"/>
                <a:solidFill>
                  <a:schemeClr val="bg2">
                    <a:lumMod val="10000"/>
                  </a:schemeClr>
                </a:solidFill>
                <a:latin typeface="Cambria" panose="02040503050406030204" pitchFamily="18" charset="0"/>
                <a:ea typeface="Cambria" panose="02040503050406030204" pitchFamily="18" charset="0"/>
              </a:rPr>
              <a:t/>
            </a:r>
            <a:br>
              <a:rPr lang="en-IN" b="1" dirty="0" smtClean="0">
                <a:ln w="0"/>
                <a:solidFill>
                  <a:schemeClr val="bg2">
                    <a:lumMod val="10000"/>
                  </a:schemeClr>
                </a:solidFill>
                <a:latin typeface="Cambria" panose="02040503050406030204" pitchFamily="18" charset="0"/>
                <a:ea typeface="Cambria" panose="02040503050406030204" pitchFamily="18" charset="0"/>
              </a:rPr>
            </a:br>
            <a:r>
              <a:rPr lang="en-IN" b="1" dirty="0" smtClean="0">
                <a:ln w="0"/>
                <a:latin typeface="Cambria" panose="02040503050406030204" pitchFamily="18" charset="0"/>
                <a:ea typeface="Cambria" panose="02040503050406030204" pitchFamily="18" charset="0"/>
              </a:rPr>
              <a:t/>
            </a:r>
            <a:br>
              <a:rPr lang="en-IN" b="1" dirty="0" smtClean="0">
                <a:ln w="0"/>
                <a:latin typeface="Cambria" panose="02040503050406030204" pitchFamily="18" charset="0"/>
                <a:ea typeface="Cambria" panose="02040503050406030204" pitchFamily="18" charset="0"/>
              </a:rPr>
            </a:br>
            <a:r>
              <a:rPr lang="en-IN" b="1" dirty="0" smtClean="0">
                <a:ln w="0"/>
                <a:latin typeface="Cambria" panose="02040503050406030204" pitchFamily="18" charset="0"/>
                <a:ea typeface="Cambria" panose="02040503050406030204" pitchFamily="18" charset="0"/>
              </a:rPr>
              <a:t>Website: </a:t>
            </a:r>
            <a:r>
              <a:rPr lang="en-IN" u="sng" dirty="0">
                <a:hlinkClick r:id="rId4"/>
              </a:rPr>
              <a:t>https://maps.app.goo.gl/kaqLf9n5Yei5rKDn7</a:t>
            </a:r>
            <a:endParaRPr lang="en-IN" b="1" dirty="0" smtClean="0">
              <a:ln w="0"/>
              <a:solidFill>
                <a:schemeClr val="bg2">
                  <a:lumMod val="1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3698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TotalTime>
  <Words>541</Words>
  <Application>Microsoft Office PowerPoint</Application>
  <PresentationFormat>Widescreen</PresentationFormat>
  <Paragraphs>42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Cambria</vt:lpstr>
      <vt:lpstr>Office Theme</vt:lpstr>
      <vt:lpstr>Men’s Tattoo Removal in Sydney and Men Facial in Rushcutters Bay at Barewolf Sydney CBD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Hair Removal For Men Sydney – Smooth Confidence, Made Easy</dc:title>
  <dc:creator>Microsoft account</dc:creator>
  <cp:lastModifiedBy>Microsoft account</cp:lastModifiedBy>
  <cp:revision>6</cp:revision>
  <dcterms:created xsi:type="dcterms:W3CDTF">2025-08-14T09:25:38Z</dcterms:created>
  <dcterms:modified xsi:type="dcterms:W3CDTF">2026-03-11T11:08:18Z</dcterms:modified>
</cp:coreProperties>
</file>