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400" y="0"/>
                </a:moveTo>
                <a:lnTo>
                  <a:pt x="0" y="0"/>
                </a:lnTo>
                <a:lnTo>
                  <a:pt x="0" y="10058400"/>
                </a:lnTo>
                <a:lnTo>
                  <a:pt x="7772400" y="10058400"/>
                </a:lnTo>
                <a:lnTo>
                  <a:pt x="7772400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neotechepl.com/product-category/protective-hard-case/" TargetMode="External"/><Relationship Id="rId3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2263318"/>
            <a:ext cx="5946140" cy="671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128270">
              <a:lnSpc>
                <a:spcPct val="110100"/>
              </a:lnSpc>
              <a:spcBef>
                <a:spcPts val="100"/>
              </a:spcBef>
            </a:pPr>
            <a:r>
              <a:rPr dirty="0" sz="2000" b="1">
                <a:latin typeface="Arial"/>
                <a:cs typeface="Arial"/>
              </a:rPr>
              <a:t>10</a:t>
            </a:r>
            <a:r>
              <a:rPr dirty="0" sz="2000" spc="-3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Affordable</a:t>
            </a:r>
            <a:r>
              <a:rPr dirty="0" sz="2000" spc="-40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Protective</a:t>
            </a:r>
            <a:r>
              <a:rPr dirty="0" sz="2000" spc="-4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Hard</a:t>
            </a:r>
            <a:r>
              <a:rPr dirty="0" sz="2000" spc="-5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Case</a:t>
            </a:r>
            <a:r>
              <a:rPr dirty="0" sz="2000" spc="-6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Models</a:t>
            </a:r>
            <a:r>
              <a:rPr dirty="0" sz="2000" spc="-60" b="1">
                <a:latin typeface="Arial"/>
                <a:cs typeface="Arial"/>
              </a:rPr>
              <a:t> </a:t>
            </a:r>
            <a:r>
              <a:rPr dirty="0" sz="2000" spc="-20" b="1">
                <a:latin typeface="Arial"/>
                <a:cs typeface="Arial"/>
              </a:rPr>
              <a:t>That </a:t>
            </a:r>
            <a:r>
              <a:rPr dirty="0" sz="2000" b="1">
                <a:latin typeface="Arial"/>
                <a:cs typeface="Arial"/>
              </a:rPr>
              <a:t>Offer</a:t>
            </a:r>
            <a:r>
              <a:rPr dirty="0" sz="2000" spc="-65" b="1">
                <a:latin typeface="Arial"/>
                <a:cs typeface="Arial"/>
              </a:rPr>
              <a:t> </a:t>
            </a:r>
            <a:r>
              <a:rPr dirty="0" sz="2000" b="1">
                <a:latin typeface="Arial"/>
                <a:cs typeface="Arial"/>
              </a:rPr>
              <a:t>Premium</a:t>
            </a:r>
            <a:r>
              <a:rPr dirty="0" sz="2000" spc="-50" b="1">
                <a:latin typeface="Arial"/>
                <a:cs typeface="Arial"/>
              </a:rPr>
              <a:t> </a:t>
            </a:r>
            <a:r>
              <a:rPr dirty="0" sz="2000" spc="-10" b="1">
                <a:latin typeface="Arial"/>
                <a:cs typeface="Arial"/>
              </a:rPr>
              <a:t>Safety</a:t>
            </a:r>
            <a:endParaRPr sz="2000">
              <a:latin typeface="Arial"/>
              <a:cs typeface="Arial"/>
            </a:endParaRPr>
          </a:p>
          <a:p>
            <a:pPr marL="12700" marR="200025">
              <a:lnSpc>
                <a:spcPct val="110000"/>
              </a:lnSpc>
              <a:spcBef>
                <a:spcPts val="1390"/>
              </a:spcBef>
            </a:pPr>
            <a:r>
              <a:rPr dirty="0" sz="1100">
                <a:latin typeface="Microsoft Sans Serif"/>
                <a:cs typeface="Microsoft Sans Serif"/>
              </a:rPr>
              <a:t>Keeping valuables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safe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travel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daily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remains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important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many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people.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Items </a:t>
            </a:r>
            <a:r>
              <a:rPr dirty="0" sz="1100">
                <a:latin typeface="Microsoft Sans Serif"/>
                <a:cs typeface="Microsoft Sans Serif"/>
              </a:rPr>
              <a:t>face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drops,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dust,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pressure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daily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routines, so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strong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protection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plays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clear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role.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50">
                <a:latin typeface="Microsoft Sans Serif"/>
                <a:cs typeface="Microsoft Sans Serif"/>
              </a:rPr>
              <a:t>A </a:t>
            </a:r>
            <a:r>
              <a:rPr dirty="0" u="sng" sz="11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2"/>
              </a:rPr>
              <a:t>protective</a:t>
            </a:r>
            <a:r>
              <a:rPr dirty="0" u="sng" sz="1100" spc="-2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2"/>
              </a:rPr>
              <a:t> </a:t>
            </a:r>
            <a:r>
              <a:rPr dirty="0" u="sng" sz="11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Microsoft Sans Serif"/>
                <a:cs typeface="Microsoft Sans Serif"/>
                <a:hlinkClick r:id="rId2"/>
              </a:rPr>
              <a:t>hard case</a:t>
            </a:r>
            <a:r>
              <a:rPr dirty="0" sz="1100" spc="-5">
                <a:solidFill>
                  <a:srgbClr val="0000FF"/>
                </a:solidFill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shields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firm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shells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steady</a:t>
            </a:r>
            <a:r>
              <a:rPr dirty="0" sz="1100" spc="-10">
                <a:latin typeface="Microsoft Sans Serif"/>
                <a:cs typeface="Microsoft Sans Serif"/>
              </a:rPr>
              <a:t> support.</a:t>
            </a:r>
            <a:endParaRPr sz="1100">
              <a:latin typeface="Microsoft Sans Serif"/>
              <a:cs typeface="Microsoft Sans Serif"/>
            </a:endParaRPr>
          </a:p>
          <a:p>
            <a:pPr marL="12700" marR="50165">
              <a:lnSpc>
                <a:spcPct val="110300"/>
              </a:lnSpc>
              <a:spcBef>
                <a:spcPts val="1215"/>
              </a:spcBef>
            </a:pPr>
            <a:r>
              <a:rPr dirty="0" sz="1100">
                <a:latin typeface="Microsoft Sans Serif"/>
                <a:cs typeface="Microsoft Sans Serif"/>
              </a:rPr>
              <a:t>Many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buyers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also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seek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trusted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safety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without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high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cost,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NEOTech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Engineering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focuses</a:t>
            </a:r>
            <a:r>
              <a:rPr dirty="0" sz="1100" spc="-25">
                <a:latin typeface="Microsoft Sans Serif"/>
                <a:cs typeface="Microsoft Sans Serif"/>
              </a:rPr>
              <a:t> on </a:t>
            </a:r>
            <a:r>
              <a:rPr dirty="0" sz="1100">
                <a:latin typeface="Microsoft Sans Serif"/>
                <a:cs typeface="Microsoft Sans Serif"/>
              </a:rPr>
              <a:t>designs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 meet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needs.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blog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explores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ten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affordable models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balance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strength, </a:t>
            </a:r>
            <a:r>
              <a:rPr dirty="0" sz="1100">
                <a:latin typeface="Microsoft Sans Serif"/>
                <a:cs typeface="Microsoft Sans Serif"/>
              </a:rPr>
              <a:t>comfort,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long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life.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Each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option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suits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students,</a:t>
            </a:r>
            <a:r>
              <a:rPr dirty="0" sz="1100" spc="-4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workers,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hobby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who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value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smart </a:t>
            </a:r>
            <a:r>
              <a:rPr dirty="0" sz="1100">
                <a:latin typeface="Microsoft Sans Serif"/>
                <a:cs typeface="Microsoft Sans Serif"/>
              </a:rPr>
              <a:t>protection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simple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design.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Why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Hard</a:t>
            </a:r>
            <a:r>
              <a:rPr dirty="0" sz="1500" spc="-1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Cases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spc="-10" b="1">
                <a:latin typeface="Arial"/>
                <a:cs typeface="Arial"/>
              </a:rPr>
              <a:t>Matter</a:t>
            </a:r>
            <a:endParaRPr sz="1500">
              <a:latin typeface="Arial"/>
              <a:cs typeface="Arial"/>
            </a:endParaRPr>
          </a:p>
          <a:p>
            <a:pPr marL="12700" marR="5080">
              <a:lnSpc>
                <a:spcPct val="110900"/>
              </a:lnSpc>
              <a:spcBef>
                <a:spcPts val="1315"/>
              </a:spcBef>
            </a:pPr>
            <a:r>
              <a:rPr dirty="0" sz="1100">
                <a:latin typeface="Microsoft Sans Serif"/>
                <a:cs typeface="Microsoft Sans Serif"/>
              </a:rPr>
              <a:t>Hard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shield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from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harm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extend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their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life. For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reason,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block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impact,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stop </a:t>
            </a:r>
            <a:r>
              <a:rPr dirty="0" sz="1100">
                <a:latin typeface="Microsoft Sans Serif"/>
                <a:cs typeface="Microsoft Sans Serif"/>
              </a:rPr>
              <a:t>dust, 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resist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moisture. Consequently,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calm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travel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or</a:t>
            </a:r>
            <a:r>
              <a:rPr dirty="0" sz="1100" spc="-10">
                <a:latin typeface="Microsoft Sans Serif"/>
                <a:cs typeface="Microsoft Sans Serif"/>
              </a:rPr>
              <a:t> storage.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Everyday</a:t>
            </a:r>
            <a:r>
              <a:rPr dirty="0" sz="1300" spc="-8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Protection</a:t>
            </a:r>
            <a:r>
              <a:rPr dirty="0" sz="1300" spc="-5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Needs</a:t>
            </a:r>
            <a:endParaRPr sz="1300">
              <a:latin typeface="Arial"/>
              <a:cs typeface="Arial"/>
            </a:endParaRPr>
          </a:p>
          <a:p>
            <a:pPr marL="12700" marR="239395">
              <a:lnSpc>
                <a:spcPct val="110900"/>
              </a:lnSpc>
              <a:spcBef>
                <a:spcPts val="1255"/>
              </a:spcBef>
            </a:pP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daily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life, items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face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risk.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instance,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bags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fall,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shelves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shake. Meanwhile,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surfaces </a:t>
            </a:r>
            <a:r>
              <a:rPr dirty="0" sz="1100">
                <a:latin typeface="Microsoft Sans Serif"/>
                <a:cs typeface="Microsoft Sans Serif"/>
              </a:rPr>
              <a:t>scrape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without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warning.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Hence,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strong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reduce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these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threats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content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steady.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spc="-20" b="1">
                <a:latin typeface="Arial"/>
                <a:cs typeface="Arial"/>
              </a:rPr>
              <a:t>Long-</a:t>
            </a:r>
            <a:r>
              <a:rPr dirty="0" sz="1300" b="1">
                <a:latin typeface="Arial"/>
                <a:cs typeface="Arial"/>
              </a:rPr>
              <a:t>Term</a:t>
            </a:r>
            <a:r>
              <a:rPr dirty="0" sz="1300" spc="-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Value</a:t>
            </a:r>
            <a:endParaRPr sz="1300">
              <a:latin typeface="Arial"/>
              <a:cs typeface="Arial"/>
            </a:endParaRPr>
          </a:p>
          <a:p>
            <a:pPr marL="12700" marR="8890">
              <a:lnSpc>
                <a:spcPct val="110900"/>
              </a:lnSpc>
              <a:spcBef>
                <a:spcPts val="1260"/>
              </a:spcBef>
            </a:pPr>
            <a:r>
              <a:rPr dirty="0" sz="1100">
                <a:latin typeface="Microsoft Sans Serif"/>
                <a:cs typeface="Microsoft Sans Serif"/>
              </a:rPr>
              <a:t>Over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time, a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solid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avoids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repeat repairs.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turn,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save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effort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time. Ultimately,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25">
                <a:latin typeface="Microsoft Sans Serif"/>
                <a:cs typeface="Microsoft Sans Serif"/>
              </a:rPr>
              <a:t>one </a:t>
            </a:r>
            <a:r>
              <a:rPr dirty="0" sz="1100">
                <a:latin typeface="Microsoft Sans Serif"/>
                <a:cs typeface="Microsoft Sans Serif"/>
              </a:rPr>
              <a:t>good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choice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brings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lasting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peace.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1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1: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Impact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Shield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45"/>
              </a:spcBef>
            </a:pPr>
            <a:r>
              <a:rPr dirty="0" sz="1300" b="1">
                <a:latin typeface="Arial"/>
                <a:cs typeface="Arial"/>
              </a:rPr>
              <a:t>Core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Strengths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To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begin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with, this model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blocks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shocks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guards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edges.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Thick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outer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shell</a:t>
            </a:r>
            <a:endParaRPr sz="1100">
              <a:latin typeface="Microsoft Sans Serif"/>
              <a:cs typeface="Microsoft Sans Serif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33750" y="914400"/>
            <a:ext cx="1104900" cy="1104900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5" name="object 5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92810"/>
            <a:ext cx="5530850" cy="799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228600">
              <a:lnSpc>
                <a:spcPct val="100000"/>
              </a:lnSpc>
              <a:spcBef>
                <a:spcPts val="100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Firm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corner </a:t>
            </a:r>
            <a:r>
              <a:rPr dirty="0" sz="1100" spc="-10">
                <a:latin typeface="Microsoft Sans Serif"/>
                <a:cs typeface="Microsoft Sans Serif"/>
              </a:rPr>
              <a:t>support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Secure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locking</a:t>
            </a:r>
            <a:r>
              <a:rPr dirty="0" sz="1100" spc="-4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points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9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Microsoft Sans Serif"/>
                <a:cs typeface="Microsoft Sans Serif"/>
              </a:rPr>
              <a:t>As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result, the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shell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resists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cracks,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stay safe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rough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handling.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Best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Uses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ct val="110900"/>
              </a:lnSpc>
              <a:spcBef>
                <a:spcPts val="1260"/>
              </a:spcBef>
            </a:pPr>
            <a:r>
              <a:rPr dirty="0" sz="1100">
                <a:latin typeface="Microsoft Sans Serif"/>
                <a:cs typeface="Microsoft Sans Serif"/>
              </a:rPr>
              <a:t>In many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situations, this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protective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hard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large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school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gear,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gadgets,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hobby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tools. </a:t>
            </a:r>
            <a:r>
              <a:rPr dirty="0" sz="1100">
                <a:latin typeface="Microsoft Sans Serif"/>
                <a:cs typeface="Microsoft Sans Serif"/>
              </a:rPr>
              <a:t>Notably,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handles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bumps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without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stress.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1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2: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Weather</a:t>
            </a:r>
            <a:r>
              <a:rPr dirty="0" sz="1500" spc="-1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Guard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39"/>
              </a:spcBef>
            </a:pPr>
            <a:r>
              <a:rPr dirty="0" sz="1300" b="1">
                <a:latin typeface="Arial"/>
                <a:cs typeface="Arial"/>
              </a:rPr>
              <a:t>Built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for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Harsh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Conditions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Next,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 case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fights water 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dust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skill.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Tight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seal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ring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Raised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lid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edges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Strong snap </a:t>
            </a:r>
            <a:r>
              <a:rPr dirty="0" sz="1100" spc="-10">
                <a:latin typeface="Microsoft Sans Serif"/>
                <a:cs typeface="Microsoft Sans Serif"/>
              </a:rPr>
              <a:t>locks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Microsoft Sans Serif"/>
                <a:cs typeface="Microsoft Sans Serif"/>
              </a:rPr>
              <a:t>Consequently,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while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rain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dirt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hits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inside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stays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clean.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Ideal</a:t>
            </a:r>
            <a:r>
              <a:rPr dirty="0" sz="1300" spc="-5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Settings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Accordingly,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outdoor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trips,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storage sheds,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work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sites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suit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model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well.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3: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Travel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Armour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dirty="0" sz="1300" b="1">
                <a:latin typeface="Arial"/>
                <a:cs typeface="Arial"/>
              </a:rPr>
              <a:t>Easy</a:t>
            </a:r>
            <a:r>
              <a:rPr dirty="0" sz="1300" spc="-4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to</a:t>
            </a:r>
            <a:r>
              <a:rPr dirty="0" sz="1300" spc="-45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Carry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Moving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forward,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design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suits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trips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storage.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Light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frame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Solid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handle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grip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Stack-ready</a:t>
            </a:r>
            <a:r>
              <a:rPr dirty="0" sz="1100" spc="-20">
                <a:latin typeface="Microsoft Sans Serif"/>
                <a:cs typeface="Microsoft Sans Serif"/>
              </a:rPr>
              <a:t> shape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Microsoft Sans Serif"/>
                <a:cs typeface="Microsoft Sans Serif"/>
              </a:rPr>
              <a:t>Thus,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since the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light,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carry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 with</a:t>
            </a:r>
            <a:r>
              <a:rPr dirty="0" sz="1100" spc="-4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ease.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4" name="object 4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89762"/>
            <a:ext cx="4872355" cy="81565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 b="1">
                <a:latin typeface="Arial"/>
                <a:cs typeface="Arial"/>
              </a:rPr>
              <a:t>Travel-</a:t>
            </a:r>
            <a:r>
              <a:rPr dirty="0" sz="1300" b="1">
                <a:latin typeface="Arial"/>
                <a:cs typeface="Arial"/>
              </a:rPr>
              <a:t>Friendly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Design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75"/>
              </a:spcBef>
            </a:pPr>
            <a:r>
              <a:rPr dirty="0" sz="1100">
                <a:latin typeface="Microsoft Sans Serif"/>
                <a:cs typeface="Microsoft Sans Serif"/>
              </a:rPr>
              <a:t>Likewise,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air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travel,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trips,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daily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commutes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smoother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</a:t>
            </a:r>
            <a:r>
              <a:rPr dirty="0" sz="1100" spc="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10">
                <a:latin typeface="Microsoft Sans Serif"/>
                <a:cs typeface="Microsoft Sans Serif"/>
              </a:rPr>
              <a:t> case.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4: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Gear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Vault</a:t>
            </a:r>
            <a:r>
              <a:rPr dirty="0" sz="1500" spc="-10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39"/>
              </a:spcBef>
            </a:pPr>
            <a:r>
              <a:rPr dirty="0" sz="1300" spc="-10" b="1">
                <a:latin typeface="Arial"/>
                <a:cs typeface="Arial"/>
              </a:rPr>
              <a:t>Organised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Storage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At 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point, 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model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holds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tools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gadgets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order.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Deep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inner </a:t>
            </a:r>
            <a:r>
              <a:rPr dirty="0" sz="1100" spc="-10">
                <a:latin typeface="Microsoft Sans Serif"/>
                <a:cs typeface="Microsoft Sans Serif"/>
              </a:rPr>
              <a:t>space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Foam</a:t>
            </a:r>
            <a:r>
              <a:rPr dirty="0" sz="1100" spc="-4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padding</a:t>
            </a:r>
            <a:r>
              <a:rPr dirty="0" sz="1100" spc="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slots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 spc="-10">
                <a:latin typeface="Microsoft Sans Serif"/>
                <a:cs typeface="Microsoft Sans Serif"/>
              </a:rPr>
              <a:t>Scratch-</a:t>
            </a:r>
            <a:r>
              <a:rPr dirty="0" sz="1100">
                <a:latin typeface="Microsoft Sans Serif"/>
                <a:cs typeface="Microsoft Sans Serif"/>
              </a:rPr>
              <a:t>safe</a:t>
            </a:r>
            <a:r>
              <a:rPr dirty="0" sz="1100" spc="6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lining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Microsoft Sans Serif"/>
                <a:cs typeface="Microsoft Sans Serif"/>
              </a:rPr>
              <a:t>Hence,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because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foam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grips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movement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drops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 </a:t>
            </a:r>
            <a:r>
              <a:rPr dirty="0" sz="1100" spc="-10">
                <a:latin typeface="Microsoft Sans Serif"/>
                <a:cs typeface="Microsoft Sans Serif"/>
              </a:rPr>
              <a:t>zero.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Who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Should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Use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spc="-25" b="1">
                <a:latin typeface="Arial"/>
                <a:cs typeface="Arial"/>
              </a:rPr>
              <a:t>It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As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example,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DIY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students,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hobby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fans gain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control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clarity.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5:</a:t>
            </a:r>
            <a:r>
              <a:rPr dirty="0" sz="1500" spc="-1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Field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Ready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14"/>
              </a:spcBef>
            </a:pPr>
            <a:r>
              <a:rPr dirty="0" sz="1300" b="1">
                <a:latin typeface="Arial"/>
                <a:cs typeface="Arial"/>
              </a:rPr>
              <a:t>Outdoor</a:t>
            </a:r>
            <a:r>
              <a:rPr dirty="0" sz="1300" spc="-9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Focus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Meanwhile,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 suits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outdoor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rough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ground.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Hard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base </a:t>
            </a:r>
            <a:r>
              <a:rPr dirty="0" sz="1100" spc="-20">
                <a:latin typeface="Microsoft Sans Serif"/>
                <a:cs typeface="Microsoft Sans Serif"/>
              </a:rPr>
              <a:t>plate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Grip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texture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shell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Firm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hinge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build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Microsoft Sans Serif"/>
                <a:cs typeface="Microsoft Sans Serif"/>
              </a:rPr>
              <a:t>Nevertheless,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although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 terrain</a:t>
            </a:r>
            <a:r>
              <a:rPr dirty="0" sz="1100" spc="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rough,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stands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strong.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Practical</a:t>
            </a:r>
            <a:r>
              <a:rPr dirty="0" sz="1300" spc="-7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Advantages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75"/>
              </a:spcBef>
            </a:pPr>
            <a:r>
              <a:rPr dirty="0" sz="1100">
                <a:latin typeface="Microsoft Sans Serif"/>
                <a:cs typeface="Microsoft Sans Serif"/>
              </a:rPr>
              <a:t>Therefore, campers,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survey workers,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field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staff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trust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design.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4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6: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Compact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Defender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14"/>
              </a:spcBef>
            </a:pPr>
            <a:r>
              <a:rPr dirty="0" sz="1300" spc="-20" b="1">
                <a:latin typeface="Arial"/>
                <a:cs typeface="Arial"/>
              </a:rPr>
              <a:t>Space-</a:t>
            </a:r>
            <a:r>
              <a:rPr dirty="0" sz="1300" b="1">
                <a:latin typeface="Arial"/>
                <a:cs typeface="Arial"/>
              </a:rPr>
              <a:t>Saving </a:t>
            </a:r>
            <a:r>
              <a:rPr dirty="0" sz="1300" spc="-10" b="1">
                <a:latin typeface="Arial"/>
                <a:cs typeface="Arial"/>
              </a:rPr>
              <a:t>Build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4" name="object 4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92810"/>
            <a:ext cx="4106545" cy="799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contrast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larger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options,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 case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fits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small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gear.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Slim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body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Easy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latch </a:t>
            </a:r>
            <a:r>
              <a:rPr dirty="0" sz="1100" spc="-10">
                <a:latin typeface="Microsoft Sans Serif"/>
                <a:cs typeface="Microsoft Sans Serif"/>
              </a:rPr>
              <a:t>press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3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Clean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edge </a:t>
            </a:r>
            <a:r>
              <a:rPr dirty="0" sz="1100" spc="-20">
                <a:latin typeface="Microsoft Sans Serif"/>
                <a:cs typeface="Microsoft Sans Serif"/>
              </a:rPr>
              <a:t>seal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Microsoft Sans Serif"/>
                <a:cs typeface="Microsoft Sans Serif"/>
              </a:rPr>
              <a:t>Accordingly,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when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space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tight,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fits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bags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ease.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Everyday</a:t>
            </a:r>
            <a:r>
              <a:rPr dirty="0" sz="1300" spc="-6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Convenience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Similarly,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works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well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cables,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drives,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tools.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7:</a:t>
            </a:r>
            <a:r>
              <a:rPr dirty="0" sz="1500" spc="-1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Heavy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Duty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Guard</a:t>
            </a:r>
            <a:r>
              <a:rPr dirty="0" sz="1500" spc="-15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dirty="0" sz="1300" b="1">
                <a:latin typeface="Arial"/>
                <a:cs typeface="Arial"/>
              </a:rPr>
              <a:t>Built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for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Weight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Subsequently,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model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handles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weight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stress.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Thick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wall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built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Reinforced</a:t>
            </a:r>
            <a:r>
              <a:rPr dirty="0" sz="1100" spc="-4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hinge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rods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 spc="-10">
                <a:latin typeface="Microsoft Sans Serif"/>
                <a:cs typeface="Microsoft Sans Serif"/>
              </a:rPr>
              <a:t>Load-</a:t>
            </a:r>
            <a:r>
              <a:rPr dirty="0" sz="1100">
                <a:latin typeface="Microsoft Sans Serif"/>
                <a:cs typeface="Microsoft Sans Serif"/>
              </a:rPr>
              <a:t>ready</a:t>
            </a:r>
            <a:r>
              <a:rPr dirty="0" sz="1100" spc="30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base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Microsoft Sans Serif"/>
                <a:cs typeface="Microsoft Sans Serif"/>
              </a:rPr>
              <a:t>Therefore, heavy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stay safe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moves.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Storage</a:t>
            </a:r>
            <a:r>
              <a:rPr dirty="0" sz="1300" spc="-8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Confidence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dirty="0" sz="1100">
                <a:latin typeface="Microsoft Sans Serif"/>
                <a:cs typeface="Microsoft Sans Serif"/>
              </a:rPr>
              <a:t>In particular, workshops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garages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benefit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from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tough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build.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8: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Multi-Use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Storage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39"/>
              </a:spcBef>
            </a:pPr>
            <a:r>
              <a:rPr dirty="0" sz="1300" b="1">
                <a:latin typeface="Arial"/>
                <a:cs typeface="Arial"/>
              </a:rPr>
              <a:t>Flexible</a:t>
            </a:r>
            <a:r>
              <a:rPr dirty="0" sz="1300" spc="-5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Interior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At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same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fits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many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needs.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Removable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foam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layers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3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Wide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inner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space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Flat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support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4" name="object 4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92810"/>
            <a:ext cx="4555490" cy="81127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Microsoft Sans Serif"/>
                <a:cs typeface="Microsoft Sans Serif"/>
              </a:rPr>
              <a:t>Consequently,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because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foam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adapts,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shape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inside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ease.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Changing</a:t>
            </a:r>
            <a:r>
              <a:rPr dirty="0" sz="1300" spc="-7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Needs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80"/>
              </a:spcBef>
            </a:pPr>
            <a:r>
              <a:rPr dirty="0" sz="1100">
                <a:latin typeface="Microsoft Sans Serif"/>
                <a:cs typeface="Microsoft Sans Serif"/>
              </a:rPr>
              <a:t>Over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time, as gear changes,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changes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too.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9:</a:t>
            </a:r>
            <a:r>
              <a:rPr dirty="0" sz="1500" spc="-2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Shock</a:t>
            </a:r>
            <a:r>
              <a:rPr dirty="0" sz="1500" spc="-1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Block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dirty="0" sz="1300" b="1">
                <a:latin typeface="Arial"/>
                <a:cs typeface="Arial"/>
              </a:rPr>
              <a:t>Impact</a:t>
            </a:r>
            <a:r>
              <a:rPr dirty="0" sz="1300" spc="-5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Control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After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model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absorbs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impact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</a:t>
            </a:r>
            <a:r>
              <a:rPr dirty="0" sz="1100" spc="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care.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 spc="-10">
                <a:latin typeface="Microsoft Sans Serif"/>
                <a:cs typeface="Microsoft Sans Serif"/>
              </a:rPr>
              <a:t>Energy-</a:t>
            </a:r>
            <a:r>
              <a:rPr dirty="0" sz="1100">
                <a:latin typeface="Microsoft Sans Serif"/>
                <a:cs typeface="Microsoft Sans Serif"/>
              </a:rPr>
              <a:t>cut</a:t>
            </a:r>
            <a:r>
              <a:rPr dirty="0" sz="1100" spc="5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shell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Soft inner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walls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3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Tight lock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grip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>
                <a:latin typeface="Microsoft Sans Serif"/>
                <a:cs typeface="Microsoft Sans Serif"/>
              </a:rPr>
              <a:t>As a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result,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when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drops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occur,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reduces the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force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on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items.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Added</a:t>
            </a:r>
            <a:r>
              <a:rPr dirty="0" sz="1300" spc="-5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Safety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Thus,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sensitive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gain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extra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defence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travel.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Model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10:</a:t>
            </a:r>
            <a:r>
              <a:rPr dirty="0" sz="1500" spc="-1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Large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Capacity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Safety</a:t>
            </a:r>
            <a:r>
              <a:rPr dirty="0" sz="1500" spc="-40" b="1">
                <a:latin typeface="Arial"/>
                <a:cs typeface="Arial"/>
              </a:rPr>
              <a:t> </a:t>
            </a:r>
            <a:r>
              <a:rPr dirty="0" sz="1500" spc="-20" b="1">
                <a:latin typeface="Arial"/>
                <a:cs typeface="Arial"/>
              </a:rPr>
              <a:t>Case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dirty="0" sz="1300" b="1">
                <a:latin typeface="Arial"/>
                <a:cs typeface="Arial"/>
              </a:rPr>
              <a:t>Room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to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Store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More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dirty="0" sz="1100">
                <a:latin typeface="Microsoft Sans Serif"/>
                <a:cs typeface="Microsoft Sans Serif"/>
              </a:rPr>
              <a:t>Finally,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design suits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bigger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</a:t>
            </a:r>
            <a:r>
              <a:rPr dirty="0" sz="1100" spc="-20">
                <a:latin typeface="Microsoft Sans Serif"/>
                <a:cs typeface="Microsoft Sans Serif"/>
              </a:rPr>
              <a:t>kits.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Broad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inner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frame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Strong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side </a:t>
            </a:r>
            <a:r>
              <a:rPr dirty="0" sz="1100" spc="-10">
                <a:latin typeface="Microsoft Sans Serif"/>
                <a:cs typeface="Microsoft Sans Serif"/>
              </a:rPr>
              <a:t>walls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3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Balanced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carry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handle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short,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protective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hard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large</a:t>
            </a:r>
            <a:r>
              <a:rPr dirty="0" sz="1100" spc="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size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helps store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gear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without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stress.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Balanced</a:t>
            </a:r>
            <a:r>
              <a:rPr dirty="0" sz="1300" spc="-8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Handling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75"/>
              </a:spcBef>
            </a:pPr>
            <a:r>
              <a:rPr dirty="0" sz="1100">
                <a:latin typeface="Microsoft Sans Serif"/>
                <a:cs typeface="Microsoft Sans Serif"/>
              </a:rPr>
              <a:t>Even so,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despite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size, the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stays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easy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lift and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move.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How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Storage</a:t>
            </a:r>
            <a:r>
              <a:rPr dirty="0" sz="1500" spc="-4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Choices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Affect</a:t>
            </a:r>
            <a:r>
              <a:rPr dirty="0" sz="1500" spc="-45" b="1">
                <a:latin typeface="Arial"/>
                <a:cs typeface="Arial"/>
              </a:rPr>
              <a:t> </a:t>
            </a:r>
            <a:r>
              <a:rPr dirty="0" sz="1500" spc="-10" b="1">
                <a:latin typeface="Arial"/>
                <a:cs typeface="Arial"/>
              </a:rPr>
              <a:t>Safety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4" name="object 4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6845020"/>
            <a:ext cx="5938520" cy="18700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10300"/>
              </a:lnSpc>
              <a:spcBef>
                <a:spcPts val="105"/>
              </a:spcBef>
            </a:pP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place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where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you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shapes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how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well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 protects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items.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reason,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smart </a:t>
            </a:r>
            <a:r>
              <a:rPr dirty="0" sz="1100">
                <a:latin typeface="Microsoft Sans Serif"/>
                <a:cs typeface="Microsoft Sans Serif"/>
              </a:rPr>
              <a:t>storage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habits reduce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stress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on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shell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help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hold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form.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addition,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good </a:t>
            </a:r>
            <a:r>
              <a:rPr dirty="0" sz="1100">
                <a:latin typeface="Microsoft Sans Serif"/>
                <a:cs typeface="Microsoft Sans Serif"/>
              </a:rPr>
              <a:t>placement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supports </a:t>
            </a:r>
            <a:r>
              <a:rPr dirty="0" sz="1100" spc="-10">
                <a:latin typeface="Microsoft Sans Serif"/>
                <a:cs typeface="Microsoft Sans Serif"/>
              </a:rPr>
              <a:t>long-</a:t>
            </a:r>
            <a:r>
              <a:rPr dirty="0" sz="1100">
                <a:latin typeface="Microsoft Sans Serif"/>
                <a:cs typeface="Microsoft Sans Serif"/>
              </a:rPr>
              <a:t>term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easy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access.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result,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careful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storage</a:t>
            </a:r>
            <a:r>
              <a:rPr dirty="0" sz="1100" spc="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builds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trust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 spc="-25">
                <a:latin typeface="Microsoft Sans Serif"/>
                <a:cs typeface="Microsoft Sans Serif"/>
              </a:rPr>
              <a:t>and </a:t>
            </a:r>
            <a:r>
              <a:rPr dirty="0" sz="1100">
                <a:latin typeface="Microsoft Sans Serif"/>
                <a:cs typeface="Microsoft Sans Serif"/>
              </a:rPr>
              <a:t>steady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performance.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Tips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for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Safer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Storage</a:t>
            </a:r>
            <a:endParaRPr sz="1300">
              <a:latin typeface="Arial"/>
              <a:cs typeface="Arial"/>
            </a:endParaRPr>
          </a:p>
          <a:p>
            <a:pPr marL="469900" indent="-228600">
              <a:lnSpc>
                <a:spcPct val="100000"/>
              </a:lnSpc>
              <a:spcBef>
                <a:spcPts val="1400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Firstly,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cases on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flat,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steady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surfaces.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Secondly,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avoid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placing heavy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on </a:t>
            </a:r>
            <a:r>
              <a:rPr dirty="0" sz="1100" spc="-20">
                <a:latin typeface="Microsoft Sans Serif"/>
                <a:cs typeface="Microsoft Sans Serif"/>
              </a:rPr>
              <a:t>top.</a:t>
            </a:r>
            <a:endParaRPr sz="1100">
              <a:latin typeface="Microsoft Sans Serif"/>
              <a:cs typeface="Microsoft Sans Serif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914400"/>
            <a:ext cx="5943600" cy="5943600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5" name="object 5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92810"/>
            <a:ext cx="5742940" cy="799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228600">
              <a:lnSpc>
                <a:spcPct val="100000"/>
              </a:lnSpc>
              <a:spcBef>
                <a:spcPts val="100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Moreover,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choose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cool,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dry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spots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away</a:t>
            </a:r>
            <a:r>
              <a:rPr dirty="0" sz="1100" spc="-4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from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heat.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Finally,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leave space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easy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lifting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handling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Smart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Design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Features</a:t>
            </a:r>
            <a:r>
              <a:rPr dirty="0" sz="1500" spc="-4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That</a:t>
            </a:r>
            <a:r>
              <a:rPr dirty="0" sz="1500" spc="-60" b="1">
                <a:latin typeface="Arial"/>
                <a:cs typeface="Arial"/>
              </a:rPr>
              <a:t> </a:t>
            </a:r>
            <a:r>
              <a:rPr dirty="0" sz="1500" spc="-10" b="1">
                <a:latin typeface="Arial"/>
                <a:cs typeface="Arial"/>
              </a:rPr>
              <a:t>Matter</a:t>
            </a:r>
            <a:endParaRPr sz="1500">
              <a:latin typeface="Arial"/>
              <a:cs typeface="Arial"/>
            </a:endParaRPr>
          </a:p>
          <a:p>
            <a:pPr marL="12700" marR="5080">
              <a:lnSpc>
                <a:spcPct val="110400"/>
              </a:lnSpc>
              <a:spcBef>
                <a:spcPts val="1320"/>
              </a:spcBef>
            </a:pPr>
            <a:r>
              <a:rPr dirty="0" sz="1100">
                <a:latin typeface="Microsoft Sans Serif"/>
                <a:cs typeface="Microsoft Sans Serif"/>
              </a:rPr>
              <a:t>A </a:t>
            </a:r>
            <a:r>
              <a:rPr dirty="0" sz="1100" spc="-10">
                <a:latin typeface="Microsoft Sans Serif"/>
                <a:cs typeface="Microsoft Sans Serif"/>
              </a:rPr>
              <a:t>well-</a:t>
            </a:r>
            <a:r>
              <a:rPr dirty="0" sz="1100">
                <a:latin typeface="Microsoft Sans Serif"/>
                <a:cs typeface="Microsoft Sans Serif"/>
              </a:rPr>
              <a:t>built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 shows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value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through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design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details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 improve safety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ease of use.</a:t>
            </a:r>
            <a:r>
              <a:rPr dirty="0" sz="1100" spc="-25">
                <a:latin typeface="Microsoft Sans Serif"/>
                <a:cs typeface="Microsoft Sans Serif"/>
              </a:rPr>
              <a:t> In </a:t>
            </a:r>
            <a:r>
              <a:rPr dirty="0" sz="1100">
                <a:latin typeface="Microsoft Sans Serif"/>
                <a:cs typeface="Microsoft Sans Serif"/>
              </a:rPr>
              <a:t>addition,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small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choices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 shape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structure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guide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how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well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performs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over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time.</a:t>
            </a:r>
            <a:r>
              <a:rPr dirty="0" sz="1100" spc="-25">
                <a:latin typeface="Microsoft Sans Serif"/>
                <a:cs typeface="Microsoft Sans Serif"/>
              </a:rPr>
              <a:t> For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reason,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these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features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help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trust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their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gear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many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situations.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result,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careful </a:t>
            </a:r>
            <a:r>
              <a:rPr dirty="0" sz="1100">
                <a:latin typeface="Microsoft Sans Serif"/>
                <a:cs typeface="Microsoft Sans Serif"/>
              </a:rPr>
              <a:t>design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supports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steady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long </a:t>
            </a:r>
            <a:r>
              <a:rPr dirty="0" sz="1100" spc="-10">
                <a:latin typeface="Microsoft Sans Serif"/>
                <a:cs typeface="Microsoft Sans Serif"/>
              </a:rPr>
              <a:t>service.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Key</a:t>
            </a:r>
            <a:r>
              <a:rPr dirty="0" sz="1300" spc="-4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Design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Elements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to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Notice</a:t>
            </a:r>
            <a:endParaRPr sz="1300">
              <a:latin typeface="Arial"/>
              <a:cs typeface="Arial"/>
            </a:endParaRPr>
          </a:p>
          <a:p>
            <a:pPr marL="469900" indent="-228600">
              <a:lnSpc>
                <a:spcPct val="100000"/>
              </a:lnSpc>
              <a:spcBef>
                <a:spcPts val="1400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Firstly,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rounded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corners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reduce impact</a:t>
            </a:r>
            <a:r>
              <a:rPr dirty="0" sz="1100" spc="-20">
                <a:latin typeface="Microsoft Sans Serif"/>
                <a:cs typeface="Microsoft Sans Serif"/>
              </a:rPr>
              <a:t> force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Secondly,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firm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handles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support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steady </a:t>
            </a:r>
            <a:r>
              <a:rPr dirty="0" sz="1100" spc="-10">
                <a:latin typeface="Microsoft Sans Serif"/>
                <a:cs typeface="Microsoft Sans Serif"/>
              </a:rPr>
              <a:t>lifting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Moreover, a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balanced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shape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rests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flat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on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surfaces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Finally,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clean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edges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resist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wear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9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Materials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That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Shape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spc="-10" b="1">
                <a:latin typeface="Arial"/>
                <a:cs typeface="Arial"/>
              </a:rPr>
              <a:t>Strength</a:t>
            </a:r>
            <a:endParaRPr sz="1500">
              <a:latin typeface="Arial"/>
              <a:cs typeface="Arial"/>
            </a:endParaRPr>
          </a:p>
          <a:p>
            <a:pPr algn="just" marL="12700" marR="43180">
              <a:lnSpc>
                <a:spcPct val="111000"/>
              </a:lnSpc>
              <a:spcBef>
                <a:spcPts val="1310"/>
              </a:spcBef>
            </a:pP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material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of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 case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decides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how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reacts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drops,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pressure,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time.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Therefore,</a:t>
            </a:r>
            <a:r>
              <a:rPr dirty="0" sz="1100" spc="-10">
                <a:latin typeface="Microsoft Sans Serif"/>
                <a:cs typeface="Microsoft Sans Serif"/>
              </a:rPr>
              <a:t> strong </a:t>
            </a:r>
            <a:r>
              <a:rPr dirty="0" sz="1100">
                <a:latin typeface="Microsoft Sans Serif"/>
                <a:cs typeface="Microsoft Sans Serif"/>
              </a:rPr>
              <a:t>materials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guard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contents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 the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useful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years.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Likewise,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good material</a:t>
            </a:r>
            <a:r>
              <a:rPr dirty="0" sz="1100" spc="-10">
                <a:latin typeface="Microsoft Sans Serif"/>
                <a:cs typeface="Microsoft Sans Serif"/>
              </a:rPr>
              <a:t> choice </a:t>
            </a:r>
            <a:r>
              <a:rPr dirty="0" sz="1100">
                <a:latin typeface="Microsoft Sans Serif"/>
                <a:cs typeface="Microsoft Sans Serif"/>
              </a:rPr>
              <a:t>improves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grip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comfort.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turn,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confident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handling.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Common</a:t>
            </a:r>
            <a:r>
              <a:rPr dirty="0" sz="1300" spc="-6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Material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Traits</a:t>
            </a:r>
            <a:endParaRPr sz="1300">
              <a:latin typeface="Arial"/>
              <a:cs typeface="Arial"/>
            </a:endParaRPr>
          </a:p>
          <a:p>
            <a:pPr marL="469900" indent="-228600">
              <a:lnSpc>
                <a:spcPct val="100000"/>
              </a:lnSpc>
              <a:spcBef>
                <a:spcPts val="137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To begin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with, dense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outer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layers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block</a:t>
            </a:r>
            <a:r>
              <a:rPr dirty="0" sz="1100" spc="-10">
                <a:latin typeface="Microsoft Sans Serif"/>
                <a:cs typeface="Microsoft Sans Serif"/>
              </a:rPr>
              <a:t> cracks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Next,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inner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lining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 softens </a:t>
            </a:r>
            <a:r>
              <a:rPr dirty="0" sz="1100" spc="-10">
                <a:latin typeface="Microsoft Sans Serif"/>
                <a:cs typeface="Microsoft Sans Serif"/>
              </a:rPr>
              <a:t>contact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3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Additionally,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smooth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finish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resists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marks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Eventually,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solid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joints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hold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shape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Comfort</a:t>
            </a:r>
            <a:r>
              <a:rPr dirty="0" sz="1500" spc="-2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and</a:t>
            </a:r>
            <a:r>
              <a:rPr dirty="0" sz="1500" spc="-3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Ease</a:t>
            </a:r>
            <a:r>
              <a:rPr dirty="0" sz="1500" spc="-3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During</a:t>
            </a:r>
            <a:r>
              <a:rPr dirty="0" sz="1500" spc="-15" b="1">
                <a:latin typeface="Arial"/>
                <a:cs typeface="Arial"/>
              </a:rPr>
              <a:t> </a:t>
            </a:r>
            <a:r>
              <a:rPr dirty="0" sz="1500" spc="-25" b="1">
                <a:latin typeface="Arial"/>
                <a:cs typeface="Arial"/>
              </a:rPr>
              <a:t>Use</a:t>
            </a:r>
            <a:endParaRPr sz="1500">
              <a:latin typeface="Arial"/>
              <a:cs typeface="Arial"/>
            </a:endParaRPr>
          </a:p>
          <a:p>
            <a:pPr algn="just" marL="12700" marR="12700">
              <a:lnSpc>
                <a:spcPct val="110900"/>
              </a:lnSpc>
              <a:spcBef>
                <a:spcPts val="1310"/>
              </a:spcBef>
            </a:pPr>
            <a:r>
              <a:rPr dirty="0" sz="1100">
                <a:latin typeface="Microsoft Sans Serif"/>
                <a:cs typeface="Microsoft Sans Serif"/>
              </a:rPr>
              <a:t>A case should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easy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 carry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open.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Consequently,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comfort matters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when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move </a:t>
            </a:r>
            <a:r>
              <a:rPr dirty="0" sz="1100">
                <a:latin typeface="Microsoft Sans Serif"/>
                <a:cs typeface="Microsoft Sans Serif"/>
              </a:rPr>
              <a:t>gears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often.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same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simple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handling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reduces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strain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improves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daily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use.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Thus, </a:t>
            </a:r>
            <a:r>
              <a:rPr dirty="0" sz="1100">
                <a:latin typeface="Microsoft Sans Serif"/>
                <a:cs typeface="Microsoft Sans Serif"/>
              </a:rPr>
              <a:t>smooth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builds </a:t>
            </a:r>
            <a:r>
              <a:rPr dirty="0" sz="1100" spc="-10">
                <a:latin typeface="Microsoft Sans Serif"/>
                <a:cs typeface="Microsoft Sans Serif"/>
              </a:rPr>
              <a:t>trust.</a:t>
            </a:r>
            <a:endParaRPr sz="1100">
              <a:latin typeface="Microsoft Sans Serif"/>
              <a:cs typeface="Microsoft Sans Serif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4" name="object 4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89762"/>
            <a:ext cx="5958205" cy="81597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 b="1">
                <a:latin typeface="Arial"/>
                <a:cs typeface="Arial"/>
              </a:rPr>
              <a:t>User-</a:t>
            </a:r>
            <a:r>
              <a:rPr dirty="0" sz="1300" b="1">
                <a:latin typeface="Arial"/>
                <a:cs typeface="Arial"/>
              </a:rPr>
              <a:t>Friendly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Touchpoints</a:t>
            </a:r>
            <a:endParaRPr sz="1300">
              <a:latin typeface="Arial"/>
              <a:cs typeface="Arial"/>
            </a:endParaRPr>
          </a:p>
          <a:p>
            <a:pPr marL="469900" indent="-228600">
              <a:lnSpc>
                <a:spcPct val="100000"/>
              </a:lnSpc>
              <a:spcBef>
                <a:spcPts val="137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example,</a:t>
            </a:r>
            <a:r>
              <a:rPr dirty="0" sz="1100" spc="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easy-to-</a:t>
            </a:r>
            <a:r>
              <a:rPr dirty="0" sz="1100">
                <a:latin typeface="Microsoft Sans Serif"/>
                <a:cs typeface="Microsoft Sans Serif"/>
              </a:rPr>
              <a:t>open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latches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Meanwhile,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handles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are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shaped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firm </a:t>
            </a:r>
            <a:r>
              <a:rPr dirty="0" sz="1100" spc="-20">
                <a:latin typeface="Microsoft Sans Serif"/>
                <a:cs typeface="Microsoft Sans Serif"/>
              </a:rPr>
              <a:t>grip.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Also,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 light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feeling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 </a:t>
            </a:r>
            <a:r>
              <a:rPr dirty="0" sz="1100" spc="-10">
                <a:latin typeface="Microsoft Sans Serif"/>
                <a:cs typeface="Microsoft Sans Serif"/>
              </a:rPr>
              <a:t>lifting.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Afterward,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stable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base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setting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down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spc="-10" b="1">
                <a:latin typeface="Arial"/>
                <a:cs typeface="Arial"/>
              </a:rPr>
              <a:t>Long-</a:t>
            </a:r>
            <a:r>
              <a:rPr dirty="0" sz="1500" b="1">
                <a:latin typeface="Arial"/>
                <a:cs typeface="Arial"/>
              </a:rPr>
              <a:t>Lasting</a:t>
            </a:r>
            <a:r>
              <a:rPr dirty="0" sz="1500" spc="-5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Care</a:t>
            </a:r>
            <a:r>
              <a:rPr dirty="0" sz="1500" spc="-1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and </a:t>
            </a:r>
            <a:r>
              <a:rPr dirty="0" sz="1500" spc="-10" b="1">
                <a:latin typeface="Arial"/>
                <a:cs typeface="Arial"/>
              </a:rPr>
              <a:t>Upkeep</a:t>
            </a:r>
            <a:endParaRPr sz="1500">
              <a:latin typeface="Arial"/>
              <a:cs typeface="Arial"/>
            </a:endParaRPr>
          </a:p>
          <a:p>
            <a:pPr marL="12700" marR="5080">
              <a:lnSpc>
                <a:spcPct val="111000"/>
              </a:lnSpc>
              <a:spcBef>
                <a:spcPts val="1315"/>
              </a:spcBef>
            </a:pPr>
            <a:r>
              <a:rPr dirty="0" sz="1100">
                <a:latin typeface="Microsoft Sans Serif"/>
                <a:cs typeface="Microsoft Sans Serif"/>
              </a:rPr>
              <a:t>Proper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care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helps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perform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well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long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time. In the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meantime, simple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habits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parts </a:t>
            </a:r>
            <a:r>
              <a:rPr dirty="0" sz="1100">
                <a:latin typeface="Microsoft Sans Serif"/>
                <a:cs typeface="Microsoft Sans Serif"/>
              </a:rPr>
              <a:t>strong and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clean.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Because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of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regular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checks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prevent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early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wear.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Ultimately,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good </a:t>
            </a:r>
            <a:r>
              <a:rPr dirty="0" sz="1100" spc="-20">
                <a:latin typeface="Microsoft Sans Serif"/>
                <a:cs typeface="Microsoft Sans Serif"/>
              </a:rPr>
              <a:t>care </a:t>
            </a:r>
            <a:r>
              <a:rPr dirty="0" sz="1100">
                <a:latin typeface="Microsoft Sans Serif"/>
                <a:cs typeface="Microsoft Sans Serif"/>
              </a:rPr>
              <a:t>extends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life.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Simple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Care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Practices</a:t>
            </a:r>
            <a:endParaRPr sz="1300">
              <a:latin typeface="Arial"/>
              <a:cs typeface="Arial"/>
            </a:endParaRPr>
          </a:p>
          <a:p>
            <a:pPr marL="469900" indent="-228600">
              <a:lnSpc>
                <a:spcPct val="100000"/>
              </a:lnSpc>
              <a:spcBef>
                <a:spcPts val="1400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At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first,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wipe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surfaces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after</a:t>
            </a:r>
            <a:r>
              <a:rPr dirty="0" sz="1100" spc="-20">
                <a:latin typeface="Microsoft Sans Serif"/>
                <a:cs typeface="Microsoft Sans Serif"/>
              </a:rPr>
              <a:t> use.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Then,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store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dry </a:t>
            </a:r>
            <a:r>
              <a:rPr dirty="0" sz="1100" spc="-10">
                <a:latin typeface="Microsoft Sans Serif"/>
                <a:cs typeface="Microsoft Sans Serif"/>
              </a:rPr>
              <a:t>spaces.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35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Later,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check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hinges and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locks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often.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</a:pPr>
            <a:endParaRPr sz="1100">
              <a:latin typeface="Microsoft Sans Serif"/>
              <a:cs typeface="Microsoft Sans Serif"/>
            </a:endParaRPr>
          </a:p>
          <a:p>
            <a:pPr marL="469900" indent="-228600">
              <a:lnSpc>
                <a:spcPct val="100000"/>
              </a:lnSpc>
              <a:buChar char="●"/>
              <a:tabLst>
                <a:tab pos="469900" algn="l"/>
              </a:tabLst>
            </a:pPr>
            <a:r>
              <a:rPr dirty="0" sz="1100">
                <a:latin typeface="Microsoft Sans Serif"/>
                <a:cs typeface="Microsoft Sans Serif"/>
              </a:rPr>
              <a:t>Over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time,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 the inner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padding </a:t>
            </a:r>
            <a:r>
              <a:rPr dirty="0" sz="1100" spc="-10">
                <a:latin typeface="Microsoft Sans Serif"/>
                <a:cs typeface="Microsoft Sans Serif"/>
              </a:rPr>
              <a:t>clean.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Final</a:t>
            </a:r>
            <a:r>
              <a:rPr dirty="0" sz="1500" spc="5" b="1">
                <a:latin typeface="Arial"/>
                <a:cs typeface="Arial"/>
              </a:rPr>
              <a:t> </a:t>
            </a:r>
            <a:r>
              <a:rPr dirty="0" sz="1500" spc="-10" b="1">
                <a:latin typeface="Arial"/>
                <a:cs typeface="Arial"/>
              </a:rPr>
              <a:t>Thoughts</a:t>
            </a:r>
            <a:endParaRPr sz="1500">
              <a:latin typeface="Arial"/>
              <a:cs typeface="Arial"/>
            </a:endParaRPr>
          </a:p>
          <a:p>
            <a:pPr marL="12700" marR="17780">
              <a:lnSpc>
                <a:spcPct val="110200"/>
              </a:lnSpc>
              <a:spcBef>
                <a:spcPts val="1320"/>
              </a:spcBef>
            </a:pPr>
            <a:r>
              <a:rPr dirty="0" sz="1100">
                <a:latin typeface="Microsoft Sans Serif"/>
                <a:cs typeface="Microsoft Sans Serif"/>
              </a:rPr>
              <a:t>Choosing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right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builds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safety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peace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of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mind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in many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tasks. From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storage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travel,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25">
                <a:latin typeface="Microsoft Sans Serif"/>
                <a:cs typeface="Microsoft Sans Serif"/>
              </a:rPr>
              <a:t>the </a:t>
            </a:r>
            <a:r>
              <a:rPr dirty="0" sz="1100">
                <a:latin typeface="Microsoft Sans Serif"/>
                <a:cs typeface="Microsoft Sans Serif"/>
              </a:rPr>
              <a:t>right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build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guards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against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damage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wear. A</a:t>
            </a:r>
            <a:r>
              <a:rPr dirty="0" sz="1100" spc="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protective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hard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case from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this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guide</a:t>
            </a:r>
            <a:r>
              <a:rPr dirty="0" sz="1100" spc="50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shows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that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solid safety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can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stay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affordable,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which</a:t>
            </a:r>
            <a:r>
              <a:rPr dirty="0" sz="1100" spc="-4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 goal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NEOTech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Engineering continues</a:t>
            </a:r>
            <a:r>
              <a:rPr dirty="0" sz="1100" spc="-25">
                <a:latin typeface="Microsoft Sans Serif"/>
                <a:cs typeface="Microsoft Sans Serif"/>
              </a:rPr>
              <a:t> to </a:t>
            </a:r>
            <a:r>
              <a:rPr dirty="0" sz="1100">
                <a:latin typeface="Microsoft Sans Serif"/>
                <a:cs typeface="Microsoft Sans Serif"/>
              </a:rPr>
              <a:t>support.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Strong shells,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smart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padding,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secure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locks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work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together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protect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valuable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gear. </a:t>
            </a:r>
            <a:r>
              <a:rPr dirty="0" sz="1100">
                <a:latin typeface="Microsoft Sans Serif"/>
                <a:cs typeface="Microsoft Sans Serif"/>
              </a:rPr>
              <a:t>With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careful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choice,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users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gain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lasting value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confidence.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 </a:t>
            </a:r>
            <a:r>
              <a:rPr dirty="0" sz="1100" spc="-10">
                <a:latin typeface="Microsoft Sans Serif"/>
                <a:cs typeface="Microsoft Sans Serif"/>
              </a:rPr>
              <a:t>well-</a:t>
            </a:r>
            <a:r>
              <a:rPr dirty="0" sz="1100">
                <a:latin typeface="Microsoft Sans Serif"/>
                <a:cs typeface="Microsoft Sans Serif"/>
              </a:rPr>
              <a:t>chosen case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supports</a:t>
            </a:r>
            <a:r>
              <a:rPr dirty="0" sz="1100" spc="-3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daily </a:t>
            </a:r>
            <a:r>
              <a:rPr dirty="0" sz="1100">
                <a:latin typeface="Microsoft Sans Serif"/>
                <a:cs typeface="Microsoft Sans Serif"/>
              </a:rPr>
              <a:t>needs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important items </a:t>
            </a:r>
            <a:r>
              <a:rPr dirty="0" sz="1100" spc="-20">
                <a:latin typeface="Microsoft Sans Serif"/>
                <a:cs typeface="Microsoft Sans Serif"/>
              </a:rPr>
              <a:t>safe.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500" b="1">
                <a:latin typeface="Arial"/>
                <a:cs typeface="Arial"/>
              </a:rPr>
              <a:t>Frequently</a:t>
            </a:r>
            <a:r>
              <a:rPr dirty="0" sz="1500" spc="-40" b="1">
                <a:latin typeface="Arial"/>
                <a:cs typeface="Arial"/>
              </a:rPr>
              <a:t> </a:t>
            </a:r>
            <a:r>
              <a:rPr dirty="0" sz="1500" b="1">
                <a:latin typeface="Arial"/>
                <a:cs typeface="Arial"/>
              </a:rPr>
              <a:t>Asked</a:t>
            </a:r>
            <a:r>
              <a:rPr dirty="0" sz="1500" spc="-50" b="1">
                <a:latin typeface="Arial"/>
                <a:cs typeface="Arial"/>
              </a:rPr>
              <a:t> </a:t>
            </a:r>
            <a:r>
              <a:rPr dirty="0" sz="1500" spc="-10" b="1">
                <a:latin typeface="Arial"/>
                <a:cs typeface="Arial"/>
              </a:rPr>
              <a:t>Questions</a:t>
            </a:r>
            <a:endParaRPr sz="1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dirty="0" sz="1300" b="1">
                <a:latin typeface="Arial"/>
                <a:cs typeface="Arial"/>
              </a:rPr>
              <a:t>Q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1:</a:t>
            </a:r>
            <a:r>
              <a:rPr dirty="0" sz="1300" spc="-5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How do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I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choose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the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right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size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case?</a:t>
            </a:r>
            <a:endParaRPr sz="1300">
              <a:latin typeface="Arial"/>
              <a:cs typeface="Arial"/>
            </a:endParaRPr>
          </a:p>
          <a:p>
            <a:pPr marL="12700" marR="89535">
              <a:lnSpc>
                <a:spcPct val="110900"/>
              </a:lnSpc>
              <a:spcBef>
                <a:spcPts val="1230"/>
              </a:spcBef>
            </a:pPr>
            <a:r>
              <a:rPr dirty="0" sz="1100">
                <a:latin typeface="Microsoft Sans Serif"/>
                <a:cs typeface="Microsoft Sans Serif"/>
              </a:rPr>
              <a:t>Start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by measuring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 you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plan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to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carry. Leave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small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gap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for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padding.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close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fit </a:t>
            </a:r>
            <a:r>
              <a:rPr dirty="0" sz="1100" spc="-10">
                <a:latin typeface="Microsoft Sans Serif"/>
                <a:cs typeface="Microsoft Sans Serif"/>
              </a:rPr>
              <a:t>stops </a:t>
            </a:r>
            <a:r>
              <a:rPr dirty="0" sz="1100">
                <a:latin typeface="Microsoft Sans Serif"/>
                <a:cs typeface="Microsoft Sans Serif"/>
              </a:rPr>
              <a:t>movement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lowers the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chance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of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damage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travel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storage.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Q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2: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Are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hard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cases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suitable</a:t>
            </a:r>
            <a:r>
              <a:rPr dirty="0" sz="1300" spc="-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for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daily</a:t>
            </a:r>
            <a:r>
              <a:rPr dirty="0" sz="1300" spc="-45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use?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4" name="object 4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75132"/>
            <a:ext cx="5783580" cy="13150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900"/>
              </a:lnSpc>
              <a:spcBef>
                <a:spcPts val="100"/>
              </a:spcBef>
            </a:pPr>
            <a:r>
              <a:rPr dirty="0" sz="1100">
                <a:latin typeface="Microsoft Sans Serif"/>
                <a:cs typeface="Microsoft Sans Serif"/>
              </a:rPr>
              <a:t>Yes,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many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designs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handle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daily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with strong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shells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easy</a:t>
            </a:r>
            <a:r>
              <a:rPr dirty="0" sz="1100" spc="-3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grips.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guard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items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from </a:t>
            </a:r>
            <a:r>
              <a:rPr dirty="0" sz="1100">
                <a:latin typeface="Microsoft Sans Serif"/>
                <a:cs typeface="Microsoft Sans Serif"/>
              </a:rPr>
              <a:t>bumps,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dust,</a:t>
            </a:r>
            <a:r>
              <a:rPr dirty="0" sz="1100" spc="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pressure</a:t>
            </a:r>
            <a:r>
              <a:rPr dirty="0" sz="1100" spc="-1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during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school,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work,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or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travel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10">
                <a:latin typeface="Microsoft Sans Serif"/>
                <a:cs typeface="Microsoft Sans Serif"/>
              </a:rPr>
              <a:t>routines.</a:t>
            </a:r>
            <a:endParaRPr sz="11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1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00" b="1">
                <a:latin typeface="Arial"/>
                <a:cs typeface="Arial"/>
              </a:rPr>
              <a:t>Q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3:</a:t>
            </a:r>
            <a:r>
              <a:rPr dirty="0" sz="1300" spc="-4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How</a:t>
            </a:r>
            <a:r>
              <a:rPr dirty="0" sz="1300" spc="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can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I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make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a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case</a:t>
            </a:r>
            <a:r>
              <a:rPr dirty="0" sz="1300" spc="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last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spc="-10" b="1">
                <a:latin typeface="Arial"/>
                <a:cs typeface="Arial"/>
              </a:rPr>
              <a:t>longer?</a:t>
            </a:r>
            <a:endParaRPr sz="1300">
              <a:latin typeface="Arial"/>
              <a:cs typeface="Arial"/>
            </a:endParaRPr>
          </a:p>
          <a:p>
            <a:pPr marL="12700" marR="198755">
              <a:lnSpc>
                <a:spcPct val="110900"/>
              </a:lnSpc>
              <a:spcBef>
                <a:spcPts val="1255"/>
              </a:spcBef>
            </a:pPr>
            <a:r>
              <a:rPr dirty="0" sz="1100">
                <a:latin typeface="Microsoft Sans Serif"/>
                <a:cs typeface="Microsoft Sans Serif"/>
              </a:rPr>
              <a:t>Clean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the case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often,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keep</a:t>
            </a:r>
            <a:r>
              <a:rPr dirty="0" sz="1100" spc="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it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dry,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 inspect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locks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2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hinges.</a:t>
            </a:r>
            <a:r>
              <a:rPr dirty="0" sz="1100" spc="-2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Simple care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habits</a:t>
            </a:r>
            <a:r>
              <a:rPr dirty="0" sz="1100" spc="-10">
                <a:latin typeface="Microsoft Sans Serif"/>
                <a:cs typeface="Microsoft Sans Serif"/>
              </a:rPr>
              <a:t> protect </a:t>
            </a:r>
            <a:r>
              <a:rPr dirty="0" sz="1100">
                <a:latin typeface="Microsoft Sans Serif"/>
                <a:cs typeface="Microsoft Sans Serif"/>
              </a:rPr>
              <a:t>strength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and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support</a:t>
            </a:r>
            <a:r>
              <a:rPr dirty="0" sz="1100" spc="5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steady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use</a:t>
            </a:r>
            <a:r>
              <a:rPr dirty="0" sz="1100" spc="-10">
                <a:latin typeface="Microsoft Sans Serif"/>
                <a:cs typeface="Microsoft Sans Serif"/>
              </a:rPr>
              <a:t> </a:t>
            </a:r>
            <a:r>
              <a:rPr dirty="0" sz="1100">
                <a:latin typeface="Microsoft Sans Serif"/>
                <a:cs typeface="Microsoft Sans Serif"/>
              </a:rPr>
              <a:t>over</a:t>
            </a:r>
            <a:r>
              <a:rPr dirty="0" sz="1100" spc="-5">
                <a:latin typeface="Microsoft Sans Serif"/>
                <a:cs typeface="Microsoft Sans Serif"/>
              </a:rPr>
              <a:t> </a:t>
            </a:r>
            <a:r>
              <a:rPr dirty="0" sz="1100" spc="-20">
                <a:latin typeface="Microsoft Sans Serif"/>
                <a:cs typeface="Microsoft Sans Serif"/>
              </a:rPr>
              <a:t>time.</a:t>
            </a:r>
            <a:endParaRPr sz="110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435732" y="2487244"/>
            <a:ext cx="2901315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spc="-10" b="1">
                <a:latin typeface="Arial"/>
                <a:cs typeface="Arial"/>
              </a:rPr>
              <a:t>Thankyou</a:t>
            </a:r>
            <a:endParaRPr sz="48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304800" y="304800"/>
            <a:ext cx="7165975" cy="9451975"/>
            <a:chOff x="304800" y="304800"/>
            <a:chExt cx="7165975" cy="9451975"/>
          </a:xfrm>
        </p:grpSpPr>
        <p:sp>
          <p:nvSpPr>
            <p:cNvPr id="5" name="object 5" descr=""/>
            <p:cNvSpPr/>
            <p:nvPr/>
          </p:nvSpPr>
          <p:spPr>
            <a:xfrm>
              <a:off x="304800" y="304799"/>
              <a:ext cx="73660" cy="73660"/>
            </a:xfrm>
            <a:custGeom>
              <a:avLst/>
              <a:gdLst/>
              <a:ahLst/>
              <a:cxnLst/>
              <a:rect l="l" t="t" r="r" b="b"/>
              <a:pathLst>
                <a:path w="73660" h="73660">
                  <a:moveTo>
                    <a:pt x="73139" y="0"/>
                  </a:moveTo>
                  <a:lnTo>
                    <a:pt x="36576" y="0"/>
                  </a:lnTo>
                  <a:lnTo>
                    <a:pt x="0" y="0"/>
                  </a:lnTo>
                  <a:lnTo>
                    <a:pt x="0" y="36576"/>
                  </a:lnTo>
                  <a:lnTo>
                    <a:pt x="0" y="73152"/>
                  </a:lnTo>
                  <a:lnTo>
                    <a:pt x="36576" y="73152"/>
                  </a:lnTo>
                  <a:lnTo>
                    <a:pt x="36576" y="36576"/>
                  </a:lnTo>
                  <a:lnTo>
                    <a:pt x="73139" y="36576"/>
                  </a:lnTo>
                  <a:lnTo>
                    <a:pt x="731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41376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18288" y="18288"/>
                  </a:lnTo>
                  <a:lnTo>
                    <a:pt x="36563" y="18288"/>
                  </a:lnTo>
                  <a:lnTo>
                    <a:pt x="365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59664" y="304799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60">
                  <a:moveTo>
                    <a:pt x="18288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18288" y="73152"/>
                  </a:lnTo>
                  <a:lnTo>
                    <a:pt x="18288" y="54864"/>
                  </a:lnTo>
                  <a:close/>
                </a:path>
                <a:path w="7037705" h="73660">
                  <a:moveTo>
                    <a:pt x="7037578" y="0"/>
                  </a:moveTo>
                  <a:lnTo>
                    <a:pt x="18288" y="0"/>
                  </a:lnTo>
                  <a:lnTo>
                    <a:pt x="18288" y="36576"/>
                  </a:lnTo>
                  <a:lnTo>
                    <a:pt x="7037578" y="36576"/>
                  </a:lnTo>
                  <a:lnTo>
                    <a:pt x="7037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77952" y="341376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4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77952" y="304799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60">
                  <a:moveTo>
                    <a:pt x="7019290" y="54864"/>
                  </a:moveTo>
                  <a:lnTo>
                    <a:pt x="0" y="54864"/>
                  </a:lnTo>
                  <a:lnTo>
                    <a:pt x="0" y="73152"/>
                  </a:lnTo>
                  <a:lnTo>
                    <a:pt x="7019290" y="73152"/>
                  </a:lnTo>
                  <a:lnTo>
                    <a:pt x="7019290" y="54864"/>
                  </a:lnTo>
                  <a:close/>
                </a:path>
                <a:path w="7092950" h="73660">
                  <a:moveTo>
                    <a:pt x="7092442" y="0"/>
                  </a:moveTo>
                  <a:lnTo>
                    <a:pt x="7055866" y="0"/>
                  </a:lnTo>
                  <a:lnTo>
                    <a:pt x="7019290" y="0"/>
                  </a:lnTo>
                  <a:lnTo>
                    <a:pt x="7019290" y="36576"/>
                  </a:lnTo>
                  <a:lnTo>
                    <a:pt x="7055866" y="36576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76"/>
                  </a:lnTo>
                  <a:lnTo>
                    <a:pt x="709244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397242" y="341375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04800" y="359663"/>
              <a:ext cx="7110730" cy="9323705"/>
            </a:xfrm>
            <a:custGeom>
              <a:avLst/>
              <a:gdLst/>
              <a:ahLst/>
              <a:cxnLst/>
              <a:rect l="l" t="t" r="r" b="b"/>
              <a:pathLst>
                <a:path w="7110730" h="9323705">
                  <a:moveTo>
                    <a:pt x="36576" y="18237"/>
                  </a:moveTo>
                  <a:lnTo>
                    <a:pt x="0" y="18237"/>
                  </a:lnTo>
                  <a:lnTo>
                    <a:pt x="0" y="9323527"/>
                  </a:lnTo>
                  <a:lnTo>
                    <a:pt x="36576" y="9323527"/>
                  </a:lnTo>
                  <a:lnTo>
                    <a:pt x="36576" y="18237"/>
                  </a:lnTo>
                  <a:close/>
                </a:path>
                <a:path w="7110730" h="9323705">
                  <a:moveTo>
                    <a:pt x="7110730" y="0"/>
                  </a:moveTo>
                  <a:lnTo>
                    <a:pt x="7092442" y="0"/>
                  </a:lnTo>
                  <a:lnTo>
                    <a:pt x="7092442" y="18288"/>
                  </a:lnTo>
                  <a:lnTo>
                    <a:pt x="7110730" y="18288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41376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4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359664" y="377900"/>
              <a:ext cx="7110730" cy="9305290"/>
            </a:xfrm>
            <a:custGeom>
              <a:avLst/>
              <a:gdLst/>
              <a:ahLst/>
              <a:cxnLst/>
              <a:rect l="l" t="t" r="r" b="b"/>
              <a:pathLst>
                <a:path w="7110730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  <a:path w="7110730" h="9305290">
                  <a:moveTo>
                    <a:pt x="7110730" y="0"/>
                  </a:moveTo>
                  <a:lnTo>
                    <a:pt x="7074154" y="0"/>
                  </a:lnTo>
                  <a:lnTo>
                    <a:pt x="7074154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415530" y="377901"/>
              <a:ext cx="18415" cy="9305290"/>
            </a:xfrm>
            <a:custGeom>
              <a:avLst/>
              <a:gdLst/>
              <a:ahLst/>
              <a:cxnLst/>
              <a:rect l="l" t="t" r="r" b="b"/>
              <a:pathLst>
                <a:path w="18415" h="9305290">
                  <a:moveTo>
                    <a:pt x="18288" y="0"/>
                  </a:moveTo>
                  <a:lnTo>
                    <a:pt x="0" y="0"/>
                  </a:lnTo>
                  <a:lnTo>
                    <a:pt x="0" y="9305290"/>
                  </a:lnTo>
                  <a:lnTo>
                    <a:pt x="18288" y="9305290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04800" y="377900"/>
              <a:ext cx="7110730" cy="9378950"/>
            </a:xfrm>
            <a:custGeom>
              <a:avLst/>
              <a:gdLst/>
              <a:ahLst/>
              <a:cxnLst/>
              <a:rect l="l" t="t" r="r" b="b"/>
              <a:pathLst>
                <a:path w="7110730" h="9378950">
                  <a:moveTo>
                    <a:pt x="73139" y="9341879"/>
                  </a:moveTo>
                  <a:lnTo>
                    <a:pt x="36576" y="9341879"/>
                  </a:lnTo>
                  <a:lnTo>
                    <a:pt x="36576" y="9305303"/>
                  </a:lnTo>
                  <a:lnTo>
                    <a:pt x="0" y="9305303"/>
                  </a:lnTo>
                  <a:lnTo>
                    <a:pt x="0" y="9341879"/>
                  </a:lnTo>
                  <a:lnTo>
                    <a:pt x="0" y="9378442"/>
                  </a:lnTo>
                  <a:lnTo>
                    <a:pt x="36576" y="9378442"/>
                  </a:lnTo>
                  <a:lnTo>
                    <a:pt x="73139" y="9378442"/>
                  </a:lnTo>
                  <a:lnTo>
                    <a:pt x="73139" y="9341879"/>
                  </a:lnTo>
                  <a:close/>
                </a:path>
                <a:path w="7110730" h="9378950">
                  <a:moveTo>
                    <a:pt x="7110730" y="0"/>
                  </a:moveTo>
                  <a:lnTo>
                    <a:pt x="7092442" y="0"/>
                  </a:lnTo>
                  <a:lnTo>
                    <a:pt x="7092442" y="9305290"/>
                  </a:lnTo>
                  <a:lnTo>
                    <a:pt x="7110730" y="9305290"/>
                  </a:lnTo>
                  <a:lnTo>
                    <a:pt x="711073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341376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63" y="18288"/>
                  </a:moveTo>
                  <a:lnTo>
                    <a:pt x="18288" y="18288"/>
                  </a:lnTo>
                  <a:lnTo>
                    <a:pt x="18288" y="0"/>
                  </a:lnTo>
                  <a:lnTo>
                    <a:pt x="0" y="0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63" y="36576"/>
                  </a:lnTo>
                  <a:lnTo>
                    <a:pt x="36563" y="182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59664" y="9683191"/>
              <a:ext cx="7037705" cy="73660"/>
            </a:xfrm>
            <a:custGeom>
              <a:avLst/>
              <a:gdLst/>
              <a:ahLst/>
              <a:cxnLst/>
              <a:rect l="l" t="t" r="r" b="b"/>
              <a:pathLst>
                <a:path w="7037705" h="73659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  <a:path w="7037705" h="73659">
                  <a:moveTo>
                    <a:pt x="7037578" y="36588"/>
                  </a:moveTo>
                  <a:lnTo>
                    <a:pt x="18288" y="36588"/>
                  </a:lnTo>
                  <a:lnTo>
                    <a:pt x="18288" y="73152"/>
                  </a:lnTo>
                  <a:lnTo>
                    <a:pt x="7037578" y="73152"/>
                  </a:lnTo>
                  <a:lnTo>
                    <a:pt x="7037578" y="36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377952" y="9701479"/>
              <a:ext cx="7019290" cy="18415"/>
            </a:xfrm>
            <a:custGeom>
              <a:avLst/>
              <a:gdLst/>
              <a:ahLst/>
              <a:cxnLst/>
              <a:rect l="l" t="t" r="r" b="b"/>
              <a:pathLst>
                <a:path w="7019290" h="18415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77952" y="9683191"/>
              <a:ext cx="7092950" cy="73660"/>
            </a:xfrm>
            <a:custGeom>
              <a:avLst/>
              <a:gdLst/>
              <a:ahLst/>
              <a:cxnLst/>
              <a:rect l="l" t="t" r="r" b="b"/>
              <a:pathLst>
                <a:path w="7092950" h="73659">
                  <a:moveTo>
                    <a:pt x="7019290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7019290" y="18288"/>
                  </a:lnTo>
                  <a:lnTo>
                    <a:pt x="7019290" y="0"/>
                  </a:lnTo>
                  <a:close/>
                </a:path>
                <a:path w="7092950" h="73659">
                  <a:moveTo>
                    <a:pt x="7092442" y="12"/>
                  </a:moveTo>
                  <a:lnTo>
                    <a:pt x="7055866" y="12"/>
                  </a:lnTo>
                  <a:lnTo>
                    <a:pt x="7055866" y="36588"/>
                  </a:lnTo>
                  <a:lnTo>
                    <a:pt x="7019290" y="36588"/>
                  </a:lnTo>
                  <a:lnTo>
                    <a:pt x="7019290" y="73152"/>
                  </a:lnTo>
                  <a:lnTo>
                    <a:pt x="7055866" y="73152"/>
                  </a:lnTo>
                  <a:lnTo>
                    <a:pt x="7092442" y="73152"/>
                  </a:lnTo>
                  <a:lnTo>
                    <a:pt x="7092442" y="36588"/>
                  </a:lnTo>
                  <a:lnTo>
                    <a:pt x="7092442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397242" y="9683191"/>
              <a:ext cx="36830" cy="36830"/>
            </a:xfrm>
            <a:custGeom>
              <a:avLst/>
              <a:gdLst/>
              <a:ahLst/>
              <a:cxnLst/>
              <a:rect l="l" t="t" r="r" b="b"/>
              <a:pathLst>
                <a:path w="36829" h="36829">
                  <a:moveTo>
                    <a:pt x="36576" y="0"/>
                  </a:moveTo>
                  <a:lnTo>
                    <a:pt x="18288" y="0"/>
                  </a:lnTo>
                  <a:lnTo>
                    <a:pt x="18288" y="18288"/>
                  </a:lnTo>
                  <a:lnTo>
                    <a:pt x="0" y="18288"/>
                  </a:lnTo>
                  <a:lnTo>
                    <a:pt x="0" y="36576"/>
                  </a:lnTo>
                  <a:lnTo>
                    <a:pt x="18288" y="36576"/>
                  </a:lnTo>
                  <a:lnTo>
                    <a:pt x="36576" y="36576"/>
                  </a:lnTo>
                  <a:lnTo>
                    <a:pt x="36576" y="18288"/>
                  </a:lnTo>
                  <a:lnTo>
                    <a:pt x="365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7397242" y="9683191"/>
              <a:ext cx="18415" cy="18415"/>
            </a:xfrm>
            <a:custGeom>
              <a:avLst/>
              <a:gdLst/>
              <a:ahLst/>
              <a:cxnLst/>
              <a:rect l="l" t="t" r="r" b="b"/>
              <a:pathLst>
                <a:path w="18415" h="18415">
                  <a:moveTo>
                    <a:pt x="18288" y="0"/>
                  </a:moveTo>
                  <a:lnTo>
                    <a:pt x="0" y="0"/>
                  </a:lnTo>
                  <a:lnTo>
                    <a:pt x="0" y="18288"/>
                  </a:lnTo>
                  <a:lnTo>
                    <a:pt x="18288" y="18288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dcterms:created xsi:type="dcterms:W3CDTF">2026-02-24T06:46:10Z</dcterms:created>
  <dcterms:modified xsi:type="dcterms:W3CDTF">2026-02-24T06:46:10Z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2026-02-24T00:00:00Z</vt:filetime>
  </property>
  <property fmtid="{D5CDD505-2E9C-101B-9397-08002B2CF9AE}" pid="5" name="Producer">
    <vt:lpwstr>www.ilovepdf.com</vt:lpwstr>
  </property>
</Properties>
</file>