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5240000" cy="7975600"/>
  <p:notesSz cx="15240000" cy="797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27299" cy="79755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933699"/>
            <a:ext cx="15240000" cy="4699000"/>
          </a:xfrm>
          <a:custGeom>
            <a:avLst/>
            <a:gdLst/>
            <a:ahLst/>
            <a:cxnLst/>
            <a:rect l="l" t="t" r="r" b="b"/>
            <a:pathLst>
              <a:path w="15240000" h="4699000">
                <a:moveTo>
                  <a:pt x="10515600" y="152400"/>
                </a:moveTo>
                <a:lnTo>
                  <a:pt x="10507789" y="104368"/>
                </a:lnTo>
                <a:lnTo>
                  <a:pt x="10486085" y="62547"/>
                </a:lnTo>
                <a:lnTo>
                  <a:pt x="10453052" y="29514"/>
                </a:lnTo>
                <a:lnTo>
                  <a:pt x="10411231" y="7810"/>
                </a:lnTo>
                <a:lnTo>
                  <a:pt x="10363200" y="0"/>
                </a:lnTo>
                <a:lnTo>
                  <a:pt x="8420100" y="0"/>
                </a:lnTo>
                <a:lnTo>
                  <a:pt x="8372056" y="7810"/>
                </a:lnTo>
                <a:lnTo>
                  <a:pt x="8330235" y="29514"/>
                </a:lnTo>
                <a:lnTo>
                  <a:pt x="8297202" y="62547"/>
                </a:lnTo>
                <a:lnTo>
                  <a:pt x="8275498" y="104368"/>
                </a:lnTo>
                <a:lnTo>
                  <a:pt x="8267700" y="152400"/>
                </a:lnTo>
                <a:lnTo>
                  <a:pt x="8267700" y="1181100"/>
                </a:lnTo>
                <a:lnTo>
                  <a:pt x="8275498" y="1229144"/>
                </a:lnTo>
                <a:lnTo>
                  <a:pt x="8297202" y="1270965"/>
                </a:lnTo>
                <a:lnTo>
                  <a:pt x="8330235" y="1303997"/>
                </a:lnTo>
                <a:lnTo>
                  <a:pt x="8372056" y="1325702"/>
                </a:lnTo>
                <a:lnTo>
                  <a:pt x="8420100" y="1333500"/>
                </a:lnTo>
                <a:lnTo>
                  <a:pt x="10363200" y="1333500"/>
                </a:lnTo>
                <a:lnTo>
                  <a:pt x="10411231" y="1325702"/>
                </a:lnTo>
                <a:lnTo>
                  <a:pt x="10453052" y="1303997"/>
                </a:lnTo>
                <a:lnTo>
                  <a:pt x="10486085" y="1270965"/>
                </a:lnTo>
                <a:lnTo>
                  <a:pt x="10507789" y="1229144"/>
                </a:lnTo>
                <a:lnTo>
                  <a:pt x="10515600" y="1181100"/>
                </a:lnTo>
                <a:lnTo>
                  <a:pt x="10515600" y="152400"/>
                </a:lnTo>
                <a:close/>
              </a:path>
              <a:path w="15240000" h="4699000">
                <a:moveTo>
                  <a:pt x="15240000" y="4131411"/>
                </a:moveTo>
                <a:lnTo>
                  <a:pt x="0" y="4131411"/>
                </a:lnTo>
                <a:lnTo>
                  <a:pt x="0" y="4699000"/>
                </a:lnTo>
                <a:lnTo>
                  <a:pt x="15240000" y="4699000"/>
                </a:lnTo>
                <a:lnTo>
                  <a:pt x="15240000" y="4131411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628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400" y="7353312"/>
            <a:ext cx="15214600" cy="406400"/>
          </a:xfrm>
          <a:custGeom>
            <a:avLst/>
            <a:gdLst/>
            <a:ahLst/>
            <a:cxnLst/>
            <a:rect l="l" t="t" r="r" b="b"/>
            <a:pathLst>
              <a:path w="15214600" h="406400">
                <a:moveTo>
                  <a:pt x="15214600" y="0"/>
                </a:moveTo>
                <a:lnTo>
                  <a:pt x="0" y="0"/>
                </a:lnTo>
                <a:lnTo>
                  <a:pt x="0" y="406387"/>
                </a:lnTo>
                <a:lnTo>
                  <a:pt x="15214600" y="406387"/>
                </a:lnTo>
                <a:lnTo>
                  <a:pt x="1521460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6553" y="2124921"/>
            <a:ext cx="338391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0255" y="2981647"/>
            <a:ext cx="7052945" cy="3338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art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arto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arto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www.mojarto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jarto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jarto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636" y="2055742"/>
            <a:ext cx="7203440" cy="429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8400" spc="-50" dirty="0">
                <a:latin typeface="Arial Black"/>
                <a:cs typeface="Arial Black"/>
              </a:rPr>
              <a:t>Folk</a:t>
            </a:r>
            <a:r>
              <a:rPr sz="8400" spc="-630" dirty="0">
                <a:latin typeface="Arial Black"/>
                <a:cs typeface="Arial Black"/>
              </a:rPr>
              <a:t> </a:t>
            </a:r>
            <a:r>
              <a:rPr sz="8400" spc="-25" dirty="0">
                <a:latin typeface="Arial Black"/>
                <a:cs typeface="Arial Black"/>
              </a:rPr>
              <a:t>Art Paintings</a:t>
            </a:r>
            <a:r>
              <a:rPr sz="8400" spc="-630" dirty="0">
                <a:latin typeface="Arial Black"/>
                <a:cs typeface="Arial Black"/>
              </a:rPr>
              <a:t> </a:t>
            </a:r>
            <a:r>
              <a:rPr sz="8400" spc="85" dirty="0">
                <a:latin typeface="Arial Black"/>
                <a:cs typeface="Arial Black"/>
              </a:rPr>
              <a:t>on </a:t>
            </a:r>
            <a:r>
              <a:rPr sz="8400" spc="-10" dirty="0">
                <a:latin typeface="Arial Black"/>
                <a:cs typeface="Arial Black"/>
              </a:rPr>
              <a:t>Mojarto</a:t>
            </a:r>
            <a:endParaRPr sz="84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9340" y="609600"/>
            <a:ext cx="11716360" cy="3517900"/>
            <a:chOff x="869340" y="609600"/>
            <a:chExt cx="11716360" cy="3517900"/>
          </a:xfrm>
        </p:grpSpPr>
        <p:sp>
          <p:nvSpPr>
            <p:cNvPr id="4" name="object 4"/>
            <p:cNvSpPr/>
            <p:nvPr/>
          </p:nvSpPr>
          <p:spPr>
            <a:xfrm>
              <a:off x="9029700" y="609600"/>
              <a:ext cx="3556000" cy="3517900"/>
            </a:xfrm>
            <a:custGeom>
              <a:avLst/>
              <a:gdLst/>
              <a:ahLst/>
              <a:cxnLst/>
              <a:rect l="l" t="t" r="r" b="b"/>
              <a:pathLst>
                <a:path w="3556000" h="3517900">
                  <a:moveTo>
                    <a:pt x="3556000" y="0"/>
                  </a:moveTo>
                  <a:lnTo>
                    <a:pt x="0" y="0"/>
                  </a:lnTo>
                  <a:lnTo>
                    <a:pt x="0" y="3517900"/>
                  </a:lnTo>
                  <a:lnTo>
                    <a:pt x="3556000" y="3517900"/>
                  </a:lnTo>
                  <a:lnTo>
                    <a:pt x="35560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340" y="952502"/>
              <a:ext cx="3072159" cy="64515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6636" y="7372797"/>
            <a:ext cx="30899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2300" spc="-10" dirty="0">
                <a:latin typeface="Times New Roman"/>
                <a:cs typeface="Times New Roman"/>
                <a:hlinkClick r:id="rId3"/>
              </a:rPr>
              <a:t>https://www.mojarto.com/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986943"/>
            <a:ext cx="4549362" cy="5626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369898"/>
              <a:ext cx="15240000" cy="415290"/>
            </a:xfrm>
            <a:custGeom>
              <a:avLst/>
              <a:gdLst/>
              <a:ahLst/>
              <a:cxnLst/>
              <a:rect l="l" t="t" r="r" b="b"/>
              <a:pathLst>
                <a:path w="15240000" h="415290">
                  <a:moveTo>
                    <a:pt x="15240000" y="0"/>
                  </a:moveTo>
                  <a:lnTo>
                    <a:pt x="0" y="0"/>
                  </a:lnTo>
                  <a:lnTo>
                    <a:pt x="0" y="415201"/>
                  </a:lnTo>
                  <a:lnTo>
                    <a:pt x="15240000" y="415201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183" y="343103"/>
            <a:ext cx="3149600" cy="718185"/>
          </a:xfrm>
          <a:prstGeom prst="rect">
            <a:avLst/>
          </a:prstGeom>
          <a:solidFill>
            <a:srgbClr val="EC1C24"/>
          </a:solidFill>
        </p:spPr>
        <p:txBody>
          <a:bodyPr vert="horz" wrap="square" lIns="0" tIns="57785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55"/>
              </a:spcBef>
            </a:pPr>
            <a:r>
              <a:rPr sz="3650" dirty="0">
                <a:latin typeface="Mongolian Baiti"/>
                <a:cs typeface="Mongolian Baiti"/>
              </a:rPr>
              <a:t>ABOUT</a:t>
            </a:r>
            <a:r>
              <a:rPr sz="3650" spc="-65" dirty="0">
                <a:latin typeface="Mongolian Baiti"/>
                <a:cs typeface="Mongolian Baiti"/>
              </a:rPr>
              <a:t> </a:t>
            </a:r>
            <a:r>
              <a:rPr sz="3650" spc="-25" dirty="0">
                <a:latin typeface="Mongolian Baiti"/>
                <a:cs typeface="Mongolian Baiti"/>
              </a:rPr>
              <a:t>US</a:t>
            </a:r>
            <a:endParaRPr sz="3650">
              <a:latin typeface="Mongolian Baiti"/>
              <a:cs typeface="Mongolian Bait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3672" y="2784927"/>
            <a:ext cx="24288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 Black"/>
                <a:cs typeface="Arial Black"/>
              </a:rPr>
              <a:t>About</a:t>
            </a:r>
            <a:r>
              <a:rPr sz="2500" spc="-130" dirty="0">
                <a:latin typeface="Arial Black"/>
                <a:cs typeface="Arial Black"/>
              </a:rPr>
              <a:t> </a:t>
            </a:r>
            <a:r>
              <a:rPr sz="2500" spc="-35" dirty="0">
                <a:latin typeface="Arial Black"/>
                <a:cs typeface="Arial Black"/>
              </a:rPr>
              <a:t>Mojarto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3275" y="29337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0" y="1270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5975" y="368302"/>
            <a:ext cx="13140088" cy="4991097"/>
            <a:chOff x="815975" y="368302"/>
            <a:chExt cx="13140088" cy="4991097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975" y="5257799"/>
              <a:ext cx="101600" cy="101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5" y="4635499"/>
              <a:ext cx="101600" cy="101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75" y="4013199"/>
              <a:ext cx="101600" cy="101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080500" y="1397000"/>
              <a:ext cx="3556000" cy="3517900"/>
            </a:xfrm>
            <a:custGeom>
              <a:avLst/>
              <a:gdLst/>
              <a:ahLst/>
              <a:cxnLst/>
              <a:rect l="l" t="t" r="r" b="b"/>
              <a:pathLst>
                <a:path w="3556000" h="3517900">
                  <a:moveTo>
                    <a:pt x="3556000" y="0"/>
                  </a:moveTo>
                  <a:lnTo>
                    <a:pt x="0" y="0"/>
                  </a:lnTo>
                  <a:lnTo>
                    <a:pt x="0" y="3517900"/>
                  </a:lnTo>
                  <a:lnTo>
                    <a:pt x="3556000" y="3517900"/>
                  </a:lnTo>
                  <a:lnTo>
                    <a:pt x="35560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83904" y="368302"/>
              <a:ext cx="3072159" cy="64515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53672" y="3916523"/>
            <a:ext cx="773049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Verdana"/>
                <a:cs typeface="Verdana"/>
              </a:rPr>
              <a:t>India’s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leading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online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art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platform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since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2005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Offers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original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art,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curated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collections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&amp;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artist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stories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Dedicated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section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for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folk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art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paintings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featuring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traditional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contemporary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works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906" y="7398197"/>
            <a:ext cx="30899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2300" spc="-10" dirty="0">
                <a:latin typeface="Times New Roman"/>
                <a:cs typeface="Times New Roman"/>
                <a:hlinkClick r:id="rId6"/>
              </a:rPr>
              <a:t>https://www.mojarto.com/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59" y="1523049"/>
            <a:ext cx="5229225" cy="5491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0" y="0"/>
            <a:ext cx="15227300" cy="7975600"/>
            <a:chOff x="12700" y="0"/>
            <a:chExt cx="152273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" y="0"/>
              <a:ext cx="15214599" cy="7975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00" y="7293698"/>
              <a:ext cx="15214600" cy="415290"/>
            </a:xfrm>
            <a:custGeom>
              <a:avLst/>
              <a:gdLst/>
              <a:ahLst/>
              <a:cxnLst/>
              <a:rect l="l" t="t" r="r" b="b"/>
              <a:pathLst>
                <a:path w="15214600" h="415290">
                  <a:moveTo>
                    <a:pt x="15214600" y="0"/>
                  </a:moveTo>
                  <a:lnTo>
                    <a:pt x="0" y="0"/>
                  </a:lnTo>
                  <a:lnTo>
                    <a:pt x="0" y="415201"/>
                  </a:lnTo>
                  <a:lnTo>
                    <a:pt x="15214600" y="415201"/>
                  </a:lnTo>
                  <a:lnTo>
                    <a:pt x="152146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5977" y="3723450"/>
            <a:ext cx="6406515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 Black"/>
                <a:cs typeface="Arial Black"/>
              </a:rPr>
              <a:t>Gond</a:t>
            </a:r>
            <a:r>
              <a:rPr sz="1700" spc="-15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10" dirty="0">
                <a:latin typeface="Arial Black"/>
                <a:cs typeface="Arial Black"/>
              </a:rPr>
              <a:t> </a:t>
            </a:r>
            <a:r>
              <a:rPr sz="1700" dirty="0">
                <a:latin typeface="Verdana"/>
                <a:cs typeface="Verdana"/>
              </a:rPr>
              <a:t>Nature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&amp;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mythology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60" dirty="0">
                <a:latin typeface="Verdana"/>
                <a:cs typeface="Verdana"/>
              </a:rPr>
              <a:t>with</a:t>
            </a:r>
            <a:r>
              <a:rPr sz="1700" spc="-7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dots/patterns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10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20" dirty="0">
                <a:latin typeface="Arial Black"/>
                <a:cs typeface="Arial Black"/>
              </a:rPr>
              <a:t>Bhil</a:t>
            </a:r>
            <a:r>
              <a:rPr sz="1700" spc="-5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5" dirty="0">
                <a:latin typeface="Arial Black"/>
                <a:cs typeface="Arial Black"/>
              </a:rPr>
              <a:t> </a:t>
            </a:r>
            <a:r>
              <a:rPr sz="1700" dirty="0">
                <a:latin typeface="Verdana"/>
                <a:cs typeface="Verdana"/>
              </a:rPr>
              <a:t>Mythical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tales,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tribal</a:t>
            </a:r>
            <a:r>
              <a:rPr sz="1700" spc="-6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traditions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55" dirty="0">
                <a:latin typeface="Arial Black"/>
                <a:cs typeface="Arial Black"/>
              </a:rPr>
              <a:t>Kalighat</a:t>
            </a:r>
            <a:r>
              <a:rPr sz="1700" spc="-4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35" dirty="0">
                <a:latin typeface="Arial Black"/>
                <a:cs typeface="Arial Black"/>
              </a:rPr>
              <a:t> </a:t>
            </a:r>
            <a:r>
              <a:rPr sz="1700" dirty="0">
                <a:latin typeface="Verdana"/>
                <a:cs typeface="Verdana"/>
              </a:rPr>
              <a:t>Bold,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urban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folk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60" dirty="0">
                <a:latin typeface="Verdana"/>
                <a:cs typeface="Verdana"/>
              </a:rPr>
              <a:t>with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humor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Arial Black"/>
                <a:cs typeface="Arial Black"/>
              </a:rPr>
              <a:t>Madhubani</a:t>
            </a:r>
            <a:r>
              <a:rPr sz="1700" spc="-60" dirty="0">
                <a:latin typeface="Arial Black"/>
                <a:cs typeface="Arial Black"/>
              </a:rPr>
              <a:t> </a:t>
            </a:r>
            <a:r>
              <a:rPr sz="1700" spc="-290" dirty="0">
                <a:latin typeface="Arial Black"/>
                <a:cs typeface="Arial Black"/>
              </a:rPr>
              <a:t>&amp;</a:t>
            </a:r>
            <a:r>
              <a:rPr sz="1700" spc="-60" dirty="0">
                <a:latin typeface="Arial Black"/>
                <a:cs typeface="Arial Black"/>
              </a:rPr>
              <a:t> </a:t>
            </a:r>
            <a:r>
              <a:rPr sz="1700" spc="-10" dirty="0">
                <a:latin typeface="Arial Black"/>
                <a:cs typeface="Arial Black"/>
              </a:rPr>
              <a:t>Warli</a:t>
            </a:r>
            <a:r>
              <a:rPr sz="1700" spc="-6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60" dirty="0">
                <a:latin typeface="Arial Black"/>
                <a:cs typeface="Arial Black"/>
              </a:rPr>
              <a:t> </a:t>
            </a:r>
            <a:r>
              <a:rPr sz="1700" spc="50" dirty="0">
                <a:latin typeface="Verdana"/>
                <a:cs typeface="Verdana"/>
              </a:rPr>
              <a:t>Ancient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motifs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&amp;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daily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life</a:t>
            </a:r>
            <a:r>
              <a:rPr sz="1700" spc="-114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depictions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5972" y="1438727"/>
            <a:ext cx="48863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65" dirty="0">
                <a:latin typeface="Arial Black"/>
                <a:cs typeface="Arial Black"/>
              </a:rPr>
              <a:t>What</a:t>
            </a:r>
            <a:r>
              <a:rPr sz="2500" spc="-150" dirty="0">
                <a:latin typeface="Arial Black"/>
                <a:cs typeface="Arial Black"/>
              </a:rPr>
              <a:t> </a:t>
            </a:r>
            <a:r>
              <a:rPr sz="2500" spc="-70" dirty="0">
                <a:latin typeface="Arial Black"/>
                <a:cs typeface="Arial Black"/>
              </a:rPr>
              <a:t>Are</a:t>
            </a:r>
            <a:r>
              <a:rPr sz="2500" spc="-140" dirty="0">
                <a:latin typeface="Arial Black"/>
                <a:cs typeface="Arial Black"/>
              </a:rPr>
              <a:t> </a:t>
            </a:r>
            <a:r>
              <a:rPr sz="2500" spc="-55" dirty="0">
                <a:latin typeface="Arial Black"/>
                <a:cs typeface="Arial Black"/>
              </a:rPr>
              <a:t>Folk</a:t>
            </a:r>
            <a:r>
              <a:rPr sz="2500" spc="-145" dirty="0">
                <a:latin typeface="Arial Black"/>
                <a:cs typeface="Arial Black"/>
              </a:rPr>
              <a:t> </a:t>
            </a:r>
            <a:r>
              <a:rPr sz="2500" spc="-10" dirty="0">
                <a:latin typeface="Arial Black"/>
                <a:cs typeface="Arial Black"/>
              </a:rPr>
              <a:t>Art</a:t>
            </a:r>
            <a:r>
              <a:rPr sz="2500" spc="-145" dirty="0">
                <a:latin typeface="Arial Black"/>
                <a:cs typeface="Arial Black"/>
              </a:rPr>
              <a:t> </a:t>
            </a:r>
            <a:r>
              <a:rPr sz="2500" spc="-25" dirty="0">
                <a:latin typeface="Arial Black"/>
                <a:cs typeface="Arial Black"/>
              </a:rPr>
              <a:t>Paintings?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" y="15875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0" y="127000"/>
                </a:lnTo>
                <a:lnTo>
                  <a:pt x="127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6700" y="685802"/>
            <a:ext cx="14058900" cy="5994397"/>
            <a:chOff x="266700" y="685802"/>
            <a:chExt cx="14058900" cy="5994397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6146799"/>
              <a:ext cx="101600" cy="101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4571999"/>
              <a:ext cx="101600" cy="101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3797299"/>
              <a:ext cx="101600" cy="101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5359399"/>
              <a:ext cx="101600" cy="101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769600" y="3162299"/>
              <a:ext cx="3556000" cy="3517900"/>
            </a:xfrm>
            <a:custGeom>
              <a:avLst/>
              <a:gdLst/>
              <a:ahLst/>
              <a:cxnLst/>
              <a:rect l="l" t="t" r="r" b="b"/>
              <a:pathLst>
                <a:path w="3556000" h="3517900">
                  <a:moveTo>
                    <a:pt x="3556000" y="0"/>
                  </a:moveTo>
                  <a:lnTo>
                    <a:pt x="0" y="0"/>
                  </a:lnTo>
                  <a:lnTo>
                    <a:pt x="0" y="3517900"/>
                  </a:lnTo>
                  <a:lnTo>
                    <a:pt x="3556000" y="3517900"/>
                  </a:lnTo>
                  <a:lnTo>
                    <a:pt x="35560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1404" y="685802"/>
              <a:ext cx="3072159" cy="64515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05977" y="2214723"/>
            <a:ext cx="44583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Expressions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India’s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regional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traditions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&amp;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stories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Popular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styles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on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Mojarto: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906" y="7321997"/>
            <a:ext cx="30899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2300" spc="-10" dirty="0">
                <a:latin typeface="Times New Roman"/>
                <a:cs typeface="Times New Roman"/>
                <a:hlinkClick r:id="rId6"/>
              </a:rPr>
              <a:t>https://www.mojarto.com/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2492074"/>
            <a:ext cx="4392747" cy="4142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03335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33398"/>
              <a:ext cx="15240000" cy="402590"/>
            </a:xfrm>
            <a:custGeom>
              <a:avLst/>
              <a:gdLst/>
              <a:ahLst/>
              <a:cxnLst/>
              <a:rect l="l" t="t" r="r" b="b"/>
              <a:pathLst>
                <a:path w="15240000" h="402590">
                  <a:moveTo>
                    <a:pt x="15240000" y="0"/>
                  </a:moveTo>
                  <a:lnTo>
                    <a:pt x="0" y="0"/>
                  </a:lnTo>
                  <a:lnTo>
                    <a:pt x="0" y="402501"/>
                  </a:lnTo>
                  <a:lnTo>
                    <a:pt x="15240000" y="402501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9650" y="2491550"/>
            <a:ext cx="7668895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 Black"/>
                <a:cs typeface="Arial Black"/>
              </a:rPr>
              <a:t>Gond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Painting</a:t>
            </a:r>
            <a:r>
              <a:rPr sz="1700" spc="-5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by</a:t>
            </a:r>
            <a:r>
              <a:rPr sz="1700" spc="-50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Vijay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spc="-75" dirty="0">
                <a:latin typeface="Arial Black"/>
                <a:cs typeface="Arial Black"/>
              </a:rPr>
              <a:t>Ukey</a:t>
            </a:r>
            <a:r>
              <a:rPr sz="1700" spc="-5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50" dirty="0">
                <a:latin typeface="Arial Black"/>
                <a:cs typeface="Arial Black"/>
              </a:rPr>
              <a:t> </a:t>
            </a:r>
            <a:r>
              <a:rPr sz="1700" dirty="0">
                <a:latin typeface="Verdana"/>
                <a:cs typeface="Verdana"/>
              </a:rPr>
              <a:t>Vibrant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tribal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storytelling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10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20" dirty="0">
                <a:latin typeface="Arial Black"/>
                <a:cs typeface="Arial Black"/>
              </a:rPr>
              <a:t>Bhil</a:t>
            </a:r>
            <a:r>
              <a:rPr sz="1700" spc="-1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Painting</a:t>
            </a:r>
            <a:r>
              <a:rPr sz="1700" spc="-5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by</a:t>
            </a:r>
            <a:r>
              <a:rPr sz="1700" spc="-10" dirty="0">
                <a:latin typeface="Arial Black"/>
                <a:cs typeface="Arial Black"/>
              </a:rPr>
              <a:t> Bhuri</a:t>
            </a:r>
            <a:r>
              <a:rPr sz="1700" spc="-5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Bai</a:t>
            </a:r>
            <a:r>
              <a:rPr sz="1700" spc="-1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5" dirty="0">
                <a:latin typeface="Arial Black"/>
                <a:cs typeface="Arial Black"/>
              </a:rPr>
              <a:t> </a:t>
            </a:r>
            <a:r>
              <a:rPr sz="1700" dirty="0">
                <a:latin typeface="Verdana"/>
                <a:cs typeface="Verdana"/>
              </a:rPr>
              <a:t>Mythology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in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bright</a:t>
            </a:r>
            <a:r>
              <a:rPr sz="1700" spc="-6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colors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35" dirty="0">
                <a:latin typeface="Arial Black"/>
                <a:cs typeface="Arial Black"/>
              </a:rPr>
              <a:t>Red</a:t>
            </a:r>
            <a:r>
              <a:rPr sz="1700" spc="-80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Tiger!</a:t>
            </a:r>
            <a:r>
              <a:rPr sz="1700" spc="-75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by</a:t>
            </a:r>
            <a:r>
              <a:rPr sz="1700" spc="-8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Manoj</a:t>
            </a:r>
            <a:r>
              <a:rPr sz="1700" spc="-75" dirty="0">
                <a:latin typeface="Arial Black"/>
                <a:cs typeface="Arial Black"/>
              </a:rPr>
              <a:t> </a:t>
            </a:r>
            <a:r>
              <a:rPr sz="1700" spc="-35" dirty="0">
                <a:latin typeface="Arial Black"/>
                <a:cs typeface="Arial Black"/>
              </a:rPr>
              <a:t>Kumar</a:t>
            </a:r>
            <a:r>
              <a:rPr sz="1700" spc="-75" dirty="0">
                <a:latin typeface="Arial Black"/>
                <a:cs typeface="Arial Black"/>
              </a:rPr>
              <a:t> </a:t>
            </a:r>
            <a:r>
              <a:rPr sz="1700" spc="-90" dirty="0">
                <a:latin typeface="Arial Black"/>
                <a:cs typeface="Arial Black"/>
              </a:rPr>
              <a:t>Tekam</a:t>
            </a:r>
            <a:r>
              <a:rPr sz="1700" spc="-8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75" dirty="0">
                <a:latin typeface="Arial Black"/>
                <a:cs typeface="Arial Black"/>
              </a:rPr>
              <a:t> </a:t>
            </a:r>
            <a:r>
              <a:rPr sz="1700" spc="50" dirty="0">
                <a:latin typeface="Verdana"/>
                <a:cs typeface="Verdana"/>
              </a:rPr>
              <a:t>Gond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patterns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60" dirty="0">
                <a:latin typeface="Verdana"/>
                <a:cs typeface="Verdana"/>
              </a:rPr>
              <a:t>with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modern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flair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spc="-55" dirty="0">
                <a:latin typeface="Arial Black"/>
                <a:cs typeface="Arial Black"/>
              </a:rPr>
              <a:t>Kalighat</a:t>
            </a:r>
            <a:r>
              <a:rPr sz="1700" spc="-60" dirty="0">
                <a:latin typeface="Arial Black"/>
                <a:cs typeface="Arial Black"/>
              </a:rPr>
              <a:t> </a:t>
            </a:r>
            <a:r>
              <a:rPr sz="1700" spc="-75" dirty="0">
                <a:latin typeface="Arial Black"/>
                <a:cs typeface="Arial Black"/>
              </a:rPr>
              <a:t>Cat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by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spc="-60" dirty="0">
                <a:latin typeface="Arial Black"/>
                <a:cs typeface="Arial Black"/>
              </a:rPr>
              <a:t>Bhaskar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spc="-45" dirty="0">
                <a:latin typeface="Arial Black"/>
                <a:cs typeface="Arial Black"/>
              </a:rPr>
              <a:t>Chitrakar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–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spc="55" dirty="0">
                <a:latin typeface="Verdana"/>
                <a:cs typeface="Verdana"/>
              </a:rPr>
              <a:t>Whimsical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Kalighat</a:t>
            </a:r>
            <a:r>
              <a:rPr sz="1700" spc="-11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patachitra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9650" y="905326"/>
            <a:ext cx="39452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65" dirty="0">
                <a:latin typeface="Arial Black"/>
                <a:cs typeface="Arial Black"/>
              </a:rPr>
              <a:t>Featured</a:t>
            </a:r>
            <a:r>
              <a:rPr sz="2500" spc="-110" dirty="0">
                <a:latin typeface="Arial Black"/>
                <a:cs typeface="Arial Black"/>
              </a:rPr>
              <a:t> </a:t>
            </a:r>
            <a:r>
              <a:rPr sz="2500" spc="-55" dirty="0">
                <a:latin typeface="Arial Black"/>
                <a:cs typeface="Arial Black"/>
              </a:rPr>
              <a:t>Folk</a:t>
            </a:r>
            <a:r>
              <a:rPr sz="2500" spc="-110" dirty="0">
                <a:latin typeface="Arial Black"/>
                <a:cs typeface="Arial Black"/>
              </a:rPr>
              <a:t> </a:t>
            </a:r>
            <a:r>
              <a:rPr sz="2500" spc="-50" dirty="0">
                <a:latin typeface="Arial Black"/>
                <a:cs typeface="Arial Black"/>
              </a:rPr>
              <a:t>Artworks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539" y="10668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700" y="0"/>
                </a:moveTo>
                <a:lnTo>
                  <a:pt x="0" y="0"/>
                </a:ln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5237" y="622302"/>
            <a:ext cx="14147226" cy="6210298"/>
            <a:chOff x="215237" y="622302"/>
            <a:chExt cx="14147226" cy="6210298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237" y="2603499"/>
              <a:ext cx="114300" cy="114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237" y="3365499"/>
              <a:ext cx="114300" cy="114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237" y="4140199"/>
              <a:ext cx="114300" cy="114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237" y="4940299"/>
              <a:ext cx="114300" cy="1143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556995" y="1587500"/>
              <a:ext cx="2451100" cy="5245100"/>
            </a:xfrm>
            <a:custGeom>
              <a:avLst/>
              <a:gdLst/>
              <a:ahLst/>
              <a:cxnLst/>
              <a:rect l="l" t="t" r="r" b="b"/>
              <a:pathLst>
                <a:path w="2451100" h="5245100">
                  <a:moveTo>
                    <a:pt x="1738998" y="0"/>
                  </a:moveTo>
                  <a:lnTo>
                    <a:pt x="712114" y="0"/>
                  </a:lnTo>
                  <a:lnTo>
                    <a:pt x="663358" y="1642"/>
                  </a:lnTo>
                  <a:lnTo>
                    <a:pt x="615483" y="6500"/>
                  </a:lnTo>
                  <a:lnTo>
                    <a:pt x="568597" y="14467"/>
                  </a:lnTo>
                  <a:lnTo>
                    <a:pt x="522804" y="25437"/>
                  </a:lnTo>
                  <a:lnTo>
                    <a:pt x="478212" y="39303"/>
                  </a:lnTo>
                  <a:lnTo>
                    <a:pt x="434925" y="55960"/>
                  </a:lnTo>
                  <a:lnTo>
                    <a:pt x="393051" y="75302"/>
                  </a:lnTo>
                  <a:lnTo>
                    <a:pt x="352694" y="97223"/>
                  </a:lnTo>
                  <a:lnTo>
                    <a:pt x="313962" y="121616"/>
                  </a:lnTo>
                  <a:lnTo>
                    <a:pt x="276960" y="148375"/>
                  </a:lnTo>
                  <a:lnTo>
                    <a:pt x="241795" y="177396"/>
                  </a:lnTo>
                  <a:lnTo>
                    <a:pt x="208572" y="208570"/>
                  </a:lnTo>
                  <a:lnTo>
                    <a:pt x="177397" y="241793"/>
                  </a:lnTo>
                  <a:lnTo>
                    <a:pt x="148376" y="276958"/>
                  </a:lnTo>
                  <a:lnTo>
                    <a:pt x="121616" y="313959"/>
                  </a:lnTo>
                  <a:lnTo>
                    <a:pt x="97223" y="352691"/>
                  </a:lnTo>
                  <a:lnTo>
                    <a:pt x="75302" y="393046"/>
                  </a:lnTo>
                  <a:lnTo>
                    <a:pt x="55960" y="434920"/>
                  </a:lnTo>
                  <a:lnTo>
                    <a:pt x="39303" y="478206"/>
                  </a:lnTo>
                  <a:lnTo>
                    <a:pt x="25437" y="522797"/>
                  </a:lnTo>
                  <a:lnTo>
                    <a:pt x="14467" y="568588"/>
                  </a:lnTo>
                  <a:lnTo>
                    <a:pt x="6500" y="615474"/>
                  </a:lnTo>
                  <a:lnTo>
                    <a:pt x="1642" y="663347"/>
                  </a:lnTo>
                  <a:lnTo>
                    <a:pt x="0" y="712101"/>
                  </a:lnTo>
                  <a:lnTo>
                    <a:pt x="0" y="4532998"/>
                  </a:lnTo>
                  <a:lnTo>
                    <a:pt x="1642" y="4581752"/>
                  </a:lnTo>
                  <a:lnTo>
                    <a:pt x="6500" y="4629625"/>
                  </a:lnTo>
                  <a:lnTo>
                    <a:pt x="14467" y="4676511"/>
                  </a:lnTo>
                  <a:lnTo>
                    <a:pt x="25437" y="4722302"/>
                  </a:lnTo>
                  <a:lnTo>
                    <a:pt x="39303" y="4766893"/>
                  </a:lnTo>
                  <a:lnTo>
                    <a:pt x="55960" y="4810179"/>
                  </a:lnTo>
                  <a:lnTo>
                    <a:pt x="75302" y="4852053"/>
                  </a:lnTo>
                  <a:lnTo>
                    <a:pt x="97223" y="4892408"/>
                  </a:lnTo>
                  <a:lnTo>
                    <a:pt x="121616" y="4931140"/>
                  </a:lnTo>
                  <a:lnTo>
                    <a:pt x="148376" y="4968141"/>
                  </a:lnTo>
                  <a:lnTo>
                    <a:pt x="177397" y="5003306"/>
                  </a:lnTo>
                  <a:lnTo>
                    <a:pt x="208572" y="5036529"/>
                  </a:lnTo>
                  <a:lnTo>
                    <a:pt x="241795" y="5067703"/>
                  </a:lnTo>
                  <a:lnTo>
                    <a:pt x="276960" y="5096724"/>
                  </a:lnTo>
                  <a:lnTo>
                    <a:pt x="313962" y="5123483"/>
                  </a:lnTo>
                  <a:lnTo>
                    <a:pt x="352694" y="5147876"/>
                  </a:lnTo>
                  <a:lnTo>
                    <a:pt x="393051" y="5169797"/>
                  </a:lnTo>
                  <a:lnTo>
                    <a:pt x="434925" y="5189139"/>
                  </a:lnTo>
                  <a:lnTo>
                    <a:pt x="478212" y="5205796"/>
                  </a:lnTo>
                  <a:lnTo>
                    <a:pt x="522804" y="5219662"/>
                  </a:lnTo>
                  <a:lnTo>
                    <a:pt x="568597" y="5230632"/>
                  </a:lnTo>
                  <a:lnTo>
                    <a:pt x="615483" y="5238599"/>
                  </a:lnTo>
                  <a:lnTo>
                    <a:pt x="663358" y="5243457"/>
                  </a:lnTo>
                  <a:lnTo>
                    <a:pt x="712114" y="5245100"/>
                  </a:lnTo>
                  <a:lnTo>
                    <a:pt x="1738998" y="5245100"/>
                  </a:lnTo>
                  <a:lnTo>
                    <a:pt x="1787752" y="5243457"/>
                  </a:lnTo>
                  <a:lnTo>
                    <a:pt x="1835625" y="5238599"/>
                  </a:lnTo>
                  <a:lnTo>
                    <a:pt x="1882511" y="5230632"/>
                  </a:lnTo>
                  <a:lnTo>
                    <a:pt x="1928302" y="5219662"/>
                  </a:lnTo>
                  <a:lnTo>
                    <a:pt x="1972893" y="5205796"/>
                  </a:lnTo>
                  <a:lnTo>
                    <a:pt x="2016179" y="5189139"/>
                  </a:lnTo>
                  <a:lnTo>
                    <a:pt x="2058053" y="5169797"/>
                  </a:lnTo>
                  <a:lnTo>
                    <a:pt x="2098408" y="5147876"/>
                  </a:lnTo>
                  <a:lnTo>
                    <a:pt x="2137140" y="5123483"/>
                  </a:lnTo>
                  <a:lnTo>
                    <a:pt x="2174141" y="5096724"/>
                  </a:lnTo>
                  <a:lnTo>
                    <a:pt x="2209306" y="5067703"/>
                  </a:lnTo>
                  <a:lnTo>
                    <a:pt x="2242529" y="5036529"/>
                  </a:lnTo>
                  <a:lnTo>
                    <a:pt x="2273703" y="5003306"/>
                  </a:lnTo>
                  <a:lnTo>
                    <a:pt x="2302724" y="4968141"/>
                  </a:lnTo>
                  <a:lnTo>
                    <a:pt x="2329483" y="4931140"/>
                  </a:lnTo>
                  <a:lnTo>
                    <a:pt x="2353876" y="4892408"/>
                  </a:lnTo>
                  <a:lnTo>
                    <a:pt x="2375797" y="4852053"/>
                  </a:lnTo>
                  <a:lnTo>
                    <a:pt x="2395139" y="4810179"/>
                  </a:lnTo>
                  <a:lnTo>
                    <a:pt x="2411796" y="4766893"/>
                  </a:lnTo>
                  <a:lnTo>
                    <a:pt x="2425662" y="4722302"/>
                  </a:lnTo>
                  <a:lnTo>
                    <a:pt x="2436632" y="4676511"/>
                  </a:lnTo>
                  <a:lnTo>
                    <a:pt x="2444599" y="4629625"/>
                  </a:lnTo>
                  <a:lnTo>
                    <a:pt x="2449457" y="4581752"/>
                  </a:lnTo>
                  <a:lnTo>
                    <a:pt x="2451099" y="4532998"/>
                  </a:lnTo>
                  <a:lnTo>
                    <a:pt x="2451099" y="712101"/>
                  </a:lnTo>
                  <a:lnTo>
                    <a:pt x="2449457" y="663347"/>
                  </a:lnTo>
                  <a:lnTo>
                    <a:pt x="2444599" y="615474"/>
                  </a:lnTo>
                  <a:lnTo>
                    <a:pt x="2436632" y="568588"/>
                  </a:lnTo>
                  <a:lnTo>
                    <a:pt x="2425662" y="522797"/>
                  </a:lnTo>
                  <a:lnTo>
                    <a:pt x="2411796" y="478206"/>
                  </a:lnTo>
                  <a:lnTo>
                    <a:pt x="2395139" y="434920"/>
                  </a:lnTo>
                  <a:lnTo>
                    <a:pt x="2375797" y="393046"/>
                  </a:lnTo>
                  <a:lnTo>
                    <a:pt x="2353876" y="352691"/>
                  </a:lnTo>
                  <a:lnTo>
                    <a:pt x="2329483" y="313959"/>
                  </a:lnTo>
                  <a:lnTo>
                    <a:pt x="2302724" y="276958"/>
                  </a:lnTo>
                  <a:lnTo>
                    <a:pt x="2273703" y="241793"/>
                  </a:lnTo>
                  <a:lnTo>
                    <a:pt x="2242529" y="208570"/>
                  </a:lnTo>
                  <a:lnTo>
                    <a:pt x="2209306" y="177396"/>
                  </a:lnTo>
                  <a:lnTo>
                    <a:pt x="2174141" y="148375"/>
                  </a:lnTo>
                  <a:lnTo>
                    <a:pt x="2137140" y="121616"/>
                  </a:lnTo>
                  <a:lnTo>
                    <a:pt x="2098408" y="97223"/>
                  </a:lnTo>
                  <a:lnTo>
                    <a:pt x="2058053" y="75302"/>
                  </a:lnTo>
                  <a:lnTo>
                    <a:pt x="2016179" y="55960"/>
                  </a:lnTo>
                  <a:lnTo>
                    <a:pt x="1972893" y="39303"/>
                  </a:lnTo>
                  <a:lnTo>
                    <a:pt x="1928302" y="25437"/>
                  </a:lnTo>
                  <a:lnTo>
                    <a:pt x="1882511" y="14467"/>
                  </a:lnTo>
                  <a:lnTo>
                    <a:pt x="1835625" y="6500"/>
                  </a:lnTo>
                  <a:lnTo>
                    <a:pt x="1787752" y="1642"/>
                  </a:lnTo>
                  <a:lnTo>
                    <a:pt x="1738998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0304" y="622302"/>
              <a:ext cx="3072159" cy="64515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43936" y="7448997"/>
            <a:ext cx="30899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2300" spc="-10" dirty="0">
                <a:latin typeface="Times New Roman"/>
                <a:cs typeface="Times New Roman"/>
                <a:hlinkClick r:id="rId5"/>
              </a:rPr>
              <a:t>https://www.mojarto.com/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26" y="1544592"/>
            <a:ext cx="3959553" cy="54198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00"/>
            <a:ext cx="15227300" cy="7962900"/>
            <a:chOff x="0" y="12700"/>
            <a:chExt cx="15227300" cy="7962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00"/>
              <a:ext cx="15227299" cy="7962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700" y="7302500"/>
              <a:ext cx="15214600" cy="431800"/>
            </a:xfrm>
            <a:custGeom>
              <a:avLst/>
              <a:gdLst/>
              <a:ahLst/>
              <a:cxnLst/>
              <a:rect l="l" t="t" r="r" b="b"/>
              <a:pathLst>
                <a:path w="15214600" h="431800">
                  <a:moveTo>
                    <a:pt x="1521460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214600" y="431800"/>
                  </a:lnTo>
                  <a:lnTo>
                    <a:pt x="152146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Our</a:t>
            </a:r>
            <a:r>
              <a:rPr spc="-340" dirty="0"/>
              <a:t> </a:t>
            </a:r>
            <a:r>
              <a:rPr spc="40" dirty="0"/>
              <a:t>Address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46105" y="489857"/>
            <a:ext cx="14330044" cy="6635115"/>
            <a:chOff x="546105" y="489857"/>
            <a:chExt cx="14330044" cy="6635115"/>
          </a:xfrm>
        </p:grpSpPr>
        <p:sp>
          <p:nvSpPr>
            <p:cNvPr id="7" name="object 7"/>
            <p:cNvSpPr/>
            <p:nvPr/>
          </p:nvSpPr>
          <p:spPr>
            <a:xfrm>
              <a:off x="546105" y="571500"/>
              <a:ext cx="482600" cy="6553200"/>
            </a:xfrm>
            <a:custGeom>
              <a:avLst/>
              <a:gdLst/>
              <a:ahLst/>
              <a:cxnLst/>
              <a:rect l="l" t="t" r="r" b="b"/>
              <a:pathLst>
                <a:path w="482600" h="6553200">
                  <a:moveTo>
                    <a:pt x="364667" y="0"/>
                  </a:moveTo>
                  <a:lnTo>
                    <a:pt x="117919" y="0"/>
                  </a:lnTo>
                  <a:lnTo>
                    <a:pt x="72019" y="9266"/>
                  </a:lnTo>
                  <a:lnTo>
                    <a:pt x="34537" y="34539"/>
                  </a:lnTo>
                  <a:lnTo>
                    <a:pt x="9266" y="72025"/>
                  </a:lnTo>
                  <a:lnTo>
                    <a:pt x="0" y="117932"/>
                  </a:lnTo>
                  <a:lnTo>
                    <a:pt x="0" y="6435267"/>
                  </a:lnTo>
                  <a:lnTo>
                    <a:pt x="9266" y="6481174"/>
                  </a:lnTo>
                  <a:lnTo>
                    <a:pt x="34537" y="6518660"/>
                  </a:lnTo>
                  <a:lnTo>
                    <a:pt x="72019" y="6543933"/>
                  </a:lnTo>
                  <a:lnTo>
                    <a:pt x="117919" y="6553200"/>
                  </a:lnTo>
                  <a:lnTo>
                    <a:pt x="364667" y="6553200"/>
                  </a:lnTo>
                  <a:lnTo>
                    <a:pt x="410569" y="6543933"/>
                  </a:lnTo>
                  <a:lnTo>
                    <a:pt x="448056" y="6518660"/>
                  </a:lnTo>
                  <a:lnTo>
                    <a:pt x="473331" y="6481174"/>
                  </a:lnTo>
                  <a:lnTo>
                    <a:pt x="482600" y="6435267"/>
                  </a:lnTo>
                  <a:lnTo>
                    <a:pt x="482600" y="117932"/>
                  </a:lnTo>
                  <a:lnTo>
                    <a:pt x="473331" y="72025"/>
                  </a:lnTo>
                  <a:lnTo>
                    <a:pt x="448056" y="34539"/>
                  </a:lnTo>
                  <a:lnTo>
                    <a:pt x="410569" y="9266"/>
                  </a:lnTo>
                  <a:lnTo>
                    <a:pt x="364667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264" y="2290254"/>
              <a:ext cx="295275" cy="391795"/>
            </a:xfrm>
            <a:custGeom>
              <a:avLst/>
              <a:gdLst/>
              <a:ahLst/>
              <a:cxnLst/>
              <a:rect l="l" t="t" r="r" b="b"/>
              <a:pathLst>
                <a:path w="295275" h="391794">
                  <a:moveTo>
                    <a:pt x="243192" y="360845"/>
                  </a:moveTo>
                  <a:lnTo>
                    <a:pt x="211264" y="339267"/>
                  </a:lnTo>
                  <a:lnTo>
                    <a:pt x="198323" y="335940"/>
                  </a:lnTo>
                  <a:lnTo>
                    <a:pt x="194856" y="336689"/>
                  </a:lnTo>
                  <a:lnTo>
                    <a:pt x="185216" y="345147"/>
                  </a:lnTo>
                  <a:lnTo>
                    <a:pt x="166649" y="360273"/>
                  </a:lnTo>
                  <a:lnTo>
                    <a:pt x="157314" y="365493"/>
                  </a:lnTo>
                  <a:lnTo>
                    <a:pt x="147535" y="367233"/>
                  </a:lnTo>
                  <a:lnTo>
                    <a:pt x="137693" y="365556"/>
                  </a:lnTo>
                  <a:lnTo>
                    <a:pt x="128193" y="360502"/>
                  </a:lnTo>
                  <a:lnTo>
                    <a:pt x="114782" y="350113"/>
                  </a:lnTo>
                  <a:lnTo>
                    <a:pt x="98132" y="335940"/>
                  </a:lnTo>
                  <a:lnTo>
                    <a:pt x="85483" y="338810"/>
                  </a:lnTo>
                  <a:lnTo>
                    <a:pt x="51485" y="360768"/>
                  </a:lnTo>
                  <a:lnTo>
                    <a:pt x="52743" y="366941"/>
                  </a:lnTo>
                  <a:lnTo>
                    <a:pt x="86969" y="384683"/>
                  </a:lnTo>
                  <a:lnTo>
                    <a:pt x="126085" y="390817"/>
                  </a:lnTo>
                  <a:lnTo>
                    <a:pt x="157645" y="391731"/>
                  </a:lnTo>
                  <a:lnTo>
                    <a:pt x="169049" y="390994"/>
                  </a:lnTo>
                  <a:lnTo>
                    <a:pt x="214096" y="382828"/>
                  </a:lnTo>
                  <a:lnTo>
                    <a:pt x="241160" y="367195"/>
                  </a:lnTo>
                  <a:lnTo>
                    <a:pt x="243192" y="360845"/>
                  </a:lnTo>
                  <a:close/>
                </a:path>
                <a:path w="295275" h="391794">
                  <a:moveTo>
                    <a:pt x="295135" y="137033"/>
                  </a:moveTo>
                  <a:lnTo>
                    <a:pt x="295008" y="133705"/>
                  </a:lnTo>
                  <a:lnTo>
                    <a:pt x="294894" y="130657"/>
                  </a:lnTo>
                  <a:lnTo>
                    <a:pt x="294779" y="127457"/>
                  </a:lnTo>
                  <a:lnTo>
                    <a:pt x="294487" y="120637"/>
                  </a:lnTo>
                  <a:lnTo>
                    <a:pt x="281216" y="76238"/>
                  </a:lnTo>
                  <a:lnTo>
                    <a:pt x="259664" y="46901"/>
                  </a:lnTo>
                  <a:lnTo>
                    <a:pt x="252615" y="39319"/>
                  </a:lnTo>
                  <a:lnTo>
                    <a:pt x="242100" y="31419"/>
                  </a:lnTo>
                  <a:lnTo>
                    <a:pt x="242100" y="130200"/>
                  </a:lnTo>
                  <a:lnTo>
                    <a:pt x="235089" y="163055"/>
                  </a:lnTo>
                  <a:lnTo>
                    <a:pt x="214769" y="189890"/>
                  </a:lnTo>
                  <a:lnTo>
                    <a:pt x="184302" y="208000"/>
                  </a:lnTo>
                  <a:lnTo>
                    <a:pt x="146824" y="214757"/>
                  </a:lnTo>
                  <a:lnTo>
                    <a:pt x="110159" y="208280"/>
                  </a:lnTo>
                  <a:lnTo>
                    <a:pt x="80187" y="190296"/>
                  </a:lnTo>
                  <a:lnTo>
                    <a:pt x="59918" y="163525"/>
                  </a:lnTo>
                  <a:lnTo>
                    <a:pt x="52400" y="130657"/>
                  </a:lnTo>
                  <a:lnTo>
                    <a:pt x="59766" y="98501"/>
                  </a:lnTo>
                  <a:lnTo>
                    <a:pt x="79971" y="71882"/>
                  </a:lnTo>
                  <a:lnTo>
                    <a:pt x="109766" y="53708"/>
                  </a:lnTo>
                  <a:lnTo>
                    <a:pt x="145884" y="46901"/>
                  </a:lnTo>
                  <a:lnTo>
                    <a:pt x="182613" y="53060"/>
                  </a:lnTo>
                  <a:lnTo>
                    <a:pt x="213042" y="70446"/>
                  </a:lnTo>
                  <a:lnTo>
                    <a:pt x="233946" y="96875"/>
                  </a:lnTo>
                  <a:lnTo>
                    <a:pt x="242100" y="130200"/>
                  </a:lnTo>
                  <a:lnTo>
                    <a:pt x="242100" y="31419"/>
                  </a:lnTo>
                  <a:lnTo>
                    <a:pt x="189649" y="5816"/>
                  </a:lnTo>
                  <a:lnTo>
                    <a:pt x="144449" y="0"/>
                  </a:lnTo>
                  <a:lnTo>
                    <a:pt x="121119" y="2387"/>
                  </a:lnTo>
                  <a:lnTo>
                    <a:pt x="57696" y="26885"/>
                  </a:lnTo>
                  <a:lnTo>
                    <a:pt x="14135" y="74561"/>
                  </a:lnTo>
                  <a:lnTo>
                    <a:pt x="0" y="120408"/>
                  </a:lnTo>
                  <a:lnTo>
                    <a:pt x="127" y="140208"/>
                  </a:lnTo>
                  <a:lnTo>
                    <a:pt x="6210" y="182397"/>
                  </a:lnTo>
                  <a:lnTo>
                    <a:pt x="24193" y="228269"/>
                  </a:lnTo>
                  <a:lnTo>
                    <a:pt x="60706" y="283476"/>
                  </a:lnTo>
                  <a:lnTo>
                    <a:pt x="100520" y="325310"/>
                  </a:lnTo>
                  <a:lnTo>
                    <a:pt x="127330" y="347484"/>
                  </a:lnTo>
                  <a:lnTo>
                    <a:pt x="131305" y="351002"/>
                  </a:lnTo>
                  <a:lnTo>
                    <a:pt x="135763" y="353949"/>
                  </a:lnTo>
                  <a:lnTo>
                    <a:pt x="141884" y="357047"/>
                  </a:lnTo>
                  <a:lnTo>
                    <a:pt x="147701" y="357949"/>
                  </a:lnTo>
                  <a:lnTo>
                    <a:pt x="153492" y="356666"/>
                  </a:lnTo>
                  <a:lnTo>
                    <a:pt x="191871" y="326898"/>
                  </a:lnTo>
                  <a:lnTo>
                    <a:pt x="230365" y="286677"/>
                  </a:lnTo>
                  <a:lnTo>
                    <a:pt x="254901" y="253987"/>
                  </a:lnTo>
                  <a:lnTo>
                    <a:pt x="274421" y="218795"/>
                  </a:lnTo>
                  <a:lnTo>
                    <a:pt x="275844" y="214757"/>
                  </a:lnTo>
                  <a:lnTo>
                    <a:pt x="287883" y="180581"/>
                  </a:lnTo>
                  <a:lnTo>
                    <a:pt x="290639" y="169214"/>
                  </a:lnTo>
                  <a:lnTo>
                    <a:pt x="292963" y="158038"/>
                  </a:lnTo>
                  <a:lnTo>
                    <a:pt x="294551" y="147256"/>
                  </a:lnTo>
                  <a:lnTo>
                    <a:pt x="295135" y="137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03743" y="489857"/>
              <a:ext cx="3072159" cy="6451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8850" y="4918913"/>
              <a:ext cx="469900" cy="470534"/>
            </a:xfrm>
            <a:custGeom>
              <a:avLst/>
              <a:gdLst/>
              <a:ahLst/>
              <a:cxnLst/>
              <a:rect l="l" t="t" r="r" b="b"/>
              <a:pathLst>
                <a:path w="469900" h="470535">
                  <a:moveTo>
                    <a:pt x="372884" y="304571"/>
                  </a:moveTo>
                  <a:lnTo>
                    <a:pt x="372872" y="166979"/>
                  </a:lnTo>
                  <a:lnTo>
                    <a:pt x="372872" y="150495"/>
                  </a:lnTo>
                  <a:lnTo>
                    <a:pt x="372872" y="131432"/>
                  </a:lnTo>
                  <a:lnTo>
                    <a:pt x="371754" y="130848"/>
                  </a:lnTo>
                  <a:lnTo>
                    <a:pt x="353288" y="130848"/>
                  </a:lnTo>
                  <a:lnTo>
                    <a:pt x="353288" y="166979"/>
                  </a:lnTo>
                  <a:lnTo>
                    <a:pt x="353288" y="304571"/>
                  </a:lnTo>
                  <a:lnTo>
                    <a:pt x="351243" y="304253"/>
                  </a:lnTo>
                  <a:lnTo>
                    <a:pt x="350545" y="302526"/>
                  </a:lnTo>
                  <a:lnTo>
                    <a:pt x="339864" y="291642"/>
                  </a:lnTo>
                  <a:lnTo>
                    <a:pt x="339864" y="318376"/>
                  </a:lnTo>
                  <a:lnTo>
                    <a:pt x="338836" y="319544"/>
                  </a:lnTo>
                  <a:lnTo>
                    <a:pt x="130263" y="319544"/>
                  </a:lnTo>
                  <a:lnTo>
                    <a:pt x="133858" y="315760"/>
                  </a:lnTo>
                  <a:lnTo>
                    <a:pt x="137071" y="312293"/>
                  </a:lnTo>
                  <a:lnTo>
                    <a:pt x="144132" y="305104"/>
                  </a:lnTo>
                  <a:lnTo>
                    <a:pt x="196710" y="251383"/>
                  </a:lnTo>
                  <a:lnTo>
                    <a:pt x="199186" y="248805"/>
                  </a:lnTo>
                  <a:lnTo>
                    <a:pt x="200469" y="249237"/>
                  </a:lnTo>
                  <a:lnTo>
                    <a:pt x="205346" y="254660"/>
                  </a:lnTo>
                  <a:lnTo>
                    <a:pt x="208521" y="257543"/>
                  </a:lnTo>
                  <a:lnTo>
                    <a:pt x="211505" y="260578"/>
                  </a:lnTo>
                  <a:lnTo>
                    <a:pt x="222910" y="268592"/>
                  </a:lnTo>
                  <a:lnTo>
                    <a:pt x="223139" y="268592"/>
                  </a:lnTo>
                  <a:lnTo>
                    <a:pt x="235267" y="271183"/>
                  </a:lnTo>
                  <a:lnTo>
                    <a:pt x="247751" y="268592"/>
                  </a:lnTo>
                  <a:lnTo>
                    <a:pt x="259156" y="260718"/>
                  </a:lnTo>
                  <a:lnTo>
                    <a:pt x="262331" y="257543"/>
                  </a:lnTo>
                  <a:lnTo>
                    <a:pt x="265633" y="254330"/>
                  </a:lnTo>
                  <a:lnTo>
                    <a:pt x="266433" y="253492"/>
                  </a:lnTo>
                  <a:lnTo>
                    <a:pt x="270154" y="249567"/>
                  </a:lnTo>
                  <a:lnTo>
                    <a:pt x="271068" y="249237"/>
                  </a:lnTo>
                  <a:lnTo>
                    <a:pt x="334200" y="313817"/>
                  </a:lnTo>
                  <a:lnTo>
                    <a:pt x="337121" y="316001"/>
                  </a:lnTo>
                  <a:lnTo>
                    <a:pt x="339864" y="318376"/>
                  </a:lnTo>
                  <a:lnTo>
                    <a:pt x="339864" y="291642"/>
                  </a:lnTo>
                  <a:lnTo>
                    <a:pt x="298297" y="249237"/>
                  </a:lnTo>
                  <a:lnTo>
                    <a:pt x="284530" y="235204"/>
                  </a:lnTo>
                  <a:lnTo>
                    <a:pt x="285661" y="234061"/>
                  </a:lnTo>
                  <a:lnTo>
                    <a:pt x="353288" y="166979"/>
                  </a:lnTo>
                  <a:lnTo>
                    <a:pt x="353288" y="130848"/>
                  </a:lnTo>
                  <a:lnTo>
                    <a:pt x="340398" y="130848"/>
                  </a:lnTo>
                  <a:lnTo>
                    <a:pt x="340398" y="150495"/>
                  </a:lnTo>
                  <a:lnTo>
                    <a:pt x="340347" y="151968"/>
                  </a:lnTo>
                  <a:lnTo>
                    <a:pt x="339178" y="152476"/>
                  </a:lnTo>
                  <a:lnTo>
                    <a:pt x="338442" y="153238"/>
                  </a:lnTo>
                  <a:lnTo>
                    <a:pt x="238937" y="253492"/>
                  </a:lnTo>
                  <a:lnTo>
                    <a:pt x="231876" y="253492"/>
                  </a:lnTo>
                  <a:lnTo>
                    <a:pt x="227253" y="248805"/>
                  </a:lnTo>
                  <a:lnTo>
                    <a:pt x="185420" y="206476"/>
                  </a:lnTo>
                  <a:lnTo>
                    <a:pt x="185420" y="235204"/>
                  </a:lnTo>
                  <a:lnTo>
                    <a:pt x="118198" y="303758"/>
                  </a:lnTo>
                  <a:lnTo>
                    <a:pt x="117614" y="304253"/>
                  </a:lnTo>
                  <a:lnTo>
                    <a:pt x="116700" y="305104"/>
                  </a:lnTo>
                  <a:lnTo>
                    <a:pt x="116700" y="165328"/>
                  </a:lnTo>
                  <a:lnTo>
                    <a:pt x="135331" y="183603"/>
                  </a:lnTo>
                  <a:lnTo>
                    <a:pt x="141414" y="189661"/>
                  </a:lnTo>
                  <a:lnTo>
                    <a:pt x="183007" y="231775"/>
                  </a:lnTo>
                  <a:lnTo>
                    <a:pt x="185305" y="234061"/>
                  </a:lnTo>
                  <a:lnTo>
                    <a:pt x="185420" y="235204"/>
                  </a:lnTo>
                  <a:lnTo>
                    <a:pt x="185420" y="206476"/>
                  </a:lnTo>
                  <a:lnTo>
                    <a:pt x="144767" y="165328"/>
                  </a:lnTo>
                  <a:lnTo>
                    <a:pt x="132410" y="152819"/>
                  </a:lnTo>
                  <a:lnTo>
                    <a:pt x="131241" y="152133"/>
                  </a:lnTo>
                  <a:lnTo>
                    <a:pt x="131025" y="150495"/>
                  </a:lnTo>
                  <a:lnTo>
                    <a:pt x="340398" y="150495"/>
                  </a:lnTo>
                  <a:lnTo>
                    <a:pt x="340398" y="130848"/>
                  </a:lnTo>
                  <a:lnTo>
                    <a:pt x="97675" y="130848"/>
                  </a:lnTo>
                  <a:lnTo>
                    <a:pt x="96901" y="131826"/>
                  </a:lnTo>
                  <a:lnTo>
                    <a:pt x="96888" y="338493"/>
                  </a:lnTo>
                  <a:lnTo>
                    <a:pt x="97967" y="339153"/>
                  </a:lnTo>
                  <a:lnTo>
                    <a:pt x="371500" y="339153"/>
                  </a:lnTo>
                  <a:lnTo>
                    <a:pt x="372884" y="338747"/>
                  </a:lnTo>
                  <a:lnTo>
                    <a:pt x="372884" y="319544"/>
                  </a:lnTo>
                  <a:lnTo>
                    <a:pt x="372884" y="304571"/>
                  </a:lnTo>
                  <a:close/>
                </a:path>
                <a:path w="469900" h="470535">
                  <a:moveTo>
                    <a:pt x="469823" y="227571"/>
                  </a:moveTo>
                  <a:lnTo>
                    <a:pt x="465162" y="186537"/>
                  </a:lnTo>
                  <a:lnTo>
                    <a:pt x="451294" y="142506"/>
                  </a:lnTo>
                  <a:lnTo>
                    <a:pt x="441947" y="125437"/>
                  </a:lnTo>
                  <a:lnTo>
                    <a:pt x="441947" y="237477"/>
                  </a:lnTo>
                  <a:lnTo>
                    <a:pt x="436079" y="284378"/>
                  </a:lnTo>
                  <a:lnTo>
                    <a:pt x="420306" y="327444"/>
                  </a:lnTo>
                  <a:lnTo>
                    <a:pt x="395820" y="365442"/>
                  </a:lnTo>
                  <a:lnTo>
                    <a:pt x="363816" y="397129"/>
                  </a:lnTo>
                  <a:lnTo>
                    <a:pt x="325526" y="421284"/>
                  </a:lnTo>
                  <a:lnTo>
                    <a:pt x="282130" y="436664"/>
                  </a:lnTo>
                  <a:lnTo>
                    <a:pt x="234861" y="442048"/>
                  </a:lnTo>
                  <a:lnTo>
                    <a:pt x="188125" y="436664"/>
                  </a:lnTo>
                  <a:lnTo>
                    <a:pt x="187579" y="436664"/>
                  </a:lnTo>
                  <a:lnTo>
                    <a:pt x="143751" y="420954"/>
                  </a:lnTo>
                  <a:lnTo>
                    <a:pt x="105346" y="396405"/>
                  </a:lnTo>
                  <a:lnTo>
                    <a:pt x="73380" y="364185"/>
                  </a:lnTo>
                  <a:lnTo>
                    <a:pt x="49072" y="325501"/>
                  </a:lnTo>
                  <a:lnTo>
                    <a:pt x="33655" y="281571"/>
                  </a:lnTo>
                  <a:lnTo>
                    <a:pt x="28371" y="233641"/>
                  </a:lnTo>
                  <a:lnTo>
                    <a:pt x="34010" y="186537"/>
                  </a:lnTo>
                  <a:lnTo>
                    <a:pt x="49784" y="143103"/>
                  </a:lnTo>
                  <a:lnTo>
                    <a:pt x="74422" y="104851"/>
                  </a:lnTo>
                  <a:lnTo>
                    <a:pt x="106705" y="72986"/>
                  </a:lnTo>
                  <a:lnTo>
                    <a:pt x="145389" y="48768"/>
                  </a:lnTo>
                  <a:lnTo>
                    <a:pt x="189242" y="33477"/>
                  </a:lnTo>
                  <a:lnTo>
                    <a:pt x="237032" y="28371"/>
                  </a:lnTo>
                  <a:lnTo>
                    <a:pt x="284149" y="34213"/>
                  </a:lnTo>
                  <a:lnTo>
                    <a:pt x="327444" y="50076"/>
                  </a:lnTo>
                  <a:lnTo>
                    <a:pt x="365658" y="74752"/>
                  </a:lnTo>
                  <a:lnTo>
                    <a:pt x="397497" y="107048"/>
                  </a:lnTo>
                  <a:lnTo>
                    <a:pt x="421665" y="145745"/>
                  </a:lnTo>
                  <a:lnTo>
                    <a:pt x="436918" y="189623"/>
                  </a:lnTo>
                  <a:lnTo>
                    <a:pt x="441947" y="237477"/>
                  </a:lnTo>
                  <a:lnTo>
                    <a:pt x="441947" y="125437"/>
                  </a:lnTo>
                  <a:lnTo>
                    <a:pt x="400951" y="68313"/>
                  </a:lnTo>
                  <a:lnTo>
                    <a:pt x="366433" y="39916"/>
                  </a:lnTo>
                  <a:lnTo>
                    <a:pt x="326974" y="18478"/>
                  </a:lnTo>
                  <a:lnTo>
                    <a:pt x="283540" y="4876"/>
                  </a:lnTo>
                  <a:lnTo>
                    <a:pt x="237121" y="0"/>
                  </a:lnTo>
                  <a:lnTo>
                    <a:pt x="188683" y="4686"/>
                  </a:lnTo>
                  <a:lnTo>
                    <a:pt x="144322" y="18148"/>
                  </a:lnTo>
                  <a:lnTo>
                    <a:pt x="104419" y="39420"/>
                  </a:lnTo>
                  <a:lnTo>
                    <a:pt x="69773" y="67500"/>
                  </a:lnTo>
                  <a:lnTo>
                    <a:pt x="41198" y="101447"/>
                  </a:lnTo>
                  <a:lnTo>
                    <a:pt x="19494" y="140258"/>
                  </a:lnTo>
                  <a:lnTo>
                    <a:pt x="5499" y="182968"/>
                  </a:lnTo>
                  <a:lnTo>
                    <a:pt x="114" y="227571"/>
                  </a:lnTo>
                  <a:lnTo>
                    <a:pt x="0" y="228587"/>
                  </a:lnTo>
                  <a:lnTo>
                    <a:pt x="3822" y="276148"/>
                  </a:lnTo>
                  <a:lnTo>
                    <a:pt x="17272" y="324358"/>
                  </a:lnTo>
                  <a:lnTo>
                    <a:pt x="38862" y="366268"/>
                  </a:lnTo>
                  <a:lnTo>
                    <a:pt x="64389" y="397129"/>
                  </a:lnTo>
                  <a:lnTo>
                    <a:pt x="105486" y="431279"/>
                  </a:lnTo>
                  <a:lnTo>
                    <a:pt x="150050" y="454393"/>
                  </a:lnTo>
                  <a:lnTo>
                    <a:pt x="187934" y="465950"/>
                  </a:lnTo>
                  <a:lnTo>
                    <a:pt x="227914" y="469912"/>
                  </a:lnTo>
                  <a:lnTo>
                    <a:pt x="251129" y="469912"/>
                  </a:lnTo>
                  <a:lnTo>
                    <a:pt x="323850" y="452755"/>
                  </a:lnTo>
                  <a:lnTo>
                    <a:pt x="344563" y="442048"/>
                  </a:lnTo>
                  <a:lnTo>
                    <a:pt x="365429" y="431279"/>
                  </a:lnTo>
                  <a:lnTo>
                    <a:pt x="401307" y="402018"/>
                  </a:lnTo>
                  <a:lnTo>
                    <a:pt x="430657" y="365442"/>
                  </a:lnTo>
                  <a:lnTo>
                    <a:pt x="453948" y="321068"/>
                  </a:lnTo>
                  <a:lnTo>
                    <a:pt x="465721" y="282778"/>
                  </a:lnTo>
                  <a:lnTo>
                    <a:pt x="469823" y="242824"/>
                  </a:lnTo>
                  <a:lnTo>
                    <a:pt x="469823" y="227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93500" y="1599476"/>
            <a:ext cx="3683000" cy="840105"/>
          </a:xfrm>
          <a:prstGeom prst="rect">
            <a:avLst/>
          </a:prstGeom>
          <a:solidFill>
            <a:srgbClr val="EC1C24"/>
          </a:solidFill>
        </p:spPr>
        <p:txBody>
          <a:bodyPr vert="horz" wrap="square" lIns="0" tIns="170815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345"/>
              </a:spcBef>
            </a:pPr>
            <a:r>
              <a:rPr sz="2900" spc="-20" dirty="0">
                <a:latin typeface="Mongolian Baiti"/>
                <a:cs typeface="Mongolian Baiti"/>
              </a:rPr>
              <a:t>CONTACT</a:t>
            </a:r>
            <a:r>
              <a:rPr sz="2900" spc="-145" dirty="0">
                <a:latin typeface="Mongolian Baiti"/>
                <a:cs typeface="Mongolian Baiti"/>
              </a:rPr>
              <a:t> </a:t>
            </a:r>
            <a:r>
              <a:rPr sz="2900" spc="-25" dirty="0">
                <a:latin typeface="Mongolian Baiti"/>
                <a:cs typeface="Mongolian Baiti"/>
              </a:rPr>
              <a:t>US</a:t>
            </a:r>
            <a:endParaRPr sz="2900">
              <a:latin typeface="Mongolian Baiti"/>
              <a:cs typeface="Mongolian Bait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306" y="7309297"/>
            <a:ext cx="30899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2300" spc="-10" dirty="0">
                <a:latin typeface="Times New Roman"/>
                <a:cs typeface="Times New Roman"/>
                <a:hlinkClick r:id="rId4"/>
              </a:rPr>
              <a:t>https://www.mojarto.com/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150255" y="2981647"/>
            <a:ext cx="7052945" cy="3775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No</a:t>
            </a:r>
            <a:r>
              <a:rPr spc="-210" dirty="0"/>
              <a:t> </a:t>
            </a:r>
            <a:r>
              <a:rPr spc="-380" dirty="0"/>
              <a:t>123,</a:t>
            </a:r>
            <a:r>
              <a:rPr spc="-204" dirty="0"/>
              <a:t> </a:t>
            </a:r>
            <a:r>
              <a:rPr dirty="0"/>
              <a:t>Sterling</a:t>
            </a:r>
            <a:r>
              <a:rPr spc="-204" dirty="0"/>
              <a:t> </a:t>
            </a:r>
            <a:r>
              <a:rPr spc="-50" dirty="0"/>
              <a:t>Rd,</a:t>
            </a:r>
            <a:r>
              <a:rPr spc="-204" dirty="0"/>
              <a:t> </a:t>
            </a:r>
            <a:r>
              <a:rPr spc="55" dirty="0"/>
              <a:t>Nungambakkam,</a:t>
            </a:r>
          </a:p>
          <a:p>
            <a:pPr marL="129539">
              <a:lnSpc>
                <a:spcPct val="100000"/>
              </a:lnSpc>
              <a:spcBef>
                <a:spcPts val="2415"/>
              </a:spcBef>
            </a:pPr>
            <a:r>
              <a:rPr dirty="0"/>
              <a:t>Chennai,</a:t>
            </a:r>
            <a:r>
              <a:rPr spc="-175" dirty="0"/>
              <a:t> </a:t>
            </a:r>
            <a:r>
              <a:rPr dirty="0"/>
              <a:t>Tamil</a:t>
            </a:r>
            <a:r>
              <a:rPr spc="-175" dirty="0"/>
              <a:t> </a:t>
            </a:r>
            <a:r>
              <a:rPr spc="100" dirty="0"/>
              <a:t>Nadu</a:t>
            </a:r>
            <a:r>
              <a:rPr spc="-175" dirty="0"/>
              <a:t> </a:t>
            </a:r>
            <a:r>
              <a:rPr spc="-10" dirty="0"/>
              <a:t>600034</a:t>
            </a: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5050" spc="120" dirty="0"/>
              <a:t>Our</a:t>
            </a:r>
            <a:r>
              <a:rPr sz="5050" spc="-405" dirty="0"/>
              <a:t> </a:t>
            </a:r>
            <a:r>
              <a:rPr sz="5050" spc="105" dirty="0"/>
              <a:t>mail</a:t>
            </a:r>
            <a:r>
              <a:rPr sz="5050" spc="-405" dirty="0"/>
              <a:t> </a:t>
            </a:r>
            <a:r>
              <a:rPr sz="5050" spc="120" dirty="0" smtClean="0"/>
              <a:t>id</a:t>
            </a:r>
            <a:endParaRPr lang="en-US" sz="5050" spc="120" dirty="0" smtClean="0"/>
          </a:p>
          <a:p>
            <a:pPr marL="12700">
              <a:lnSpc>
                <a:spcPct val="100000"/>
              </a:lnSpc>
            </a:pPr>
            <a:endParaRPr lang="en-US" sz="5050" spc="120" dirty="0" smtClean="0"/>
          </a:p>
          <a:p>
            <a:pPr marL="12700">
              <a:lnSpc>
                <a:spcPct val="100000"/>
              </a:lnSpc>
            </a:pPr>
            <a:r>
              <a:rPr lang="en-IN" dirty="0"/>
              <a:t>contactus@mojarto.com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581" y="2946916"/>
            <a:ext cx="5288915" cy="1170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0" spc="-200" dirty="0">
                <a:latin typeface="Arial Black"/>
                <a:cs typeface="Arial Black"/>
              </a:rPr>
              <a:t>Thank</a:t>
            </a:r>
            <a:r>
              <a:rPr sz="7500" spc="-400" dirty="0">
                <a:latin typeface="Arial Black"/>
                <a:cs typeface="Arial Black"/>
              </a:rPr>
              <a:t> </a:t>
            </a:r>
            <a:r>
              <a:rPr sz="7500" spc="-785" dirty="0">
                <a:latin typeface="Arial Black"/>
                <a:cs typeface="Arial Black"/>
              </a:rPr>
              <a:t>Y</a:t>
            </a:r>
            <a:r>
              <a:rPr sz="7500" spc="-254" dirty="0">
                <a:latin typeface="Arial Black"/>
                <a:cs typeface="Arial Black"/>
              </a:rPr>
              <a:t>ou</a:t>
            </a:r>
            <a:endParaRPr sz="7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6" y="7169597"/>
            <a:ext cx="308991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2300" spc="-10" dirty="0">
                <a:latin typeface="Times New Roman"/>
                <a:cs typeface="Times New Roman"/>
                <a:hlinkClick r:id="rId2"/>
              </a:rPr>
              <a:t>https://www.mojarto.com/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177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Black</vt:lpstr>
      <vt:lpstr>Mongolian Baiti</vt:lpstr>
      <vt:lpstr>Times New Roman</vt:lpstr>
      <vt:lpstr>Verdana</vt:lpstr>
      <vt:lpstr>Office Theme</vt:lpstr>
      <vt:lpstr>PowerPoint Presentation</vt:lpstr>
      <vt:lpstr>ABOUT US</vt:lpstr>
      <vt:lpstr>What Are Folk Art Paintings?</vt:lpstr>
      <vt:lpstr>Featured Folk Artworks</vt:lpstr>
      <vt:lpstr>Our Address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</dc:title>
  <dc:creator>DEV</dc:creator>
  <cp:lastModifiedBy>DEV</cp:lastModifiedBy>
  <cp:revision>1</cp:revision>
  <dcterms:created xsi:type="dcterms:W3CDTF">2025-08-22T10:23:44Z</dcterms:created>
  <dcterms:modified xsi:type="dcterms:W3CDTF">2025-09-08T06:32:19Z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2025-08-22T00:00:00Z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2025-08-22T00:00:00Z</vt:filetime>
  </property>
  <property fmtid="{D5CDD505-2E9C-101B-9397-08002B2CF9AE}" pid="5" name="Producer">
    <vt:lpwstr>Adobe PDF library 15.00</vt:lpwstr>
  </property>
</Properties>
</file>