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sldIdLst>
    <p:sldId id="256" r:id="rId2"/>
    <p:sldId id="257" r:id="rId3"/>
    <p:sldId id="271" r:id="rId4"/>
    <p:sldId id="269"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956" y="-4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5" name="Footer Placeholder 4"/>
          <p:cNvSpPr>
            <a:spLocks noGrp="1"/>
          </p:cNvSpPr>
          <p:nvPr>
            <p:ph type="ftr" sz="quarter" idx="11"/>
          </p:nvPr>
        </p:nvSpPr>
        <p:spPr/>
        <p:txBody>
          <a:bodyPr/>
          <a:lstStyle/>
          <a:p>
            <a:endParaRPr lang="en-IN"/>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8D0CA7C-4F39-407A-AD21-D93F1ACF6EAC}"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8" name="Slide Number Placeholder 7"/>
          <p:cNvSpPr>
            <a:spLocks noGrp="1"/>
          </p:cNvSpPr>
          <p:nvPr>
            <p:ph type="sldNum" sz="quarter" idx="11"/>
          </p:nvPr>
        </p:nvSpPr>
        <p:spPr/>
        <p:txBody>
          <a:bodyPr/>
          <a:lstStyle/>
          <a:p>
            <a:fld id="{68D0CA7C-4F39-407A-AD21-D93F1ACF6EAC}" type="slidenum">
              <a:rPr lang="en-IN" smtClean="0"/>
              <a:pPr/>
              <a:t>‹#›</a:t>
            </a:fld>
            <a:endParaRPr lang="en-IN"/>
          </a:p>
        </p:txBody>
      </p:sp>
      <p:sp>
        <p:nvSpPr>
          <p:cNvPr id="9" name="Footer Placeholder 8"/>
          <p:cNvSpPr>
            <a:spLocks noGrp="1"/>
          </p:cNvSpPr>
          <p:nvPr>
            <p:ph type="ftr" sz="quarter" idx="12"/>
          </p:nvPr>
        </p:nvSpPr>
        <p:spPr/>
        <p:txBody>
          <a:bodyPr/>
          <a:lstStyle/>
          <a:p>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8D0CA7C-4F39-407A-AD21-D93F1ACF6EA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D0CA7C-4F39-407A-AD21-D93F1ACF6EAC}" type="slidenum">
              <a:rPr lang="en-IN" smtClean="0"/>
              <a:pPr/>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091B3A-A682-46B9-B32A-2E683CA8F029}" type="datetimeFigureOut">
              <a:rPr lang="en-IN" smtClean="0"/>
              <a:pPr/>
              <a:t>04-06-2025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8D0CA7C-4F39-407A-AD21-D93F1ACF6EAC}" type="slidenum">
              <a:rPr lang="en-IN" smtClean="0"/>
              <a:pPr/>
              <a:t>‹#›</a:t>
            </a:fld>
            <a:endParaRPr lang="en-IN"/>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2091B3A-A682-46B9-B32A-2E683CA8F029}" type="datetimeFigureOut">
              <a:rPr lang="en-IN" smtClean="0"/>
              <a:pPr/>
              <a:t>04-06-2025</a:t>
            </a:fld>
            <a:endParaRPr lang="en-IN"/>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8D0CA7C-4F39-407A-AD21-D93F1ACF6EAC}" type="slidenum">
              <a:rPr lang="en-IN" smtClean="0"/>
              <a:pPr/>
              <a:t>‹#›</a:t>
            </a:fld>
            <a:endParaRPr lang="en-IN"/>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initalescortservice.com/haldwani-call-girls" TargetMode="External"/><Relationship Id="rId2" Type="http://schemas.openxmlformats.org/officeDocument/2006/relationships/hyperlink" Target="https://www.nainitalescortservice.com/"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nainitalescortservice.com/escorts-in-ramnagar"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nainitalescortservice.co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nainitalescortservice.com/haldwani-call-girl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www.nainitalescortservice.com/"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81000" y="2046982"/>
            <a:ext cx="8229600" cy="1200329"/>
          </a:xfrm>
          <a:prstGeom prst="rect">
            <a:avLst/>
          </a:prstGeom>
          <a:noFill/>
        </p:spPr>
        <p:txBody>
          <a:bodyPr wrap="square" rtlCol="0">
            <a:spAutoFit/>
          </a:bodyPr>
          <a:lstStyle/>
          <a:p>
            <a:pPr algn="ctr"/>
            <a:r>
              <a:rPr lang="en-US" sz="3600" b="1" dirty="0">
                <a:latin typeface="Cambria" pitchFamily="18" charset="0"/>
                <a:ea typeface="Cambria" pitchFamily="18" charset="0"/>
              </a:rPr>
              <a:t>Premium Escort Service in </a:t>
            </a:r>
            <a:r>
              <a:rPr lang="en-US" sz="3600" b="1" dirty="0" err="1">
                <a:latin typeface="Cambria" pitchFamily="18" charset="0"/>
                <a:ea typeface="Cambria" pitchFamily="18" charset="0"/>
              </a:rPr>
              <a:t>Nainital</a:t>
            </a:r>
            <a:r>
              <a:rPr lang="en-US" sz="3600" b="1" dirty="0">
                <a:latin typeface="Cambria" pitchFamily="18" charset="0"/>
                <a:ea typeface="Cambria" pitchFamily="18" charset="0"/>
              </a:rPr>
              <a:t> – Beautiful Girls on Call</a:t>
            </a:r>
            <a:endParaRPr lang="en-US" sz="3600" b="1" dirty="0" smtClean="0">
              <a:latin typeface="Cambria" pitchFamily="18" charset="0"/>
              <a:ea typeface="Cambria" pitchFamily="18" charset="0"/>
            </a:endParaRPr>
          </a:p>
        </p:txBody>
      </p:sp>
      <p:sp>
        <p:nvSpPr>
          <p:cNvPr id="10" name="TextBox 9"/>
          <p:cNvSpPr txBox="1"/>
          <p:nvPr/>
        </p:nvSpPr>
        <p:spPr>
          <a:xfrm>
            <a:off x="609600" y="3581400"/>
            <a:ext cx="9677400" cy="3046988"/>
          </a:xfrm>
          <a:prstGeom prst="rect">
            <a:avLst/>
          </a:prstGeom>
          <a:noFill/>
        </p:spPr>
        <p:txBody>
          <a:bodyPr wrap="square" rtlCol="0">
            <a:spAutoFit/>
          </a:bodyPr>
          <a:lstStyle/>
          <a:p>
            <a:pPr marL="285750" indent="-285750">
              <a:buFont typeface="Wingdings" panose="05000000000000000000" pitchFamily="2" charset="2"/>
              <a:buChar char="Ø"/>
            </a:pPr>
            <a:r>
              <a:rPr lang="en-US" sz="3200" u="sng" dirty="0">
                <a:latin typeface="Cambria" pitchFamily="18" charset="0"/>
                <a:ea typeface="Cambria" pitchFamily="18" charset="0"/>
                <a:hlinkClick r:id="rId2"/>
              </a:rPr>
              <a:t>Escort Service In </a:t>
            </a:r>
            <a:r>
              <a:rPr lang="en-US" sz="3200" u="sng" dirty="0" err="1" smtClean="0">
                <a:latin typeface="Cambria" pitchFamily="18" charset="0"/>
                <a:ea typeface="Cambria" pitchFamily="18" charset="0"/>
                <a:hlinkClick r:id="rId2"/>
              </a:rPr>
              <a:t>Nainital</a:t>
            </a:r>
            <a:endParaRPr lang="en-US" sz="3200" u="sng" dirty="0" smtClean="0">
              <a:latin typeface="Cambria" pitchFamily="18" charset="0"/>
              <a:ea typeface="Cambria" pitchFamily="18" charset="0"/>
            </a:endParaRPr>
          </a:p>
          <a:p>
            <a:pPr marL="285750" indent="-285750">
              <a:buFont typeface="Wingdings" panose="05000000000000000000" pitchFamily="2" charset="2"/>
              <a:buChar char="Ø"/>
            </a:pPr>
            <a:r>
              <a:rPr lang="en-US" sz="3200" u="sng" dirty="0" err="1">
                <a:latin typeface="Cambria" pitchFamily="18" charset="0"/>
                <a:ea typeface="Cambria" pitchFamily="18" charset="0"/>
                <a:hlinkClick r:id="rId3"/>
              </a:rPr>
              <a:t>Haldwani</a:t>
            </a:r>
            <a:r>
              <a:rPr lang="en-US" sz="3200" u="sng" dirty="0">
                <a:latin typeface="Cambria" pitchFamily="18" charset="0"/>
                <a:ea typeface="Cambria" pitchFamily="18" charset="0"/>
                <a:hlinkClick r:id="rId3"/>
              </a:rPr>
              <a:t> escort </a:t>
            </a:r>
            <a:r>
              <a:rPr lang="en-US" sz="3200" u="sng" dirty="0" smtClean="0">
                <a:latin typeface="Cambria" pitchFamily="18" charset="0"/>
                <a:ea typeface="Cambria" pitchFamily="18" charset="0"/>
                <a:hlinkClick r:id="rId3"/>
              </a:rPr>
              <a:t>service</a:t>
            </a:r>
            <a:endParaRPr lang="en-US" sz="3200" u="sng" dirty="0" smtClean="0">
              <a:latin typeface="Cambria" pitchFamily="18" charset="0"/>
              <a:ea typeface="Cambria" pitchFamily="18" charset="0"/>
            </a:endParaRPr>
          </a:p>
          <a:p>
            <a:pPr marL="285750" indent="-285750">
              <a:buFont typeface="Wingdings" panose="05000000000000000000" pitchFamily="2" charset="2"/>
              <a:buChar char="Ø"/>
            </a:pPr>
            <a:r>
              <a:rPr lang="en-US" sz="3200" u="sng" dirty="0">
                <a:latin typeface="Cambria" pitchFamily="18" charset="0"/>
                <a:ea typeface="Cambria" pitchFamily="18" charset="0"/>
                <a:hlinkClick r:id="rId3"/>
              </a:rPr>
              <a:t>Escort service in </a:t>
            </a:r>
            <a:r>
              <a:rPr lang="en-US" sz="3200" u="sng" dirty="0" err="1" smtClean="0">
                <a:latin typeface="Cambria" pitchFamily="18" charset="0"/>
                <a:ea typeface="Cambria" pitchFamily="18" charset="0"/>
                <a:hlinkClick r:id="rId3"/>
              </a:rPr>
              <a:t>Haldwani</a:t>
            </a:r>
            <a:endParaRPr lang="en-US" sz="3200" u="sng" dirty="0" smtClean="0">
              <a:latin typeface="Cambria" pitchFamily="18" charset="0"/>
              <a:ea typeface="Cambria" pitchFamily="18" charset="0"/>
            </a:endParaRPr>
          </a:p>
          <a:p>
            <a:pPr marL="285750" indent="-285750">
              <a:buFont typeface="Wingdings" panose="05000000000000000000" pitchFamily="2" charset="2"/>
              <a:buChar char="Ø"/>
            </a:pPr>
            <a:r>
              <a:rPr lang="en-US" sz="3200" u="sng" dirty="0">
                <a:latin typeface="Cambria" pitchFamily="18" charset="0"/>
                <a:ea typeface="Cambria" pitchFamily="18" charset="0"/>
                <a:hlinkClick r:id="rId3"/>
              </a:rPr>
              <a:t>Call girls in </a:t>
            </a:r>
            <a:r>
              <a:rPr lang="en-US" sz="3200" u="sng" dirty="0" err="1" smtClean="0">
                <a:latin typeface="Cambria" pitchFamily="18" charset="0"/>
                <a:ea typeface="Cambria" pitchFamily="18" charset="0"/>
                <a:hlinkClick r:id="rId3"/>
              </a:rPr>
              <a:t>Haldwani</a:t>
            </a:r>
            <a:endParaRPr lang="en-US" sz="3200" u="sng" dirty="0" smtClean="0">
              <a:latin typeface="Cambria" pitchFamily="18" charset="0"/>
              <a:ea typeface="Cambria" pitchFamily="18" charset="0"/>
            </a:endParaRPr>
          </a:p>
          <a:p>
            <a:pPr marL="285750" indent="-285750">
              <a:buFont typeface="Wingdings" panose="05000000000000000000" pitchFamily="2" charset="2"/>
              <a:buChar char="Ø"/>
            </a:pPr>
            <a:r>
              <a:rPr lang="en-US" sz="3200" u="sng" dirty="0">
                <a:latin typeface="Cambria" pitchFamily="18" charset="0"/>
                <a:ea typeface="Cambria" pitchFamily="18" charset="0"/>
                <a:hlinkClick r:id="rId4"/>
              </a:rPr>
              <a:t>Escort service in </a:t>
            </a:r>
            <a:r>
              <a:rPr lang="en-US" sz="3200" u="sng" dirty="0" err="1" smtClean="0">
                <a:latin typeface="Cambria" pitchFamily="18" charset="0"/>
                <a:ea typeface="Cambria" pitchFamily="18" charset="0"/>
                <a:hlinkClick r:id="rId4"/>
              </a:rPr>
              <a:t>Ramnagar</a:t>
            </a:r>
            <a:endParaRPr lang="en-US" sz="3200" u="sng" dirty="0" smtClean="0">
              <a:latin typeface="Cambria" pitchFamily="18" charset="0"/>
              <a:ea typeface="Cambria" pitchFamily="18" charset="0"/>
            </a:endParaRPr>
          </a:p>
          <a:p>
            <a:pPr marL="285750" indent="-285750">
              <a:buFont typeface="Wingdings" panose="05000000000000000000" pitchFamily="2" charset="2"/>
              <a:buChar char="Ø"/>
            </a:pPr>
            <a:r>
              <a:rPr lang="en-US" sz="3200" u="sng" dirty="0">
                <a:latin typeface="Cambria" pitchFamily="18" charset="0"/>
                <a:ea typeface="Cambria" pitchFamily="18" charset="0"/>
                <a:hlinkClick r:id="rId4"/>
              </a:rPr>
              <a:t>Call girls in </a:t>
            </a:r>
            <a:r>
              <a:rPr lang="en-US" sz="3200" u="sng" dirty="0" err="1">
                <a:latin typeface="Cambria" pitchFamily="18" charset="0"/>
                <a:ea typeface="Cambria" pitchFamily="18" charset="0"/>
                <a:hlinkClick r:id="rId4"/>
              </a:rPr>
              <a:t>Ramnagar</a:t>
            </a:r>
            <a:endParaRPr lang="en-US" sz="3200" u="sng" dirty="0" smtClean="0">
              <a:latin typeface="Cambria" pitchFamily="18" charset="0"/>
              <a:ea typeface="Cambria"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24149" y="609600"/>
            <a:ext cx="3431059"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370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8991600" cy="523220"/>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en-IN" sz="2800" dirty="0"/>
              <a:t>About </a:t>
            </a:r>
            <a:r>
              <a:rPr lang="en-IN" sz="2800" dirty="0" smtClean="0"/>
              <a:t>Our Business:</a:t>
            </a:r>
            <a:endParaRPr lang="en-IN" sz="2800" dirty="0"/>
          </a:p>
        </p:txBody>
      </p:sp>
      <p:sp>
        <p:nvSpPr>
          <p:cNvPr id="5" name="Rectangle 4"/>
          <p:cNvSpPr/>
          <p:nvPr/>
        </p:nvSpPr>
        <p:spPr>
          <a:xfrm>
            <a:off x="457200" y="914400"/>
            <a:ext cx="8153400" cy="5509200"/>
          </a:xfrm>
          <a:prstGeom prst="rect">
            <a:avLst/>
          </a:prstGeom>
        </p:spPr>
        <p:txBody>
          <a:bodyPr wrap="square">
            <a:spAutoFit/>
          </a:bodyPr>
          <a:lstStyle/>
          <a:p>
            <a:pPr algn="just"/>
            <a:r>
              <a:rPr lang="en-US" sz="2200" dirty="0">
                <a:latin typeface="Cambria" pitchFamily="18" charset="0"/>
                <a:ea typeface="Cambria" pitchFamily="18" charset="0"/>
              </a:rPr>
              <a:t>Looking for the best </a:t>
            </a:r>
            <a:r>
              <a:rPr lang="en-US" sz="2400" u="sng" dirty="0">
                <a:latin typeface="Cambria" pitchFamily="18" charset="0"/>
                <a:ea typeface="Cambria" pitchFamily="18" charset="0"/>
                <a:hlinkClick r:id="rId2"/>
              </a:rPr>
              <a:t>Escort Service In </a:t>
            </a:r>
            <a:r>
              <a:rPr lang="en-US" sz="2400" u="sng" dirty="0" err="1">
                <a:latin typeface="Cambria" pitchFamily="18" charset="0"/>
                <a:ea typeface="Cambria" pitchFamily="18" charset="0"/>
                <a:hlinkClick r:id="rId2"/>
              </a:rPr>
              <a:t>Nainital</a:t>
            </a:r>
            <a:r>
              <a:rPr lang="en-US" sz="2200" dirty="0" smtClean="0">
                <a:latin typeface="Cambria" pitchFamily="18" charset="0"/>
                <a:ea typeface="Cambria" pitchFamily="18" charset="0"/>
              </a:rPr>
              <a:t>? </a:t>
            </a:r>
            <a:r>
              <a:rPr lang="en-US" sz="2200" dirty="0">
                <a:latin typeface="Cambria" pitchFamily="18" charset="0"/>
                <a:ea typeface="Cambria" pitchFamily="18" charset="0"/>
              </a:rPr>
              <a:t>Our verified, high-profile escorts ensure unforgettable companionship. From romantic evenings to private adventures, enjoy sensual experiences with trusted, professional call girls. We prioritize your privacy and satisfaction. Perfect for tourists or locals seeking passionate and classy company. Book today for discreet, 24/7 services with stunning </a:t>
            </a:r>
            <a:r>
              <a:rPr lang="en-US" sz="2200" dirty="0" err="1">
                <a:latin typeface="Cambria" pitchFamily="18" charset="0"/>
                <a:ea typeface="Cambria" pitchFamily="18" charset="0"/>
              </a:rPr>
              <a:t>Nainital</a:t>
            </a:r>
            <a:r>
              <a:rPr lang="en-US" sz="2200" dirty="0">
                <a:latin typeface="Cambria" pitchFamily="18" charset="0"/>
                <a:ea typeface="Cambria" pitchFamily="18" charset="0"/>
              </a:rPr>
              <a:t> escorts who match your every fantasy and preference</a:t>
            </a:r>
            <a:r>
              <a:rPr lang="en-US" sz="2200" dirty="0" smtClean="0">
                <a:latin typeface="Cambria" pitchFamily="18" charset="0"/>
                <a:ea typeface="Cambria" pitchFamily="18" charset="0"/>
              </a:rPr>
              <a:t>.</a:t>
            </a:r>
          </a:p>
          <a:p>
            <a:pPr algn="just"/>
            <a:endParaRPr lang="en-US" sz="2200" dirty="0">
              <a:latin typeface="Cambria" pitchFamily="18" charset="0"/>
              <a:ea typeface="Cambria" pitchFamily="18" charset="0"/>
            </a:endParaRPr>
          </a:p>
          <a:p>
            <a:pPr algn="just"/>
            <a:r>
              <a:rPr lang="en-US" sz="2200" dirty="0">
                <a:latin typeface="Cambria" pitchFamily="18" charset="0"/>
                <a:ea typeface="Cambria" pitchFamily="18" charset="0"/>
              </a:rPr>
              <a:t>Choose the most trusted </a:t>
            </a:r>
            <a:r>
              <a:rPr lang="en-US" sz="2200" dirty="0" err="1">
                <a:latin typeface="Cambria" pitchFamily="18" charset="0"/>
                <a:ea typeface="Cambria" pitchFamily="18" charset="0"/>
              </a:rPr>
              <a:t>Haldwani</a:t>
            </a:r>
            <a:r>
              <a:rPr lang="en-US" sz="2200" dirty="0">
                <a:latin typeface="Cambria" pitchFamily="18" charset="0"/>
                <a:ea typeface="Cambria" pitchFamily="18" charset="0"/>
              </a:rPr>
              <a:t> escort service for luxurious and sensual companionship. Our professional call girls offer discreet in-call and outcall services for those seeking intimacy, romance, and personal attention. Whether you’re visiting or a local, our escorts in </a:t>
            </a:r>
            <a:r>
              <a:rPr lang="en-US" sz="2200" dirty="0" err="1">
                <a:latin typeface="Cambria" pitchFamily="18" charset="0"/>
                <a:ea typeface="Cambria" pitchFamily="18" charset="0"/>
              </a:rPr>
              <a:t>Haldwani</a:t>
            </a:r>
            <a:r>
              <a:rPr lang="en-US" sz="2200" dirty="0">
                <a:latin typeface="Cambria" pitchFamily="18" charset="0"/>
                <a:ea typeface="Cambria" pitchFamily="18" charset="0"/>
              </a:rPr>
              <a:t> ensure your comfort and pleasure. Enjoy an unforgettable time with beautiful companions who know how to make your stay enjoyable.</a:t>
            </a:r>
            <a:endParaRPr lang="en-US" sz="2200" dirty="0" smtClean="0">
              <a:latin typeface="Cambria" pitchFamily="18" charset="0"/>
              <a:ea typeface="Cambria" pitchFamily="18" charset="0"/>
            </a:endParaRPr>
          </a:p>
        </p:txBody>
      </p:sp>
    </p:spTree>
    <p:extLst>
      <p:ext uri="{BB962C8B-B14F-4D97-AF65-F5344CB8AC3E}">
        <p14:creationId xmlns:p14="http://schemas.microsoft.com/office/powerpoint/2010/main" val="1244891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8991600" cy="523220"/>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en-IN" sz="2800" dirty="0"/>
              <a:t>About </a:t>
            </a:r>
            <a:r>
              <a:rPr lang="en-IN" sz="2800" dirty="0" smtClean="0"/>
              <a:t>Our Business:</a:t>
            </a:r>
            <a:endParaRPr lang="en-IN" sz="2800" dirty="0"/>
          </a:p>
        </p:txBody>
      </p:sp>
      <p:sp>
        <p:nvSpPr>
          <p:cNvPr id="5" name="Rectangle 4"/>
          <p:cNvSpPr/>
          <p:nvPr/>
        </p:nvSpPr>
        <p:spPr>
          <a:xfrm>
            <a:off x="457200" y="762000"/>
            <a:ext cx="8305800" cy="5632311"/>
          </a:xfrm>
          <a:prstGeom prst="rect">
            <a:avLst/>
          </a:prstGeom>
        </p:spPr>
        <p:txBody>
          <a:bodyPr wrap="square">
            <a:spAutoFit/>
          </a:bodyPr>
          <a:lstStyle/>
          <a:p>
            <a:pPr algn="just"/>
            <a:r>
              <a:rPr lang="en-US" sz="2400" dirty="0">
                <a:latin typeface="Cambria" pitchFamily="18" charset="0"/>
                <a:ea typeface="Cambria" pitchFamily="18" charset="0"/>
              </a:rPr>
              <a:t>Looking for a reliable </a:t>
            </a:r>
            <a:r>
              <a:rPr lang="en-US" sz="2400" u="sng" dirty="0">
                <a:latin typeface="Cambria" pitchFamily="18" charset="0"/>
                <a:ea typeface="Cambria" pitchFamily="18" charset="0"/>
                <a:hlinkClick r:id="rId2"/>
              </a:rPr>
              <a:t>Escort service in </a:t>
            </a:r>
            <a:r>
              <a:rPr lang="en-US" sz="2400" u="sng" dirty="0" err="1">
                <a:latin typeface="Cambria" pitchFamily="18" charset="0"/>
                <a:ea typeface="Cambria" pitchFamily="18" charset="0"/>
                <a:hlinkClick r:id="rId2"/>
              </a:rPr>
              <a:t>Haldwani</a:t>
            </a:r>
            <a:r>
              <a:rPr lang="en-US" sz="2400" dirty="0" smtClean="0">
                <a:latin typeface="Cambria" pitchFamily="18" charset="0"/>
                <a:ea typeface="Cambria" pitchFamily="18" charset="0"/>
              </a:rPr>
              <a:t>? </a:t>
            </a:r>
            <a:r>
              <a:rPr lang="en-US" sz="2400" dirty="0">
                <a:latin typeface="Cambria" pitchFamily="18" charset="0"/>
                <a:ea typeface="Cambria" pitchFamily="18" charset="0"/>
              </a:rPr>
              <a:t>Our elite call girls provide classy, intimate companionship tailored to your needs. Whether you're seeking a romantic dinner date or a private night together, we offer safe, discreet, and professional services 24/7. Enjoy the company of stunning women and elevate your </a:t>
            </a:r>
            <a:r>
              <a:rPr lang="en-US" sz="2400" dirty="0" err="1">
                <a:latin typeface="Cambria" pitchFamily="18" charset="0"/>
                <a:ea typeface="Cambria" pitchFamily="18" charset="0"/>
              </a:rPr>
              <a:t>Haldwani</a:t>
            </a:r>
            <a:r>
              <a:rPr lang="en-US" sz="2400" dirty="0">
                <a:latin typeface="Cambria" pitchFamily="18" charset="0"/>
                <a:ea typeface="Cambria" pitchFamily="18" charset="0"/>
              </a:rPr>
              <a:t> experience with trusted escort services designed for satisfaction</a:t>
            </a:r>
            <a:r>
              <a:rPr lang="en-US" sz="2400" dirty="0" smtClean="0">
                <a:latin typeface="Cambria" pitchFamily="18" charset="0"/>
                <a:ea typeface="Cambria" pitchFamily="18" charset="0"/>
              </a:rPr>
              <a:t>.</a:t>
            </a:r>
          </a:p>
          <a:p>
            <a:pPr algn="just"/>
            <a:endParaRPr lang="en-US" sz="2400" dirty="0" smtClean="0">
              <a:latin typeface="Cambria" pitchFamily="18" charset="0"/>
              <a:ea typeface="Cambria" pitchFamily="18" charset="0"/>
            </a:endParaRPr>
          </a:p>
          <a:p>
            <a:pPr algn="just"/>
            <a:r>
              <a:rPr lang="en-US" sz="2400" dirty="0">
                <a:latin typeface="Cambria" pitchFamily="18" charset="0"/>
                <a:ea typeface="Cambria" pitchFamily="18" charset="0"/>
              </a:rPr>
              <a:t>Book charming call girls in </a:t>
            </a:r>
            <a:r>
              <a:rPr lang="en-US" sz="2400" dirty="0" err="1">
                <a:latin typeface="Cambria" pitchFamily="18" charset="0"/>
                <a:ea typeface="Cambria" pitchFamily="18" charset="0"/>
              </a:rPr>
              <a:t>Haldwani</a:t>
            </a:r>
            <a:r>
              <a:rPr lang="en-US" sz="2400" dirty="0">
                <a:latin typeface="Cambria" pitchFamily="18" charset="0"/>
                <a:ea typeface="Cambria" pitchFamily="18" charset="0"/>
              </a:rPr>
              <a:t> for romantic and sensual moments you’ll never forget. Our elegant and experienced escorts offer personal attention, affection, and companionship for any occasion. Whether you're on a short trip or live locally, our </a:t>
            </a:r>
            <a:r>
              <a:rPr lang="en-US" sz="2400" dirty="0" err="1">
                <a:latin typeface="Cambria" pitchFamily="18" charset="0"/>
                <a:ea typeface="Cambria" pitchFamily="18" charset="0"/>
              </a:rPr>
              <a:t>Haldwani</a:t>
            </a:r>
            <a:r>
              <a:rPr lang="en-US" sz="2400" dirty="0">
                <a:latin typeface="Cambria" pitchFamily="18" charset="0"/>
                <a:ea typeface="Cambria" pitchFamily="18" charset="0"/>
              </a:rPr>
              <a:t> call girls are available day and night to provide passionate experiences with full privacy and professionalism. Choose your ideal companion now.</a:t>
            </a:r>
            <a:endParaRPr lang="en-US" sz="2400" dirty="0" smtClean="0">
              <a:latin typeface="Cambria" pitchFamily="18" charset="0"/>
              <a:ea typeface="Cambria" pitchFamily="18" charset="0"/>
            </a:endParaRPr>
          </a:p>
        </p:txBody>
      </p:sp>
    </p:spTree>
    <p:extLst>
      <p:ext uri="{BB962C8B-B14F-4D97-AF65-F5344CB8AC3E}">
        <p14:creationId xmlns:p14="http://schemas.microsoft.com/office/powerpoint/2010/main" val="1244891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ownloads\riya-cover-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
            <a:ext cx="89916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7807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25209"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IN" sz="7200" dirty="0" smtClean="0"/>
              <a:t>For More Details:</a:t>
            </a:r>
            <a:endParaRPr lang="en-IN" sz="7200" dirty="0"/>
          </a:p>
        </p:txBody>
      </p:sp>
      <p:sp>
        <p:nvSpPr>
          <p:cNvPr id="3" name="Title 2"/>
          <p:cNvSpPr>
            <a:spLocks noGrp="1"/>
          </p:cNvSpPr>
          <p:nvPr>
            <p:ph type="title"/>
          </p:nvPr>
        </p:nvSpPr>
        <p:spPr>
          <a:xfrm>
            <a:off x="381000" y="2057400"/>
            <a:ext cx="8705591" cy="3505200"/>
          </a:xfrm>
        </p:spPr>
        <p:txBody>
          <a:bodyPr>
            <a:noAutofit/>
          </a:bodyPr>
          <a:lstStyle/>
          <a:p>
            <a:pPr fontAlgn="base"/>
            <a:r>
              <a:rPr lang="en-US" sz="3000" dirty="0" smtClean="0">
                <a:solidFill>
                  <a:schemeClr val="tx1"/>
                </a:solidFill>
                <a:latin typeface="Cambria" pitchFamily="18" charset="0"/>
                <a:ea typeface="Cambria" pitchFamily="18" charset="0"/>
              </a:rPr>
              <a:t>Business</a:t>
            </a:r>
            <a:r>
              <a:rPr lang="en-US" sz="3000" dirty="0" smtClean="0">
                <a:solidFill>
                  <a:schemeClr val="tx1"/>
                </a:solidFill>
                <a:effectLst/>
                <a:latin typeface="Cambria" pitchFamily="18" charset="0"/>
                <a:ea typeface="Cambria" pitchFamily="18" charset="0"/>
              </a:rPr>
              <a:t> :- </a:t>
            </a:r>
            <a:r>
              <a:rPr lang="en-US" sz="3000" dirty="0" err="1">
                <a:solidFill>
                  <a:schemeClr val="tx1"/>
                </a:solidFill>
                <a:latin typeface="Cambria" pitchFamily="18" charset="0"/>
                <a:ea typeface="Cambria" pitchFamily="18" charset="0"/>
              </a:rPr>
              <a:t>Nainital</a:t>
            </a:r>
            <a:r>
              <a:rPr lang="en-US" sz="3000" dirty="0">
                <a:solidFill>
                  <a:schemeClr val="tx1"/>
                </a:solidFill>
                <a:latin typeface="Cambria" pitchFamily="18" charset="0"/>
                <a:ea typeface="Cambria" pitchFamily="18" charset="0"/>
              </a:rPr>
              <a:t> Escort </a:t>
            </a:r>
            <a:r>
              <a:rPr lang="en-US" sz="3000" dirty="0" smtClean="0">
                <a:solidFill>
                  <a:schemeClr val="tx1"/>
                </a:solidFill>
                <a:latin typeface="Cambria" pitchFamily="18" charset="0"/>
                <a:ea typeface="Cambria" pitchFamily="18" charset="0"/>
              </a:rPr>
              <a:t>Service</a:t>
            </a:r>
            <a:br>
              <a:rPr lang="en-US" sz="3000" dirty="0" smtClean="0">
                <a:solidFill>
                  <a:schemeClr val="tx1"/>
                </a:solidFill>
                <a:latin typeface="Cambria" pitchFamily="18" charset="0"/>
                <a:ea typeface="Cambria" pitchFamily="18" charset="0"/>
              </a:rPr>
            </a:br>
            <a:r>
              <a:rPr lang="en-US" sz="3000" dirty="0">
                <a:solidFill>
                  <a:schemeClr val="tx1"/>
                </a:solidFill>
                <a:latin typeface="Cambria" pitchFamily="18" charset="0"/>
                <a:ea typeface="Cambria" pitchFamily="18" charset="0"/>
              </a:rPr>
              <a:t/>
            </a:r>
            <a:br>
              <a:rPr lang="en-US" sz="3000" dirty="0">
                <a:solidFill>
                  <a:schemeClr val="tx1"/>
                </a:solidFill>
                <a:latin typeface="Cambria" pitchFamily="18" charset="0"/>
                <a:ea typeface="Cambria" pitchFamily="18" charset="0"/>
              </a:rPr>
            </a:br>
            <a:r>
              <a:rPr lang="en-US" sz="3000" dirty="0" smtClean="0">
                <a:solidFill>
                  <a:schemeClr val="tx1"/>
                </a:solidFill>
                <a:latin typeface="Cambria" pitchFamily="18" charset="0"/>
                <a:ea typeface="Cambria" pitchFamily="18" charset="0"/>
              </a:rPr>
              <a:t>Address :- </a:t>
            </a:r>
            <a:r>
              <a:rPr lang="en-US" sz="3000" dirty="0">
                <a:solidFill>
                  <a:schemeClr val="tx1"/>
                </a:solidFill>
                <a:latin typeface="Cambria" pitchFamily="18" charset="0"/>
                <a:ea typeface="Cambria" pitchFamily="18" charset="0"/>
              </a:rPr>
              <a:t>Mall Road, </a:t>
            </a:r>
            <a:r>
              <a:rPr lang="en-US" sz="3000" dirty="0" err="1">
                <a:solidFill>
                  <a:schemeClr val="tx1"/>
                </a:solidFill>
                <a:latin typeface="Cambria" pitchFamily="18" charset="0"/>
                <a:ea typeface="Cambria" pitchFamily="18" charset="0"/>
              </a:rPr>
              <a:t>Nainital</a:t>
            </a:r>
            <a:r>
              <a:rPr lang="en-US" sz="3000" dirty="0">
                <a:solidFill>
                  <a:schemeClr val="tx1"/>
                </a:solidFill>
                <a:latin typeface="Cambria" pitchFamily="18" charset="0"/>
                <a:ea typeface="Cambria" pitchFamily="18" charset="0"/>
              </a:rPr>
              <a:t>, </a:t>
            </a:r>
            <a:r>
              <a:rPr lang="en-US" sz="3000" dirty="0" err="1">
                <a:solidFill>
                  <a:schemeClr val="tx1"/>
                </a:solidFill>
                <a:latin typeface="Cambria" pitchFamily="18" charset="0"/>
                <a:ea typeface="Cambria" pitchFamily="18" charset="0"/>
              </a:rPr>
              <a:t>Uttarakhand</a:t>
            </a:r>
            <a:r>
              <a:rPr lang="en-US" sz="3000" b="0" dirty="0" smtClean="0">
                <a:solidFill>
                  <a:schemeClr val="tx1"/>
                </a:solidFill>
                <a:effectLst/>
                <a:latin typeface="Cambria" pitchFamily="18" charset="0"/>
                <a:ea typeface="Cambria" pitchFamily="18" charset="0"/>
              </a:rPr>
              <a:t/>
            </a:r>
            <a:br>
              <a:rPr lang="en-US" sz="3000" b="0" dirty="0" smtClean="0">
                <a:solidFill>
                  <a:schemeClr val="tx1"/>
                </a:solidFill>
                <a:effectLst/>
                <a:latin typeface="Cambria" pitchFamily="18" charset="0"/>
                <a:ea typeface="Cambria" pitchFamily="18" charset="0"/>
              </a:rPr>
            </a:br>
            <a:r>
              <a:rPr lang="en-US" sz="3000" b="0" dirty="0">
                <a:solidFill>
                  <a:schemeClr val="tx1"/>
                </a:solidFill>
                <a:effectLst/>
                <a:latin typeface="Cambria" pitchFamily="18" charset="0"/>
                <a:ea typeface="Cambria" pitchFamily="18" charset="0"/>
              </a:rPr>
              <a:t/>
            </a:r>
            <a:br>
              <a:rPr lang="en-US" sz="3000" b="0" dirty="0">
                <a:solidFill>
                  <a:schemeClr val="tx1"/>
                </a:solidFill>
                <a:effectLst/>
                <a:latin typeface="Cambria" pitchFamily="18" charset="0"/>
                <a:ea typeface="Cambria" pitchFamily="18" charset="0"/>
              </a:rPr>
            </a:br>
            <a:r>
              <a:rPr lang="en-US" sz="3000" dirty="0" smtClean="0">
                <a:solidFill>
                  <a:schemeClr val="tx1"/>
                </a:solidFill>
                <a:effectLst/>
                <a:latin typeface="Cambria" pitchFamily="18" charset="0"/>
                <a:ea typeface="Cambria" pitchFamily="18" charset="0"/>
              </a:rPr>
              <a:t>Contact :- </a:t>
            </a:r>
            <a:r>
              <a:rPr lang="en-US" sz="3000" dirty="0">
                <a:solidFill>
                  <a:schemeClr val="tx1"/>
                </a:solidFill>
                <a:latin typeface="Cambria" pitchFamily="18" charset="0"/>
                <a:ea typeface="Cambria" pitchFamily="18" charset="0"/>
              </a:rPr>
              <a:t>7983135773</a:t>
            </a:r>
            <a:r>
              <a:rPr lang="en-US" sz="3000" dirty="0" smtClean="0">
                <a:solidFill>
                  <a:schemeClr val="tx1"/>
                </a:solidFill>
                <a:latin typeface="Cambria" pitchFamily="18" charset="0"/>
                <a:ea typeface="Cambria" pitchFamily="18" charset="0"/>
              </a:rPr>
              <a:t/>
            </a:r>
            <a:br>
              <a:rPr lang="en-US" sz="3000" dirty="0" smtClean="0">
                <a:solidFill>
                  <a:schemeClr val="tx1"/>
                </a:solidFill>
                <a:latin typeface="Cambria" pitchFamily="18" charset="0"/>
                <a:ea typeface="Cambria" pitchFamily="18" charset="0"/>
              </a:rPr>
            </a:br>
            <a:r>
              <a:rPr lang="en-US" sz="3000" dirty="0" smtClean="0">
                <a:solidFill>
                  <a:schemeClr val="tx1"/>
                </a:solidFill>
                <a:effectLst/>
                <a:latin typeface="Cambria" pitchFamily="18" charset="0"/>
                <a:ea typeface="Cambria" pitchFamily="18" charset="0"/>
              </a:rPr>
              <a:t/>
            </a:r>
            <a:br>
              <a:rPr lang="en-US" sz="3000" dirty="0" smtClean="0">
                <a:solidFill>
                  <a:schemeClr val="tx1"/>
                </a:solidFill>
                <a:effectLst/>
                <a:latin typeface="Cambria" pitchFamily="18" charset="0"/>
                <a:ea typeface="Cambria" pitchFamily="18" charset="0"/>
              </a:rPr>
            </a:br>
            <a:r>
              <a:rPr lang="en-US" sz="2500" dirty="0" smtClean="0">
                <a:solidFill>
                  <a:schemeClr val="tx1"/>
                </a:solidFill>
                <a:effectLst/>
                <a:latin typeface="Cambria" pitchFamily="18" charset="0"/>
                <a:ea typeface="Cambria" pitchFamily="18" charset="0"/>
              </a:rPr>
              <a:t>Visit us :- </a:t>
            </a:r>
            <a:r>
              <a:rPr lang="en-US" sz="2500" dirty="0">
                <a:solidFill>
                  <a:schemeClr val="tx1"/>
                </a:solidFill>
                <a:latin typeface="Cambria" pitchFamily="18" charset="0"/>
                <a:ea typeface="Cambria" pitchFamily="18" charset="0"/>
                <a:hlinkClick r:id="rId2"/>
              </a:rPr>
              <a:t>https://</a:t>
            </a:r>
            <a:r>
              <a:rPr lang="en-US" sz="2500" dirty="0" smtClean="0">
                <a:solidFill>
                  <a:schemeClr val="tx1"/>
                </a:solidFill>
                <a:latin typeface="Cambria" pitchFamily="18" charset="0"/>
                <a:ea typeface="Cambria" pitchFamily="18" charset="0"/>
                <a:hlinkClick r:id="rId2"/>
              </a:rPr>
              <a:t>www.nainitalescortservice.com</a:t>
            </a:r>
            <a:endParaRPr lang="en-US" sz="2500" dirty="0">
              <a:solidFill>
                <a:schemeClr val="tx1"/>
              </a:solidFill>
              <a:latin typeface="Cambria" pitchFamily="18" charset="0"/>
              <a:ea typeface="Cambria" pitchFamily="18" charset="0"/>
            </a:endParaRPr>
          </a:p>
        </p:txBody>
      </p:sp>
    </p:spTree>
    <p:extLst>
      <p:ext uri="{BB962C8B-B14F-4D97-AF65-F5344CB8AC3E}">
        <p14:creationId xmlns:p14="http://schemas.microsoft.com/office/powerpoint/2010/main" val="13168043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709</TotalTime>
  <Words>322</Words>
  <Application>Microsoft Office PowerPoint</Application>
  <PresentationFormat>On-screen Show (4:3)</PresentationFormat>
  <Paragraphs>17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Essential</vt:lpstr>
      <vt:lpstr>PowerPoint Presentation</vt:lpstr>
      <vt:lpstr>PowerPoint Presentation</vt:lpstr>
      <vt:lpstr>PowerPoint Presentation</vt:lpstr>
      <vt:lpstr>PowerPoint Presentation</vt:lpstr>
      <vt:lpstr>Business :- Nainital Escort Service  Address :- Mall Road, Nainital, Uttarakhand  Contact :- 7983135773  Visit us :- https://www.nainitalescortservice.com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HP</cp:lastModifiedBy>
  <cp:revision>102</cp:revision>
  <dcterms:created xsi:type="dcterms:W3CDTF">2018-01-10T15:46:01Z</dcterms:created>
  <dcterms:modified xsi:type="dcterms:W3CDTF">2025-06-04T05:18:52Z</dcterms:modified>
</cp:coreProperties>
</file>