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Dela Gothic One" charset="1" panose="00000500000000000000"/>
      <p:regular r:id="rId19"/>
    </p:embeddedFont>
    <p:embeddedFont>
      <p:font typeface="DM Sans" charset="1" panose="00000000000000000000"/>
      <p:regular r:id="rId20"/>
    </p:embeddedFont>
    <p:embeddedFont>
      <p:font typeface="DM Sans Bold" charset="1" panose="00000000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notesMasters/notesMaster1.xml" Type="http://schemas.openxmlformats.org/officeDocument/2006/relationships/notesMaster"/><Relationship Id="rId17" Target="theme/theme2.xml" Type="http://schemas.openxmlformats.org/officeDocument/2006/relationships/theme"/><Relationship Id="rId18" Target="notesSlides/notesSlide1.xml" Type="http://schemas.openxmlformats.org/officeDocument/2006/relationships/notes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notesSlides/notesSlide2.xml" Type="http://schemas.openxmlformats.org/officeDocument/2006/relationships/notesSlide"/><Relationship Id="rId22" Target="notesSlides/notesSlide3.xml" Type="http://schemas.openxmlformats.org/officeDocument/2006/relationships/notesSlide"/><Relationship Id="rId23" Target="notesSlides/notesSlide4.xml" Type="http://schemas.openxmlformats.org/officeDocument/2006/relationships/notesSlide"/><Relationship Id="rId24" Target="notesSlides/notesSlide5.xml" Type="http://schemas.openxmlformats.org/officeDocument/2006/relationships/notesSlide"/><Relationship Id="rId25" Target="notesSlides/notesSlide6.xml" Type="http://schemas.openxmlformats.org/officeDocument/2006/relationships/notesSlide"/><Relationship Id="rId26" Target="notesSlides/notesSlide7.xml" Type="http://schemas.openxmlformats.org/officeDocument/2006/relationships/notesSlide"/><Relationship Id="rId27" Target="notesSlides/notesSlide8.xml" Type="http://schemas.openxmlformats.org/officeDocument/2006/relationships/notesSlide"/><Relationship Id="rId28" Target="fonts/font28.fntdata" Type="http://schemas.openxmlformats.org/officeDocument/2006/relationships/font"/><Relationship Id="rId29" Target="notesSlides/notesSlide9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10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https://urbanclap.ae/easy-christmas-decoration-ideas-for-home/" TargetMode="External" Type="http://schemas.openxmlformats.org/officeDocument/2006/relationships/hyperlink"/><Relationship Id="rId5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2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27.pn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5944323" y="189449"/>
            <a:ext cx="2181603" cy="1373702"/>
          </a:xfrm>
          <a:custGeom>
            <a:avLst/>
            <a:gdLst/>
            <a:ahLst/>
            <a:cxnLst/>
            <a:rect r="r" b="b" t="t" l="l"/>
            <a:pathLst>
              <a:path h="1373702" w="2181603">
                <a:moveTo>
                  <a:pt x="0" y="0"/>
                </a:moveTo>
                <a:lnTo>
                  <a:pt x="2181602" y="0"/>
                </a:lnTo>
                <a:lnTo>
                  <a:pt x="2181602" y="1373702"/>
                </a:lnTo>
                <a:lnTo>
                  <a:pt x="0" y="1373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530" r="0" b="-34281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805886" y="2479923"/>
            <a:ext cx="9534228" cy="3592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562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Christmas Decoration Ideas for 2025: Warmth, Nostalgia &amp; Nature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805886" y="6401991"/>
            <a:ext cx="9534228" cy="1376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Discover the season's most enchanting trends that blend timeless tradition with fresh, contemporary style. This year's celebrations embrace comfort, nature, and the art of storytelling through thoughtful design.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47886" y="871984"/>
            <a:ext cx="15199519" cy="91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562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Make Your 2025 Christmas Magical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43124" y="2328268"/>
            <a:ext cx="618828" cy="618828"/>
            <a:chOff x="0" y="0"/>
            <a:chExt cx="825103" cy="8251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6350"/>
              <a:ext cx="812419" cy="812419"/>
            </a:xfrm>
            <a:custGeom>
              <a:avLst/>
              <a:gdLst/>
              <a:ahLst/>
              <a:cxnLst/>
              <a:rect r="r" b="b" t="t" l="l"/>
              <a:pathLst>
                <a:path h="812419" w="812419">
                  <a:moveTo>
                    <a:pt x="0" y="151638"/>
                  </a:moveTo>
                  <a:cubicBezTo>
                    <a:pt x="0" y="67945"/>
                    <a:pt x="67945" y="0"/>
                    <a:pt x="151638" y="0"/>
                  </a:cubicBezTo>
                  <a:lnTo>
                    <a:pt x="660781" y="0"/>
                  </a:lnTo>
                  <a:cubicBezTo>
                    <a:pt x="744601" y="0"/>
                    <a:pt x="812419" y="67945"/>
                    <a:pt x="812419" y="151638"/>
                  </a:cubicBezTo>
                  <a:lnTo>
                    <a:pt x="812419" y="660781"/>
                  </a:lnTo>
                  <a:cubicBezTo>
                    <a:pt x="812419" y="744601"/>
                    <a:pt x="744474" y="812419"/>
                    <a:pt x="660781" y="812419"/>
                  </a:cubicBezTo>
                  <a:lnTo>
                    <a:pt x="151638" y="812419"/>
                  </a:lnTo>
                  <a:cubicBezTo>
                    <a:pt x="67945" y="812419"/>
                    <a:pt x="0" y="744474"/>
                    <a:pt x="0" y="660781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25119" cy="825119"/>
            </a:xfrm>
            <a:custGeom>
              <a:avLst/>
              <a:gdLst/>
              <a:ahLst/>
              <a:cxnLst/>
              <a:rect r="r" b="b" t="t" l="l"/>
              <a:pathLst>
                <a:path h="825119" w="825119">
                  <a:moveTo>
                    <a:pt x="0" y="157988"/>
                  </a:moveTo>
                  <a:cubicBezTo>
                    <a:pt x="0" y="70739"/>
                    <a:pt x="70739" y="0"/>
                    <a:pt x="157988" y="0"/>
                  </a:cubicBezTo>
                  <a:lnTo>
                    <a:pt x="667131" y="0"/>
                  </a:lnTo>
                  <a:lnTo>
                    <a:pt x="667131" y="6350"/>
                  </a:lnTo>
                  <a:lnTo>
                    <a:pt x="667131" y="0"/>
                  </a:lnTo>
                  <a:lnTo>
                    <a:pt x="667131" y="6350"/>
                  </a:lnTo>
                  <a:lnTo>
                    <a:pt x="667131" y="0"/>
                  </a:lnTo>
                  <a:cubicBezTo>
                    <a:pt x="754380" y="0"/>
                    <a:pt x="825119" y="70739"/>
                    <a:pt x="825119" y="157988"/>
                  </a:cubicBezTo>
                  <a:lnTo>
                    <a:pt x="825119" y="667131"/>
                  </a:lnTo>
                  <a:lnTo>
                    <a:pt x="818769" y="667131"/>
                  </a:lnTo>
                  <a:lnTo>
                    <a:pt x="825119" y="667131"/>
                  </a:lnTo>
                  <a:cubicBezTo>
                    <a:pt x="825119" y="754380"/>
                    <a:pt x="754380" y="825119"/>
                    <a:pt x="667131" y="825119"/>
                  </a:cubicBezTo>
                  <a:lnTo>
                    <a:pt x="667131" y="818769"/>
                  </a:lnTo>
                  <a:lnTo>
                    <a:pt x="667131" y="825119"/>
                  </a:lnTo>
                  <a:lnTo>
                    <a:pt x="157988" y="825119"/>
                  </a:lnTo>
                  <a:lnTo>
                    <a:pt x="157988" y="818769"/>
                  </a:lnTo>
                  <a:lnTo>
                    <a:pt x="157988" y="825119"/>
                  </a:lnTo>
                  <a:cubicBezTo>
                    <a:pt x="70739" y="825119"/>
                    <a:pt x="0" y="754380"/>
                    <a:pt x="0" y="667131"/>
                  </a:cubicBezTo>
                  <a:lnTo>
                    <a:pt x="0" y="157988"/>
                  </a:lnTo>
                  <a:lnTo>
                    <a:pt x="6350" y="157988"/>
                  </a:lnTo>
                  <a:lnTo>
                    <a:pt x="0" y="157988"/>
                  </a:lnTo>
                  <a:moveTo>
                    <a:pt x="12700" y="157988"/>
                  </a:moveTo>
                  <a:lnTo>
                    <a:pt x="12700" y="667131"/>
                  </a:lnTo>
                  <a:lnTo>
                    <a:pt x="6350" y="667131"/>
                  </a:lnTo>
                  <a:lnTo>
                    <a:pt x="12700" y="667131"/>
                  </a:lnTo>
                  <a:cubicBezTo>
                    <a:pt x="12700" y="747395"/>
                    <a:pt x="77724" y="812419"/>
                    <a:pt x="157988" y="812419"/>
                  </a:cubicBezTo>
                  <a:lnTo>
                    <a:pt x="667131" y="812419"/>
                  </a:lnTo>
                  <a:cubicBezTo>
                    <a:pt x="747395" y="812419"/>
                    <a:pt x="812419" y="747395"/>
                    <a:pt x="812419" y="667131"/>
                  </a:cubicBezTo>
                  <a:lnTo>
                    <a:pt x="812419" y="157988"/>
                  </a:lnTo>
                  <a:lnTo>
                    <a:pt x="818769" y="157988"/>
                  </a:lnTo>
                  <a:lnTo>
                    <a:pt x="812419" y="157988"/>
                  </a:lnTo>
                  <a:cubicBezTo>
                    <a:pt x="812419" y="77724"/>
                    <a:pt x="747395" y="12700"/>
                    <a:pt x="667131" y="12700"/>
                  </a:cubicBezTo>
                  <a:lnTo>
                    <a:pt x="157988" y="12700"/>
                  </a:lnTo>
                  <a:lnTo>
                    <a:pt x="157988" y="6350"/>
                  </a:lnTo>
                  <a:lnTo>
                    <a:pt x="157988" y="12700"/>
                  </a:lnTo>
                  <a:cubicBezTo>
                    <a:pt x="77724" y="12700"/>
                    <a:pt x="12700" y="77724"/>
                    <a:pt x="12700" y="157988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827907" y="2364730"/>
            <a:ext cx="7146875" cy="1087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87"/>
              </a:lnSpc>
            </a:pPr>
            <a:r>
              <a:rPr lang="en-US" sz="33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Blend Tradition with Personal Stories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27907" y="3538835"/>
            <a:ext cx="7146875" cy="1376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Honor time-tested customs while weaving in your family's unique narrative through handmade details and cherished heirlooms that speak to your journey.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9308455" y="2328268"/>
            <a:ext cx="618827" cy="618828"/>
            <a:chOff x="0" y="0"/>
            <a:chExt cx="825103" cy="82510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" y="6350"/>
              <a:ext cx="812419" cy="812419"/>
            </a:xfrm>
            <a:custGeom>
              <a:avLst/>
              <a:gdLst/>
              <a:ahLst/>
              <a:cxnLst/>
              <a:rect r="r" b="b" t="t" l="l"/>
              <a:pathLst>
                <a:path h="812419" w="812419">
                  <a:moveTo>
                    <a:pt x="0" y="151638"/>
                  </a:moveTo>
                  <a:cubicBezTo>
                    <a:pt x="0" y="67945"/>
                    <a:pt x="67945" y="0"/>
                    <a:pt x="151638" y="0"/>
                  </a:cubicBezTo>
                  <a:lnTo>
                    <a:pt x="660781" y="0"/>
                  </a:lnTo>
                  <a:cubicBezTo>
                    <a:pt x="744601" y="0"/>
                    <a:pt x="812419" y="67945"/>
                    <a:pt x="812419" y="151638"/>
                  </a:cubicBezTo>
                  <a:lnTo>
                    <a:pt x="812419" y="660781"/>
                  </a:lnTo>
                  <a:cubicBezTo>
                    <a:pt x="812419" y="744601"/>
                    <a:pt x="744474" y="812419"/>
                    <a:pt x="660781" y="812419"/>
                  </a:cubicBezTo>
                  <a:lnTo>
                    <a:pt x="151638" y="812419"/>
                  </a:lnTo>
                  <a:cubicBezTo>
                    <a:pt x="67945" y="812419"/>
                    <a:pt x="0" y="744474"/>
                    <a:pt x="0" y="660781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25119" cy="825119"/>
            </a:xfrm>
            <a:custGeom>
              <a:avLst/>
              <a:gdLst/>
              <a:ahLst/>
              <a:cxnLst/>
              <a:rect r="r" b="b" t="t" l="l"/>
              <a:pathLst>
                <a:path h="825119" w="825119">
                  <a:moveTo>
                    <a:pt x="0" y="157988"/>
                  </a:moveTo>
                  <a:cubicBezTo>
                    <a:pt x="0" y="70739"/>
                    <a:pt x="70739" y="0"/>
                    <a:pt x="157988" y="0"/>
                  </a:cubicBezTo>
                  <a:lnTo>
                    <a:pt x="667131" y="0"/>
                  </a:lnTo>
                  <a:lnTo>
                    <a:pt x="667131" y="6350"/>
                  </a:lnTo>
                  <a:lnTo>
                    <a:pt x="667131" y="0"/>
                  </a:lnTo>
                  <a:lnTo>
                    <a:pt x="667131" y="6350"/>
                  </a:lnTo>
                  <a:lnTo>
                    <a:pt x="667131" y="0"/>
                  </a:lnTo>
                  <a:cubicBezTo>
                    <a:pt x="754380" y="0"/>
                    <a:pt x="825119" y="70739"/>
                    <a:pt x="825119" y="157988"/>
                  </a:cubicBezTo>
                  <a:lnTo>
                    <a:pt x="825119" y="667131"/>
                  </a:lnTo>
                  <a:lnTo>
                    <a:pt x="818769" y="667131"/>
                  </a:lnTo>
                  <a:lnTo>
                    <a:pt x="825119" y="667131"/>
                  </a:lnTo>
                  <a:cubicBezTo>
                    <a:pt x="825119" y="754380"/>
                    <a:pt x="754380" y="825119"/>
                    <a:pt x="667131" y="825119"/>
                  </a:cubicBezTo>
                  <a:lnTo>
                    <a:pt x="667131" y="818769"/>
                  </a:lnTo>
                  <a:lnTo>
                    <a:pt x="667131" y="825119"/>
                  </a:lnTo>
                  <a:lnTo>
                    <a:pt x="157988" y="825119"/>
                  </a:lnTo>
                  <a:lnTo>
                    <a:pt x="157988" y="818769"/>
                  </a:lnTo>
                  <a:lnTo>
                    <a:pt x="157988" y="825119"/>
                  </a:lnTo>
                  <a:cubicBezTo>
                    <a:pt x="70739" y="825119"/>
                    <a:pt x="0" y="754380"/>
                    <a:pt x="0" y="667131"/>
                  </a:cubicBezTo>
                  <a:lnTo>
                    <a:pt x="0" y="157988"/>
                  </a:lnTo>
                  <a:lnTo>
                    <a:pt x="6350" y="157988"/>
                  </a:lnTo>
                  <a:lnTo>
                    <a:pt x="0" y="157988"/>
                  </a:lnTo>
                  <a:moveTo>
                    <a:pt x="12700" y="157988"/>
                  </a:moveTo>
                  <a:lnTo>
                    <a:pt x="12700" y="667131"/>
                  </a:lnTo>
                  <a:lnTo>
                    <a:pt x="6350" y="667131"/>
                  </a:lnTo>
                  <a:lnTo>
                    <a:pt x="12700" y="667131"/>
                  </a:lnTo>
                  <a:cubicBezTo>
                    <a:pt x="12700" y="747395"/>
                    <a:pt x="77724" y="812419"/>
                    <a:pt x="157988" y="812419"/>
                  </a:cubicBezTo>
                  <a:lnTo>
                    <a:pt x="667131" y="812419"/>
                  </a:lnTo>
                  <a:cubicBezTo>
                    <a:pt x="747395" y="812419"/>
                    <a:pt x="812419" y="747395"/>
                    <a:pt x="812419" y="667131"/>
                  </a:cubicBezTo>
                  <a:lnTo>
                    <a:pt x="812419" y="157988"/>
                  </a:lnTo>
                  <a:lnTo>
                    <a:pt x="818769" y="157988"/>
                  </a:lnTo>
                  <a:lnTo>
                    <a:pt x="812419" y="157988"/>
                  </a:lnTo>
                  <a:cubicBezTo>
                    <a:pt x="812419" y="77724"/>
                    <a:pt x="747395" y="12700"/>
                    <a:pt x="667131" y="12700"/>
                  </a:cubicBezTo>
                  <a:lnTo>
                    <a:pt x="157988" y="12700"/>
                  </a:lnTo>
                  <a:lnTo>
                    <a:pt x="157988" y="6350"/>
                  </a:lnTo>
                  <a:lnTo>
                    <a:pt x="157988" y="12700"/>
                  </a:lnTo>
                  <a:cubicBezTo>
                    <a:pt x="77724" y="12700"/>
                    <a:pt x="12700" y="77724"/>
                    <a:pt x="12700" y="157988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193239" y="2364730"/>
            <a:ext cx="7146875" cy="1087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87"/>
              </a:lnSpc>
            </a:pPr>
            <a:r>
              <a:rPr lang="en-US" sz="33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Embrace Nature and Sustainability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93239" y="3538835"/>
            <a:ext cx="7146875" cy="1376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Choose meaningful décor that respects the earth—natural materials, repurposed treasures, and eco-conscious choices that feel good for the soul and planet.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43124" y="5452021"/>
            <a:ext cx="618828" cy="618828"/>
            <a:chOff x="0" y="0"/>
            <a:chExt cx="825103" cy="82510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50" y="6350"/>
              <a:ext cx="812419" cy="812419"/>
            </a:xfrm>
            <a:custGeom>
              <a:avLst/>
              <a:gdLst/>
              <a:ahLst/>
              <a:cxnLst/>
              <a:rect r="r" b="b" t="t" l="l"/>
              <a:pathLst>
                <a:path h="812419" w="812419">
                  <a:moveTo>
                    <a:pt x="0" y="151638"/>
                  </a:moveTo>
                  <a:cubicBezTo>
                    <a:pt x="0" y="67945"/>
                    <a:pt x="67945" y="0"/>
                    <a:pt x="151638" y="0"/>
                  </a:cubicBezTo>
                  <a:lnTo>
                    <a:pt x="660781" y="0"/>
                  </a:lnTo>
                  <a:cubicBezTo>
                    <a:pt x="744601" y="0"/>
                    <a:pt x="812419" y="67945"/>
                    <a:pt x="812419" y="151638"/>
                  </a:cubicBezTo>
                  <a:lnTo>
                    <a:pt x="812419" y="660781"/>
                  </a:lnTo>
                  <a:cubicBezTo>
                    <a:pt x="812419" y="744601"/>
                    <a:pt x="744474" y="812419"/>
                    <a:pt x="660781" y="812419"/>
                  </a:cubicBezTo>
                  <a:lnTo>
                    <a:pt x="151638" y="812419"/>
                  </a:lnTo>
                  <a:cubicBezTo>
                    <a:pt x="67945" y="812419"/>
                    <a:pt x="0" y="744474"/>
                    <a:pt x="0" y="660781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25119" cy="825119"/>
            </a:xfrm>
            <a:custGeom>
              <a:avLst/>
              <a:gdLst/>
              <a:ahLst/>
              <a:cxnLst/>
              <a:rect r="r" b="b" t="t" l="l"/>
              <a:pathLst>
                <a:path h="825119" w="825119">
                  <a:moveTo>
                    <a:pt x="0" y="157988"/>
                  </a:moveTo>
                  <a:cubicBezTo>
                    <a:pt x="0" y="70739"/>
                    <a:pt x="70739" y="0"/>
                    <a:pt x="157988" y="0"/>
                  </a:cubicBezTo>
                  <a:lnTo>
                    <a:pt x="667131" y="0"/>
                  </a:lnTo>
                  <a:lnTo>
                    <a:pt x="667131" y="6350"/>
                  </a:lnTo>
                  <a:lnTo>
                    <a:pt x="667131" y="0"/>
                  </a:lnTo>
                  <a:lnTo>
                    <a:pt x="667131" y="6350"/>
                  </a:lnTo>
                  <a:lnTo>
                    <a:pt x="667131" y="0"/>
                  </a:lnTo>
                  <a:cubicBezTo>
                    <a:pt x="754380" y="0"/>
                    <a:pt x="825119" y="70739"/>
                    <a:pt x="825119" y="157988"/>
                  </a:cubicBezTo>
                  <a:lnTo>
                    <a:pt x="825119" y="667131"/>
                  </a:lnTo>
                  <a:lnTo>
                    <a:pt x="818769" y="667131"/>
                  </a:lnTo>
                  <a:lnTo>
                    <a:pt x="825119" y="667131"/>
                  </a:lnTo>
                  <a:cubicBezTo>
                    <a:pt x="825119" y="754380"/>
                    <a:pt x="754380" y="825119"/>
                    <a:pt x="667131" y="825119"/>
                  </a:cubicBezTo>
                  <a:lnTo>
                    <a:pt x="667131" y="818769"/>
                  </a:lnTo>
                  <a:lnTo>
                    <a:pt x="667131" y="825119"/>
                  </a:lnTo>
                  <a:lnTo>
                    <a:pt x="157988" y="825119"/>
                  </a:lnTo>
                  <a:lnTo>
                    <a:pt x="157988" y="818769"/>
                  </a:lnTo>
                  <a:lnTo>
                    <a:pt x="157988" y="825119"/>
                  </a:lnTo>
                  <a:cubicBezTo>
                    <a:pt x="70739" y="825119"/>
                    <a:pt x="0" y="754380"/>
                    <a:pt x="0" y="667131"/>
                  </a:cubicBezTo>
                  <a:lnTo>
                    <a:pt x="0" y="157988"/>
                  </a:lnTo>
                  <a:lnTo>
                    <a:pt x="6350" y="157988"/>
                  </a:lnTo>
                  <a:lnTo>
                    <a:pt x="0" y="157988"/>
                  </a:lnTo>
                  <a:moveTo>
                    <a:pt x="12700" y="157988"/>
                  </a:moveTo>
                  <a:lnTo>
                    <a:pt x="12700" y="667131"/>
                  </a:lnTo>
                  <a:lnTo>
                    <a:pt x="6350" y="667131"/>
                  </a:lnTo>
                  <a:lnTo>
                    <a:pt x="12700" y="667131"/>
                  </a:lnTo>
                  <a:cubicBezTo>
                    <a:pt x="12700" y="747395"/>
                    <a:pt x="77724" y="812419"/>
                    <a:pt x="157988" y="812419"/>
                  </a:cubicBezTo>
                  <a:lnTo>
                    <a:pt x="667131" y="812419"/>
                  </a:lnTo>
                  <a:cubicBezTo>
                    <a:pt x="747395" y="812419"/>
                    <a:pt x="812419" y="747395"/>
                    <a:pt x="812419" y="667131"/>
                  </a:cubicBezTo>
                  <a:lnTo>
                    <a:pt x="812419" y="157988"/>
                  </a:lnTo>
                  <a:lnTo>
                    <a:pt x="818769" y="157988"/>
                  </a:lnTo>
                  <a:lnTo>
                    <a:pt x="812419" y="157988"/>
                  </a:lnTo>
                  <a:cubicBezTo>
                    <a:pt x="812419" y="77724"/>
                    <a:pt x="747395" y="12700"/>
                    <a:pt x="667131" y="12700"/>
                  </a:cubicBezTo>
                  <a:lnTo>
                    <a:pt x="157988" y="12700"/>
                  </a:lnTo>
                  <a:lnTo>
                    <a:pt x="157988" y="6350"/>
                  </a:lnTo>
                  <a:lnTo>
                    <a:pt x="157988" y="12700"/>
                  </a:lnTo>
                  <a:cubicBezTo>
                    <a:pt x="77724" y="12700"/>
                    <a:pt x="12700" y="77724"/>
                    <a:pt x="12700" y="157988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827907" y="5488484"/>
            <a:ext cx="7146875" cy="1087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87"/>
              </a:lnSpc>
            </a:pPr>
            <a:r>
              <a:rPr lang="en-US" sz="33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Layer Textures, Colors, and Light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27907" y="6662589"/>
            <a:ext cx="7146875" cy="1376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Build depth and interest by combining varied textures, harmonious color palettes, and thoughtful lighting that creates warmth, nostalgia, and enchantment.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9308455" y="5452021"/>
            <a:ext cx="618827" cy="618828"/>
            <a:chOff x="0" y="0"/>
            <a:chExt cx="825103" cy="82510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350" y="6350"/>
              <a:ext cx="812419" cy="812419"/>
            </a:xfrm>
            <a:custGeom>
              <a:avLst/>
              <a:gdLst/>
              <a:ahLst/>
              <a:cxnLst/>
              <a:rect r="r" b="b" t="t" l="l"/>
              <a:pathLst>
                <a:path h="812419" w="812419">
                  <a:moveTo>
                    <a:pt x="0" y="151638"/>
                  </a:moveTo>
                  <a:cubicBezTo>
                    <a:pt x="0" y="67945"/>
                    <a:pt x="67945" y="0"/>
                    <a:pt x="151638" y="0"/>
                  </a:cubicBezTo>
                  <a:lnTo>
                    <a:pt x="660781" y="0"/>
                  </a:lnTo>
                  <a:cubicBezTo>
                    <a:pt x="744601" y="0"/>
                    <a:pt x="812419" y="67945"/>
                    <a:pt x="812419" y="151638"/>
                  </a:cubicBezTo>
                  <a:lnTo>
                    <a:pt x="812419" y="660781"/>
                  </a:lnTo>
                  <a:cubicBezTo>
                    <a:pt x="812419" y="744601"/>
                    <a:pt x="744474" y="812419"/>
                    <a:pt x="660781" y="812419"/>
                  </a:cubicBezTo>
                  <a:lnTo>
                    <a:pt x="151638" y="812419"/>
                  </a:lnTo>
                  <a:cubicBezTo>
                    <a:pt x="67945" y="812419"/>
                    <a:pt x="0" y="744474"/>
                    <a:pt x="0" y="660781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25119" cy="825119"/>
            </a:xfrm>
            <a:custGeom>
              <a:avLst/>
              <a:gdLst/>
              <a:ahLst/>
              <a:cxnLst/>
              <a:rect r="r" b="b" t="t" l="l"/>
              <a:pathLst>
                <a:path h="825119" w="825119">
                  <a:moveTo>
                    <a:pt x="0" y="157988"/>
                  </a:moveTo>
                  <a:cubicBezTo>
                    <a:pt x="0" y="70739"/>
                    <a:pt x="70739" y="0"/>
                    <a:pt x="157988" y="0"/>
                  </a:cubicBezTo>
                  <a:lnTo>
                    <a:pt x="667131" y="0"/>
                  </a:lnTo>
                  <a:lnTo>
                    <a:pt x="667131" y="6350"/>
                  </a:lnTo>
                  <a:lnTo>
                    <a:pt x="667131" y="0"/>
                  </a:lnTo>
                  <a:lnTo>
                    <a:pt x="667131" y="6350"/>
                  </a:lnTo>
                  <a:lnTo>
                    <a:pt x="667131" y="0"/>
                  </a:lnTo>
                  <a:cubicBezTo>
                    <a:pt x="754380" y="0"/>
                    <a:pt x="825119" y="70739"/>
                    <a:pt x="825119" y="157988"/>
                  </a:cubicBezTo>
                  <a:lnTo>
                    <a:pt x="825119" y="667131"/>
                  </a:lnTo>
                  <a:lnTo>
                    <a:pt x="818769" y="667131"/>
                  </a:lnTo>
                  <a:lnTo>
                    <a:pt x="825119" y="667131"/>
                  </a:lnTo>
                  <a:cubicBezTo>
                    <a:pt x="825119" y="754380"/>
                    <a:pt x="754380" y="825119"/>
                    <a:pt x="667131" y="825119"/>
                  </a:cubicBezTo>
                  <a:lnTo>
                    <a:pt x="667131" y="818769"/>
                  </a:lnTo>
                  <a:lnTo>
                    <a:pt x="667131" y="825119"/>
                  </a:lnTo>
                  <a:lnTo>
                    <a:pt x="157988" y="825119"/>
                  </a:lnTo>
                  <a:lnTo>
                    <a:pt x="157988" y="818769"/>
                  </a:lnTo>
                  <a:lnTo>
                    <a:pt x="157988" y="825119"/>
                  </a:lnTo>
                  <a:cubicBezTo>
                    <a:pt x="70739" y="825119"/>
                    <a:pt x="0" y="754380"/>
                    <a:pt x="0" y="667131"/>
                  </a:cubicBezTo>
                  <a:lnTo>
                    <a:pt x="0" y="157988"/>
                  </a:lnTo>
                  <a:lnTo>
                    <a:pt x="6350" y="157988"/>
                  </a:lnTo>
                  <a:lnTo>
                    <a:pt x="0" y="157988"/>
                  </a:lnTo>
                  <a:moveTo>
                    <a:pt x="12700" y="157988"/>
                  </a:moveTo>
                  <a:lnTo>
                    <a:pt x="12700" y="667131"/>
                  </a:lnTo>
                  <a:lnTo>
                    <a:pt x="6350" y="667131"/>
                  </a:lnTo>
                  <a:lnTo>
                    <a:pt x="12700" y="667131"/>
                  </a:lnTo>
                  <a:cubicBezTo>
                    <a:pt x="12700" y="747395"/>
                    <a:pt x="77724" y="812419"/>
                    <a:pt x="157988" y="812419"/>
                  </a:cubicBezTo>
                  <a:lnTo>
                    <a:pt x="667131" y="812419"/>
                  </a:lnTo>
                  <a:cubicBezTo>
                    <a:pt x="747395" y="812419"/>
                    <a:pt x="812419" y="747395"/>
                    <a:pt x="812419" y="667131"/>
                  </a:cubicBezTo>
                  <a:lnTo>
                    <a:pt x="812419" y="157988"/>
                  </a:lnTo>
                  <a:lnTo>
                    <a:pt x="818769" y="157988"/>
                  </a:lnTo>
                  <a:lnTo>
                    <a:pt x="812419" y="157988"/>
                  </a:lnTo>
                  <a:cubicBezTo>
                    <a:pt x="812419" y="77724"/>
                    <a:pt x="747395" y="12700"/>
                    <a:pt x="667131" y="12700"/>
                  </a:cubicBezTo>
                  <a:lnTo>
                    <a:pt x="157988" y="12700"/>
                  </a:lnTo>
                  <a:lnTo>
                    <a:pt x="157988" y="6350"/>
                  </a:lnTo>
                  <a:lnTo>
                    <a:pt x="157988" y="12700"/>
                  </a:lnTo>
                  <a:cubicBezTo>
                    <a:pt x="77724" y="12700"/>
                    <a:pt x="12700" y="77724"/>
                    <a:pt x="12700" y="157988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0193239" y="5488484"/>
            <a:ext cx="7146875" cy="1087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87"/>
              </a:lnSpc>
            </a:pPr>
            <a:r>
              <a:rPr lang="en-US" sz="331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Celebrate with Joy and Timeless Style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193239" y="6662589"/>
            <a:ext cx="7146875" cy="1376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Above all, let your decorations reflect the true spirit of the season—joy, coziness, connection, and love that transcends trends and touches hearts.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4039" y="8572054"/>
            <a:ext cx="15986075" cy="509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May your 2025 Christmas be filled with warmth, wonder, and memories that last a lifetime.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947886" y="8343602"/>
            <a:ext cx="38100" cy="1042690"/>
            <a:chOff x="0" y="0"/>
            <a:chExt cx="50800" cy="139025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0800" cy="1390269"/>
            </a:xfrm>
            <a:custGeom>
              <a:avLst/>
              <a:gdLst/>
              <a:ahLst/>
              <a:cxnLst/>
              <a:rect r="r" b="b" t="t" l="l"/>
              <a:pathLst>
                <a:path h="1390269" w="50800">
                  <a:moveTo>
                    <a:pt x="0" y="0"/>
                  </a:moveTo>
                  <a:lnTo>
                    <a:pt x="50800" y="0"/>
                  </a:lnTo>
                  <a:lnTo>
                    <a:pt x="50800" y="1390269"/>
                  </a:lnTo>
                  <a:lnTo>
                    <a:pt x="0" y="1390269"/>
                  </a:lnTo>
                  <a:close/>
                </a:path>
              </a:pathLst>
            </a:custGeom>
            <a:solidFill>
              <a:srgbClr val="C91313"/>
            </a:solid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47886" y="1603772"/>
            <a:ext cx="13994606" cy="91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562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The Heart of 2025 Holiday Decor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43124" y="3060055"/>
            <a:ext cx="5293073" cy="4427785"/>
            <a:chOff x="0" y="0"/>
            <a:chExt cx="7057430" cy="590371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6350"/>
              <a:ext cx="7044690" cy="5891022"/>
            </a:xfrm>
            <a:custGeom>
              <a:avLst/>
              <a:gdLst/>
              <a:ahLst/>
              <a:cxnLst/>
              <a:rect r="r" b="b" t="t" l="l"/>
              <a:pathLst>
                <a:path h="5891022" w="7044690">
                  <a:moveTo>
                    <a:pt x="0" y="151638"/>
                  </a:moveTo>
                  <a:cubicBezTo>
                    <a:pt x="0" y="67945"/>
                    <a:pt x="67945" y="0"/>
                    <a:pt x="151638" y="0"/>
                  </a:cubicBezTo>
                  <a:lnTo>
                    <a:pt x="6893052" y="0"/>
                  </a:lnTo>
                  <a:cubicBezTo>
                    <a:pt x="6976872" y="0"/>
                    <a:pt x="7044690" y="67945"/>
                    <a:pt x="7044690" y="151638"/>
                  </a:cubicBezTo>
                  <a:lnTo>
                    <a:pt x="7044690" y="5739384"/>
                  </a:lnTo>
                  <a:cubicBezTo>
                    <a:pt x="7044690" y="5823077"/>
                    <a:pt x="6976745" y="5891022"/>
                    <a:pt x="6893052" y="5891022"/>
                  </a:cubicBezTo>
                  <a:lnTo>
                    <a:pt x="151638" y="5891022"/>
                  </a:lnTo>
                  <a:cubicBezTo>
                    <a:pt x="67945" y="5891022"/>
                    <a:pt x="0" y="5823077"/>
                    <a:pt x="0" y="5739384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057390" cy="5903722"/>
            </a:xfrm>
            <a:custGeom>
              <a:avLst/>
              <a:gdLst/>
              <a:ahLst/>
              <a:cxnLst/>
              <a:rect r="r" b="b" t="t" l="l"/>
              <a:pathLst>
                <a:path h="5903722" w="7057390">
                  <a:moveTo>
                    <a:pt x="0" y="157988"/>
                  </a:moveTo>
                  <a:cubicBezTo>
                    <a:pt x="0" y="70739"/>
                    <a:pt x="70739" y="0"/>
                    <a:pt x="157988" y="0"/>
                  </a:cubicBezTo>
                  <a:lnTo>
                    <a:pt x="6899402" y="0"/>
                  </a:lnTo>
                  <a:lnTo>
                    <a:pt x="6899402" y="6350"/>
                  </a:lnTo>
                  <a:lnTo>
                    <a:pt x="6899402" y="0"/>
                  </a:lnTo>
                  <a:cubicBezTo>
                    <a:pt x="6986651" y="0"/>
                    <a:pt x="7057390" y="70739"/>
                    <a:pt x="7057390" y="157988"/>
                  </a:cubicBezTo>
                  <a:lnTo>
                    <a:pt x="7051040" y="157988"/>
                  </a:lnTo>
                  <a:lnTo>
                    <a:pt x="7057390" y="157988"/>
                  </a:lnTo>
                  <a:lnTo>
                    <a:pt x="7057390" y="5745734"/>
                  </a:lnTo>
                  <a:lnTo>
                    <a:pt x="7051040" y="5745734"/>
                  </a:lnTo>
                  <a:lnTo>
                    <a:pt x="7057390" y="5745734"/>
                  </a:lnTo>
                  <a:cubicBezTo>
                    <a:pt x="7057390" y="5832983"/>
                    <a:pt x="6986651" y="5903722"/>
                    <a:pt x="6899402" y="5903722"/>
                  </a:cubicBezTo>
                  <a:lnTo>
                    <a:pt x="6899402" y="5897372"/>
                  </a:lnTo>
                  <a:lnTo>
                    <a:pt x="6899402" y="5903722"/>
                  </a:lnTo>
                  <a:lnTo>
                    <a:pt x="157988" y="5903722"/>
                  </a:lnTo>
                  <a:lnTo>
                    <a:pt x="157988" y="5897372"/>
                  </a:lnTo>
                  <a:lnTo>
                    <a:pt x="157988" y="5903722"/>
                  </a:lnTo>
                  <a:cubicBezTo>
                    <a:pt x="70739" y="5903722"/>
                    <a:pt x="0" y="5832983"/>
                    <a:pt x="0" y="5745734"/>
                  </a:cubicBezTo>
                  <a:lnTo>
                    <a:pt x="0" y="157988"/>
                  </a:lnTo>
                  <a:lnTo>
                    <a:pt x="6350" y="157988"/>
                  </a:lnTo>
                  <a:lnTo>
                    <a:pt x="0" y="157988"/>
                  </a:lnTo>
                  <a:moveTo>
                    <a:pt x="12700" y="157988"/>
                  </a:moveTo>
                  <a:lnTo>
                    <a:pt x="12700" y="5745734"/>
                  </a:lnTo>
                  <a:lnTo>
                    <a:pt x="6350" y="5745734"/>
                  </a:lnTo>
                  <a:lnTo>
                    <a:pt x="12700" y="5745734"/>
                  </a:lnTo>
                  <a:cubicBezTo>
                    <a:pt x="12700" y="5825998"/>
                    <a:pt x="77724" y="5891022"/>
                    <a:pt x="157988" y="5891022"/>
                  </a:cubicBezTo>
                  <a:lnTo>
                    <a:pt x="6899402" y="5891022"/>
                  </a:lnTo>
                  <a:cubicBezTo>
                    <a:pt x="6979666" y="5891022"/>
                    <a:pt x="7044690" y="5825998"/>
                    <a:pt x="7044690" y="5745734"/>
                  </a:cubicBezTo>
                  <a:lnTo>
                    <a:pt x="7044690" y="157988"/>
                  </a:lnTo>
                  <a:cubicBezTo>
                    <a:pt x="7044690" y="77724"/>
                    <a:pt x="6979666" y="12700"/>
                    <a:pt x="6899402" y="12700"/>
                  </a:cubicBezTo>
                  <a:lnTo>
                    <a:pt x="157988" y="12700"/>
                  </a:lnTo>
                  <a:lnTo>
                    <a:pt x="157988" y="6350"/>
                  </a:lnTo>
                  <a:lnTo>
                    <a:pt x="157988" y="12700"/>
                  </a:lnTo>
                  <a:cubicBezTo>
                    <a:pt x="77724" y="12700"/>
                    <a:pt x="12700" y="77724"/>
                    <a:pt x="12700" y="157988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228130" y="3345061"/>
            <a:ext cx="812452" cy="812452"/>
            <a:chOff x="0" y="0"/>
            <a:chExt cx="1083270" cy="108327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83310" cy="1083310"/>
            </a:xfrm>
            <a:custGeom>
              <a:avLst/>
              <a:gdLst/>
              <a:ahLst/>
              <a:cxnLst/>
              <a:rect r="r" b="b" t="t" l="l"/>
              <a:pathLst>
                <a:path h="1083310" w="1083310">
                  <a:moveTo>
                    <a:pt x="0" y="541655"/>
                  </a:moveTo>
                  <a:cubicBezTo>
                    <a:pt x="0" y="242443"/>
                    <a:pt x="242443" y="0"/>
                    <a:pt x="541655" y="0"/>
                  </a:cubicBezTo>
                  <a:cubicBezTo>
                    <a:pt x="840867" y="0"/>
                    <a:pt x="1083310" y="242443"/>
                    <a:pt x="1083310" y="541655"/>
                  </a:cubicBezTo>
                  <a:cubicBezTo>
                    <a:pt x="1083310" y="840867"/>
                    <a:pt x="840740" y="1083310"/>
                    <a:pt x="541655" y="1083310"/>
                  </a:cubicBezTo>
                  <a:cubicBezTo>
                    <a:pt x="242570" y="1083310"/>
                    <a:pt x="0" y="840740"/>
                    <a:pt x="0" y="541655"/>
                  </a:cubicBezTo>
                  <a:close/>
                </a:path>
              </a:pathLst>
            </a:custGeom>
            <a:solidFill>
              <a:srgbClr val="C91313"/>
            </a:solidFill>
          </p:spPr>
        </p:sp>
      </p:grpSp>
      <p:sp>
        <p:nvSpPr>
          <p:cNvPr name="Freeform 12" id="12" descr="preencoded.png"/>
          <p:cNvSpPr/>
          <p:nvPr/>
        </p:nvSpPr>
        <p:spPr>
          <a:xfrm flipH="false" flipV="false" rot="0">
            <a:off x="1451521" y="3568452"/>
            <a:ext cx="365523" cy="365522"/>
          </a:xfrm>
          <a:custGeom>
            <a:avLst/>
            <a:gdLst/>
            <a:ahLst/>
            <a:cxnLst/>
            <a:rect r="r" b="b" t="t" l="l"/>
            <a:pathLst>
              <a:path h="365522" w="365523">
                <a:moveTo>
                  <a:pt x="0" y="0"/>
                </a:moveTo>
                <a:lnTo>
                  <a:pt x="365523" y="0"/>
                </a:lnTo>
                <a:lnTo>
                  <a:pt x="365523" y="365523"/>
                </a:lnTo>
                <a:lnTo>
                  <a:pt x="0" y="365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410" t="0" r="-641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28130" y="4399657"/>
            <a:ext cx="4142035" cy="47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750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Comfort &amp; Intimacy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28130" y="4959697"/>
            <a:ext cx="4723060" cy="1809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Create spaces that feel like warm embraces, where every corner invites connection and cherished moments with loved ones.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6497390" y="3060055"/>
            <a:ext cx="5293073" cy="4427785"/>
            <a:chOff x="0" y="0"/>
            <a:chExt cx="7057430" cy="590371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" y="6350"/>
              <a:ext cx="7044690" cy="5891022"/>
            </a:xfrm>
            <a:custGeom>
              <a:avLst/>
              <a:gdLst/>
              <a:ahLst/>
              <a:cxnLst/>
              <a:rect r="r" b="b" t="t" l="l"/>
              <a:pathLst>
                <a:path h="5891022" w="7044690">
                  <a:moveTo>
                    <a:pt x="0" y="151638"/>
                  </a:moveTo>
                  <a:cubicBezTo>
                    <a:pt x="0" y="67945"/>
                    <a:pt x="67945" y="0"/>
                    <a:pt x="151638" y="0"/>
                  </a:cubicBezTo>
                  <a:lnTo>
                    <a:pt x="6893052" y="0"/>
                  </a:lnTo>
                  <a:cubicBezTo>
                    <a:pt x="6976872" y="0"/>
                    <a:pt x="7044690" y="67945"/>
                    <a:pt x="7044690" y="151638"/>
                  </a:cubicBezTo>
                  <a:lnTo>
                    <a:pt x="7044690" y="5739384"/>
                  </a:lnTo>
                  <a:cubicBezTo>
                    <a:pt x="7044690" y="5823077"/>
                    <a:pt x="6976745" y="5891022"/>
                    <a:pt x="6893052" y="5891022"/>
                  </a:cubicBezTo>
                  <a:lnTo>
                    <a:pt x="151638" y="5891022"/>
                  </a:lnTo>
                  <a:cubicBezTo>
                    <a:pt x="67945" y="5891022"/>
                    <a:pt x="0" y="5823077"/>
                    <a:pt x="0" y="5739384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057390" cy="5903722"/>
            </a:xfrm>
            <a:custGeom>
              <a:avLst/>
              <a:gdLst/>
              <a:ahLst/>
              <a:cxnLst/>
              <a:rect r="r" b="b" t="t" l="l"/>
              <a:pathLst>
                <a:path h="5903722" w="7057390">
                  <a:moveTo>
                    <a:pt x="0" y="157988"/>
                  </a:moveTo>
                  <a:cubicBezTo>
                    <a:pt x="0" y="70739"/>
                    <a:pt x="70739" y="0"/>
                    <a:pt x="157988" y="0"/>
                  </a:cubicBezTo>
                  <a:lnTo>
                    <a:pt x="6899402" y="0"/>
                  </a:lnTo>
                  <a:lnTo>
                    <a:pt x="6899402" y="6350"/>
                  </a:lnTo>
                  <a:lnTo>
                    <a:pt x="6899402" y="0"/>
                  </a:lnTo>
                  <a:cubicBezTo>
                    <a:pt x="6986651" y="0"/>
                    <a:pt x="7057390" y="70739"/>
                    <a:pt x="7057390" y="157988"/>
                  </a:cubicBezTo>
                  <a:lnTo>
                    <a:pt x="7051040" y="157988"/>
                  </a:lnTo>
                  <a:lnTo>
                    <a:pt x="7057390" y="157988"/>
                  </a:lnTo>
                  <a:lnTo>
                    <a:pt x="7057390" y="5745734"/>
                  </a:lnTo>
                  <a:lnTo>
                    <a:pt x="7051040" y="5745734"/>
                  </a:lnTo>
                  <a:lnTo>
                    <a:pt x="7057390" y="5745734"/>
                  </a:lnTo>
                  <a:cubicBezTo>
                    <a:pt x="7057390" y="5832983"/>
                    <a:pt x="6986651" y="5903722"/>
                    <a:pt x="6899402" y="5903722"/>
                  </a:cubicBezTo>
                  <a:lnTo>
                    <a:pt x="6899402" y="5897372"/>
                  </a:lnTo>
                  <a:lnTo>
                    <a:pt x="6899402" y="5903722"/>
                  </a:lnTo>
                  <a:lnTo>
                    <a:pt x="157988" y="5903722"/>
                  </a:lnTo>
                  <a:lnTo>
                    <a:pt x="157988" y="5897372"/>
                  </a:lnTo>
                  <a:lnTo>
                    <a:pt x="157988" y="5903722"/>
                  </a:lnTo>
                  <a:cubicBezTo>
                    <a:pt x="70739" y="5903722"/>
                    <a:pt x="0" y="5832983"/>
                    <a:pt x="0" y="5745734"/>
                  </a:cubicBezTo>
                  <a:lnTo>
                    <a:pt x="0" y="157988"/>
                  </a:lnTo>
                  <a:lnTo>
                    <a:pt x="6350" y="157988"/>
                  </a:lnTo>
                  <a:lnTo>
                    <a:pt x="0" y="157988"/>
                  </a:lnTo>
                  <a:moveTo>
                    <a:pt x="12700" y="157988"/>
                  </a:moveTo>
                  <a:lnTo>
                    <a:pt x="12700" y="5745734"/>
                  </a:lnTo>
                  <a:lnTo>
                    <a:pt x="6350" y="5745734"/>
                  </a:lnTo>
                  <a:lnTo>
                    <a:pt x="12700" y="5745734"/>
                  </a:lnTo>
                  <a:cubicBezTo>
                    <a:pt x="12700" y="5825998"/>
                    <a:pt x="77724" y="5891022"/>
                    <a:pt x="157988" y="5891022"/>
                  </a:cubicBezTo>
                  <a:lnTo>
                    <a:pt x="6899402" y="5891022"/>
                  </a:lnTo>
                  <a:cubicBezTo>
                    <a:pt x="6979666" y="5891022"/>
                    <a:pt x="7044690" y="5825998"/>
                    <a:pt x="7044690" y="5745734"/>
                  </a:cubicBezTo>
                  <a:lnTo>
                    <a:pt x="7044690" y="157988"/>
                  </a:lnTo>
                  <a:cubicBezTo>
                    <a:pt x="7044690" y="77724"/>
                    <a:pt x="6979666" y="12700"/>
                    <a:pt x="6899402" y="12700"/>
                  </a:cubicBezTo>
                  <a:lnTo>
                    <a:pt x="157988" y="12700"/>
                  </a:lnTo>
                  <a:lnTo>
                    <a:pt x="157988" y="6350"/>
                  </a:lnTo>
                  <a:lnTo>
                    <a:pt x="157988" y="12700"/>
                  </a:lnTo>
                  <a:cubicBezTo>
                    <a:pt x="77724" y="12700"/>
                    <a:pt x="12700" y="77724"/>
                    <a:pt x="12700" y="157988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6782395" y="3345061"/>
            <a:ext cx="812452" cy="812452"/>
            <a:chOff x="0" y="0"/>
            <a:chExt cx="1083270" cy="108327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83310" cy="1083310"/>
            </a:xfrm>
            <a:custGeom>
              <a:avLst/>
              <a:gdLst/>
              <a:ahLst/>
              <a:cxnLst/>
              <a:rect r="r" b="b" t="t" l="l"/>
              <a:pathLst>
                <a:path h="1083310" w="1083310">
                  <a:moveTo>
                    <a:pt x="0" y="541655"/>
                  </a:moveTo>
                  <a:cubicBezTo>
                    <a:pt x="0" y="242443"/>
                    <a:pt x="242443" y="0"/>
                    <a:pt x="541655" y="0"/>
                  </a:cubicBezTo>
                  <a:cubicBezTo>
                    <a:pt x="840867" y="0"/>
                    <a:pt x="1083310" y="242443"/>
                    <a:pt x="1083310" y="541655"/>
                  </a:cubicBezTo>
                  <a:cubicBezTo>
                    <a:pt x="1083310" y="840867"/>
                    <a:pt x="840740" y="1083310"/>
                    <a:pt x="541655" y="1083310"/>
                  </a:cubicBezTo>
                  <a:cubicBezTo>
                    <a:pt x="242570" y="1083310"/>
                    <a:pt x="0" y="840740"/>
                    <a:pt x="0" y="541655"/>
                  </a:cubicBezTo>
                  <a:close/>
                </a:path>
              </a:pathLst>
            </a:custGeom>
            <a:solidFill>
              <a:srgbClr val="C91313"/>
            </a:solidFill>
          </p:spPr>
        </p:sp>
      </p:grpSp>
      <p:sp>
        <p:nvSpPr>
          <p:cNvPr name="Freeform 20" id="20" descr="preencoded.png"/>
          <p:cNvSpPr/>
          <p:nvPr/>
        </p:nvSpPr>
        <p:spPr>
          <a:xfrm flipH="false" flipV="false" rot="0">
            <a:off x="7005786" y="3568452"/>
            <a:ext cx="365522" cy="365522"/>
          </a:xfrm>
          <a:custGeom>
            <a:avLst/>
            <a:gdLst/>
            <a:ahLst/>
            <a:cxnLst/>
            <a:rect r="r" b="b" t="t" l="l"/>
            <a:pathLst>
              <a:path h="365522" w="365522">
                <a:moveTo>
                  <a:pt x="0" y="0"/>
                </a:moveTo>
                <a:lnTo>
                  <a:pt x="365523" y="0"/>
                </a:lnTo>
                <a:lnTo>
                  <a:pt x="365523" y="365523"/>
                </a:lnTo>
                <a:lnTo>
                  <a:pt x="0" y="3655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23076" r="0" b="-23076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782395" y="4399657"/>
            <a:ext cx="3894385" cy="47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750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Storytelling Focus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782395" y="4959697"/>
            <a:ext cx="4723060" cy="2243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Each decoration tells a tale—heirloom ornaments, handcrafted pieces, and meaningful touches that celebrate your family's unique journey.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2051655" y="3060055"/>
            <a:ext cx="5293221" cy="4427785"/>
            <a:chOff x="0" y="0"/>
            <a:chExt cx="7057628" cy="590371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6350" y="6350"/>
              <a:ext cx="7044817" cy="5891022"/>
            </a:xfrm>
            <a:custGeom>
              <a:avLst/>
              <a:gdLst/>
              <a:ahLst/>
              <a:cxnLst/>
              <a:rect r="r" b="b" t="t" l="l"/>
              <a:pathLst>
                <a:path h="5891022" w="7044817">
                  <a:moveTo>
                    <a:pt x="0" y="151638"/>
                  </a:moveTo>
                  <a:cubicBezTo>
                    <a:pt x="0" y="67945"/>
                    <a:pt x="67945" y="0"/>
                    <a:pt x="151638" y="0"/>
                  </a:cubicBezTo>
                  <a:lnTo>
                    <a:pt x="6893179" y="0"/>
                  </a:lnTo>
                  <a:cubicBezTo>
                    <a:pt x="6976999" y="0"/>
                    <a:pt x="7044817" y="67945"/>
                    <a:pt x="7044817" y="151638"/>
                  </a:cubicBezTo>
                  <a:lnTo>
                    <a:pt x="7044817" y="5739384"/>
                  </a:lnTo>
                  <a:cubicBezTo>
                    <a:pt x="7044817" y="5823077"/>
                    <a:pt x="6976873" y="5891022"/>
                    <a:pt x="6893179" y="5891022"/>
                  </a:cubicBezTo>
                  <a:lnTo>
                    <a:pt x="151638" y="5891022"/>
                  </a:lnTo>
                  <a:cubicBezTo>
                    <a:pt x="67945" y="5891022"/>
                    <a:pt x="0" y="5823077"/>
                    <a:pt x="0" y="5739384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057517" cy="5903722"/>
            </a:xfrm>
            <a:custGeom>
              <a:avLst/>
              <a:gdLst/>
              <a:ahLst/>
              <a:cxnLst/>
              <a:rect r="r" b="b" t="t" l="l"/>
              <a:pathLst>
                <a:path h="5903722" w="7057517">
                  <a:moveTo>
                    <a:pt x="0" y="157988"/>
                  </a:moveTo>
                  <a:cubicBezTo>
                    <a:pt x="0" y="70739"/>
                    <a:pt x="70739" y="0"/>
                    <a:pt x="157988" y="0"/>
                  </a:cubicBezTo>
                  <a:lnTo>
                    <a:pt x="6899529" y="0"/>
                  </a:lnTo>
                  <a:lnTo>
                    <a:pt x="6899529" y="6350"/>
                  </a:lnTo>
                  <a:lnTo>
                    <a:pt x="6899529" y="0"/>
                  </a:lnTo>
                  <a:cubicBezTo>
                    <a:pt x="6986778" y="0"/>
                    <a:pt x="7057517" y="70739"/>
                    <a:pt x="7057517" y="157988"/>
                  </a:cubicBezTo>
                  <a:lnTo>
                    <a:pt x="7051167" y="157988"/>
                  </a:lnTo>
                  <a:lnTo>
                    <a:pt x="7057517" y="157988"/>
                  </a:lnTo>
                  <a:lnTo>
                    <a:pt x="7057517" y="5745734"/>
                  </a:lnTo>
                  <a:lnTo>
                    <a:pt x="7051167" y="5745734"/>
                  </a:lnTo>
                  <a:lnTo>
                    <a:pt x="7057517" y="5745734"/>
                  </a:lnTo>
                  <a:cubicBezTo>
                    <a:pt x="7057517" y="5832983"/>
                    <a:pt x="6986778" y="5903722"/>
                    <a:pt x="6899529" y="5903722"/>
                  </a:cubicBezTo>
                  <a:lnTo>
                    <a:pt x="6899529" y="5897372"/>
                  </a:lnTo>
                  <a:lnTo>
                    <a:pt x="6899529" y="5903722"/>
                  </a:lnTo>
                  <a:lnTo>
                    <a:pt x="157988" y="5903722"/>
                  </a:lnTo>
                  <a:lnTo>
                    <a:pt x="157988" y="5897372"/>
                  </a:lnTo>
                  <a:lnTo>
                    <a:pt x="157988" y="5903722"/>
                  </a:lnTo>
                  <a:cubicBezTo>
                    <a:pt x="70739" y="5903722"/>
                    <a:pt x="0" y="5832983"/>
                    <a:pt x="0" y="5745734"/>
                  </a:cubicBezTo>
                  <a:lnTo>
                    <a:pt x="0" y="157988"/>
                  </a:lnTo>
                  <a:lnTo>
                    <a:pt x="6350" y="157988"/>
                  </a:lnTo>
                  <a:lnTo>
                    <a:pt x="0" y="157988"/>
                  </a:lnTo>
                  <a:moveTo>
                    <a:pt x="12700" y="157988"/>
                  </a:moveTo>
                  <a:lnTo>
                    <a:pt x="12700" y="5745734"/>
                  </a:lnTo>
                  <a:lnTo>
                    <a:pt x="6350" y="5745734"/>
                  </a:lnTo>
                  <a:lnTo>
                    <a:pt x="12700" y="5745734"/>
                  </a:lnTo>
                  <a:cubicBezTo>
                    <a:pt x="12700" y="5825998"/>
                    <a:pt x="77724" y="5891022"/>
                    <a:pt x="157988" y="5891022"/>
                  </a:cubicBezTo>
                  <a:lnTo>
                    <a:pt x="6899529" y="5891022"/>
                  </a:lnTo>
                  <a:cubicBezTo>
                    <a:pt x="6979793" y="5891022"/>
                    <a:pt x="7044817" y="5825998"/>
                    <a:pt x="7044817" y="5745734"/>
                  </a:cubicBezTo>
                  <a:lnTo>
                    <a:pt x="7044817" y="157988"/>
                  </a:lnTo>
                  <a:cubicBezTo>
                    <a:pt x="7044944" y="77724"/>
                    <a:pt x="6979920" y="12700"/>
                    <a:pt x="6899529" y="12700"/>
                  </a:cubicBezTo>
                  <a:lnTo>
                    <a:pt x="157988" y="12700"/>
                  </a:lnTo>
                  <a:lnTo>
                    <a:pt x="157988" y="6350"/>
                  </a:lnTo>
                  <a:lnTo>
                    <a:pt x="157988" y="12700"/>
                  </a:lnTo>
                  <a:cubicBezTo>
                    <a:pt x="77724" y="12700"/>
                    <a:pt x="12700" y="77724"/>
                    <a:pt x="12700" y="157988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2336661" y="3345061"/>
            <a:ext cx="812453" cy="812452"/>
            <a:chOff x="0" y="0"/>
            <a:chExt cx="1083270" cy="108327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83310" cy="1083310"/>
            </a:xfrm>
            <a:custGeom>
              <a:avLst/>
              <a:gdLst/>
              <a:ahLst/>
              <a:cxnLst/>
              <a:rect r="r" b="b" t="t" l="l"/>
              <a:pathLst>
                <a:path h="1083310" w="1083310">
                  <a:moveTo>
                    <a:pt x="0" y="541655"/>
                  </a:moveTo>
                  <a:cubicBezTo>
                    <a:pt x="0" y="242443"/>
                    <a:pt x="242443" y="0"/>
                    <a:pt x="541655" y="0"/>
                  </a:cubicBezTo>
                  <a:cubicBezTo>
                    <a:pt x="840867" y="0"/>
                    <a:pt x="1083310" y="242443"/>
                    <a:pt x="1083310" y="541655"/>
                  </a:cubicBezTo>
                  <a:cubicBezTo>
                    <a:pt x="1083310" y="840867"/>
                    <a:pt x="840740" y="1083310"/>
                    <a:pt x="541655" y="1083310"/>
                  </a:cubicBezTo>
                  <a:cubicBezTo>
                    <a:pt x="242570" y="1083310"/>
                    <a:pt x="0" y="840740"/>
                    <a:pt x="0" y="541655"/>
                  </a:cubicBezTo>
                  <a:close/>
                </a:path>
              </a:pathLst>
            </a:custGeom>
            <a:solidFill>
              <a:srgbClr val="C91313"/>
            </a:solidFill>
          </p:spPr>
        </p:sp>
      </p:grpSp>
      <p:sp>
        <p:nvSpPr>
          <p:cNvPr name="Freeform 28" id="28" descr="preencoded.png"/>
          <p:cNvSpPr/>
          <p:nvPr/>
        </p:nvSpPr>
        <p:spPr>
          <a:xfrm flipH="false" flipV="false" rot="0">
            <a:off x="12560052" y="3568452"/>
            <a:ext cx="365523" cy="365522"/>
          </a:xfrm>
          <a:custGeom>
            <a:avLst/>
            <a:gdLst/>
            <a:ahLst/>
            <a:cxnLst/>
            <a:rect r="r" b="b" t="t" l="l"/>
            <a:pathLst>
              <a:path h="365522" w="365523">
                <a:moveTo>
                  <a:pt x="0" y="0"/>
                </a:moveTo>
                <a:lnTo>
                  <a:pt x="365523" y="0"/>
                </a:lnTo>
                <a:lnTo>
                  <a:pt x="365523" y="365523"/>
                </a:lnTo>
                <a:lnTo>
                  <a:pt x="0" y="365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19230" r="0" b="-1923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2336661" y="4399657"/>
            <a:ext cx="3563391" cy="47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750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Warm Lighting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336661" y="4959697"/>
            <a:ext cx="4723210" cy="1809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Fairy lights dance across mantels, dimmable candles flicker gently, and soft glows transform ordinary rooms into magical sanctuaries.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47886" y="7711529"/>
            <a:ext cx="16392228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1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This season celebrates a beautiful return to classic, timeless motifs reimagined with fresh perspectives—honoring tradition while embracing modern sensibilities.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730300" y="906215"/>
            <a:ext cx="16055728" cy="69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74"/>
              </a:lnSpc>
            </a:pPr>
            <a:r>
              <a:rPr lang="en-US" sz="4312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Ralph Lauren Christmas: Classic Heritage Revival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30300" y="2114253"/>
            <a:ext cx="3598812" cy="352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2125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The Signature Palette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0300" y="2618482"/>
            <a:ext cx="9892754" cy="724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Rich hunter greens evoke evergreen forests, deep reds capture holiday warmth, and aged brass accents add distinguished elegance reminiscent of grand estates and timeless luxury.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0300" y="3542407"/>
            <a:ext cx="3801367" cy="352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2125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Layered Sophistication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0300" y="4046636"/>
            <a:ext cx="9892754" cy="105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Master the art of layering by pairing traditional tartan patterns with gleaming crystal glassware and burnished brass details, a</a:t>
            </a:r>
            <a:r>
              <a:rPr lang="en-US" sz="1625" u="sng">
                <a:solidFill>
                  <a:srgbClr val="1F7135"/>
                </a:solidFill>
                <a:latin typeface="DM Sans"/>
                <a:ea typeface="DM Sans"/>
                <a:cs typeface="DM Sans"/>
                <a:sym typeface="DM Sans"/>
                <a:hlinkClick r:id="rId4" tooltip="https://urbanclap.ae/easy-christmas-decoration-ideas-for-home/"/>
              </a:rPr>
              <a:t> Christmas Decoration Idea</a:t>
            </a:r>
            <a:r>
              <a:rPr lang="en-US" sz="16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 that adds depth and visual interest while maintaining refined elegance.</a:t>
            </a:r>
          </a:p>
        </p:txBody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1141571" y="2149822"/>
            <a:ext cx="3753445" cy="5141416"/>
            <a:chOff x="0" y="0"/>
            <a:chExt cx="5004593" cy="6855222"/>
          </a:xfrm>
        </p:grpSpPr>
        <p:sp>
          <p:nvSpPr>
            <p:cNvPr name="Freeform 12" id="12" descr="preencoded.png"/>
            <p:cNvSpPr/>
            <p:nvPr/>
          </p:nvSpPr>
          <p:spPr>
            <a:xfrm flipH="false" flipV="false" rot="0">
              <a:off x="0" y="0"/>
              <a:ext cx="5004562" cy="6855206"/>
            </a:xfrm>
            <a:custGeom>
              <a:avLst/>
              <a:gdLst/>
              <a:ahLst/>
              <a:cxnLst/>
              <a:rect r="r" b="b" t="t" l="l"/>
              <a:pathLst>
                <a:path h="6855206" w="5004562">
                  <a:moveTo>
                    <a:pt x="0" y="0"/>
                  </a:moveTo>
                  <a:lnTo>
                    <a:pt x="5004562" y="0"/>
                  </a:lnTo>
                  <a:lnTo>
                    <a:pt x="5004562" y="6855206"/>
                  </a:lnTo>
                  <a:lnTo>
                    <a:pt x="0" y="6855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28" r="0" b="-28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16012" y="7746355"/>
            <a:ext cx="8337947" cy="1639044"/>
            <a:chOff x="0" y="0"/>
            <a:chExt cx="11117263" cy="218539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9050" y="19050"/>
              <a:ext cx="11079099" cy="2147316"/>
            </a:xfrm>
            <a:custGeom>
              <a:avLst/>
              <a:gdLst/>
              <a:ahLst/>
              <a:cxnLst/>
              <a:rect r="r" b="b" t="t" l="l"/>
              <a:pathLst>
                <a:path h="2147316" w="11079099">
                  <a:moveTo>
                    <a:pt x="0" y="116840"/>
                  </a:moveTo>
                  <a:cubicBezTo>
                    <a:pt x="0" y="52324"/>
                    <a:pt x="53086" y="0"/>
                    <a:pt x="118491" y="0"/>
                  </a:cubicBezTo>
                  <a:lnTo>
                    <a:pt x="10960608" y="0"/>
                  </a:lnTo>
                  <a:cubicBezTo>
                    <a:pt x="11026013" y="0"/>
                    <a:pt x="11079099" y="52324"/>
                    <a:pt x="11079099" y="116840"/>
                  </a:cubicBezTo>
                  <a:lnTo>
                    <a:pt x="11079099" y="2030476"/>
                  </a:lnTo>
                  <a:cubicBezTo>
                    <a:pt x="11079099" y="2094992"/>
                    <a:pt x="11026013" y="2147316"/>
                    <a:pt x="10960608" y="2147316"/>
                  </a:cubicBezTo>
                  <a:lnTo>
                    <a:pt x="118491" y="2147316"/>
                  </a:lnTo>
                  <a:cubicBezTo>
                    <a:pt x="53086" y="2147316"/>
                    <a:pt x="0" y="2094992"/>
                    <a:pt x="0" y="2030476"/>
                  </a:cubicBez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117199" cy="2185416"/>
            </a:xfrm>
            <a:custGeom>
              <a:avLst/>
              <a:gdLst/>
              <a:ahLst/>
              <a:cxnLst/>
              <a:rect r="r" b="b" t="t" l="l"/>
              <a:pathLst>
                <a:path h="2185416" w="11117199">
                  <a:moveTo>
                    <a:pt x="0" y="135890"/>
                  </a:moveTo>
                  <a:cubicBezTo>
                    <a:pt x="0" y="60579"/>
                    <a:pt x="61849" y="0"/>
                    <a:pt x="137541" y="0"/>
                  </a:cubicBezTo>
                  <a:lnTo>
                    <a:pt x="10979658" y="0"/>
                  </a:lnTo>
                  <a:lnTo>
                    <a:pt x="10979658" y="19050"/>
                  </a:lnTo>
                  <a:lnTo>
                    <a:pt x="10979658" y="0"/>
                  </a:lnTo>
                  <a:cubicBezTo>
                    <a:pt x="11055350" y="0"/>
                    <a:pt x="11117199" y="60579"/>
                    <a:pt x="11117199" y="135890"/>
                  </a:cubicBezTo>
                  <a:lnTo>
                    <a:pt x="11098149" y="135890"/>
                  </a:lnTo>
                  <a:lnTo>
                    <a:pt x="11117199" y="135890"/>
                  </a:lnTo>
                  <a:lnTo>
                    <a:pt x="11117199" y="2049526"/>
                  </a:lnTo>
                  <a:lnTo>
                    <a:pt x="11098149" y="2049526"/>
                  </a:lnTo>
                  <a:lnTo>
                    <a:pt x="11117199" y="2049526"/>
                  </a:lnTo>
                  <a:cubicBezTo>
                    <a:pt x="11117199" y="2124837"/>
                    <a:pt x="11055350" y="2185416"/>
                    <a:pt x="10979658" y="2185416"/>
                  </a:cubicBezTo>
                  <a:lnTo>
                    <a:pt x="10979658" y="2166366"/>
                  </a:lnTo>
                  <a:lnTo>
                    <a:pt x="10979658" y="2185416"/>
                  </a:lnTo>
                  <a:lnTo>
                    <a:pt x="137541" y="2185416"/>
                  </a:lnTo>
                  <a:lnTo>
                    <a:pt x="137541" y="2166366"/>
                  </a:lnTo>
                  <a:lnTo>
                    <a:pt x="137541" y="2185416"/>
                  </a:lnTo>
                  <a:cubicBezTo>
                    <a:pt x="61849" y="2185416"/>
                    <a:pt x="0" y="2124837"/>
                    <a:pt x="0" y="2049526"/>
                  </a:cubicBezTo>
                  <a:lnTo>
                    <a:pt x="0" y="135890"/>
                  </a:lnTo>
                  <a:lnTo>
                    <a:pt x="19050" y="135890"/>
                  </a:lnTo>
                  <a:lnTo>
                    <a:pt x="0" y="135890"/>
                  </a:lnTo>
                  <a:moveTo>
                    <a:pt x="38100" y="135890"/>
                  </a:moveTo>
                  <a:lnTo>
                    <a:pt x="38100" y="2049526"/>
                  </a:lnTo>
                  <a:lnTo>
                    <a:pt x="19050" y="2049526"/>
                  </a:lnTo>
                  <a:lnTo>
                    <a:pt x="38100" y="2049526"/>
                  </a:lnTo>
                  <a:cubicBezTo>
                    <a:pt x="38100" y="2103247"/>
                    <a:pt x="82423" y="2147316"/>
                    <a:pt x="137541" y="2147316"/>
                  </a:cubicBezTo>
                  <a:lnTo>
                    <a:pt x="10979658" y="2147316"/>
                  </a:lnTo>
                  <a:cubicBezTo>
                    <a:pt x="11034902" y="2147316"/>
                    <a:pt x="11079099" y="2103247"/>
                    <a:pt x="11079099" y="2049526"/>
                  </a:cubicBezTo>
                  <a:lnTo>
                    <a:pt x="11079099" y="135890"/>
                  </a:lnTo>
                  <a:cubicBezTo>
                    <a:pt x="11079099" y="82169"/>
                    <a:pt x="11034776" y="38100"/>
                    <a:pt x="10979658" y="38100"/>
                  </a:cubicBezTo>
                  <a:lnTo>
                    <a:pt x="137541" y="38100"/>
                  </a:lnTo>
                  <a:lnTo>
                    <a:pt x="137541" y="19050"/>
                  </a:lnTo>
                  <a:lnTo>
                    <a:pt x="137541" y="38100"/>
                  </a:lnTo>
                  <a:cubicBezTo>
                    <a:pt x="82423" y="38100"/>
                    <a:pt x="38100" y="82169"/>
                    <a:pt x="38100" y="135890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967531" y="7988350"/>
            <a:ext cx="5569744" cy="352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2125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Rustic Americana Meets Elegance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67531" y="8409086"/>
            <a:ext cx="7834908" cy="724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Cozy yet sophisticated aesthetic that balances rugged charm with polished refinement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9234041" y="7746355"/>
            <a:ext cx="8337947" cy="1639044"/>
            <a:chOff x="0" y="0"/>
            <a:chExt cx="11117263" cy="218539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9050" y="19050"/>
              <a:ext cx="11079099" cy="2147316"/>
            </a:xfrm>
            <a:custGeom>
              <a:avLst/>
              <a:gdLst/>
              <a:ahLst/>
              <a:cxnLst/>
              <a:rect r="r" b="b" t="t" l="l"/>
              <a:pathLst>
                <a:path h="2147316" w="11079099">
                  <a:moveTo>
                    <a:pt x="0" y="116840"/>
                  </a:moveTo>
                  <a:cubicBezTo>
                    <a:pt x="0" y="52324"/>
                    <a:pt x="53086" y="0"/>
                    <a:pt x="118491" y="0"/>
                  </a:cubicBezTo>
                  <a:lnTo>
                    <a:pt x="10960608" y="0"/>
                  </a:lnTo>
                  <a:cubicBezTo>
                    <a:pt x="11026013" y="0"/>
                    <a:pt x="11079099" y="52324"/>
                    <a:pt x="11079099" y="116840"/>
                  </a:cubicBezTo>
                  <a:lnTo>
                    <a:pt x="11079099" y="2030476"/>
                  </a:lnTo>
                  <a:cubicBezTo>
                    <a:pt x="11079099" y="2094992"/>
                    <a:pt x="11026013" y="2147316"/>
                    <a:pt x="10960608" y="2147316"/>
                  </a:cubicBezTo>
                  <a:lnTo>
                    <a:pt x="118491" y="2147316"/>
                  </a:lnTo>
                  <a:cubicBezTo>
                    <a:pt x="53086" y="2147316"/>
                    <a:pt x="0" y="2094992"/>
                    <a:pt x="0" y="2030476"/>
                  </a:cubicBez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117199" cy="2185416"/>
            </a:xfrm>
            <a:custGeom>
              <a:avLst/>
              <a:gdLst/>
              <a:ahLst/>
              <a:cxnLst/>
              <a:rect r="r" b="b" t="t" l="l"/>
              <a:pathLst>
                <a:path h="2185416" w="11117199">
                  <a:moveTo>
                    <a:pt x="0" y="135890"/>
                  </a:moveTo>
                  <a:cubicBezTo>
                    <a:pt x="0" y="60579"/>
                    <a:pt x="61849" y="0"/>
                    <a:pt x="137541" y="0"/>
                  </a:cubicBezTo>
                  <a:lnTo>
                    <a:pt x="10979658" y="0"/>
                  </a:lnTo>
                  <a:lnTo>
                    <a:pt x="10979658" y="19050"/>
                  </a:lnTo>
                  <a:lnTo>
                    <a:pt x="10979658" y="0"/>
                  </a:lnTo>
                  <a:cubicBezTo>
                    <a:pt x="11055350" y="0"/>
                    <a:pt x="11117199" y="60579"/>
                    <a:pt x="11117199" y="135890"/>
                  </a:cubicBezTo>
                  <a:lnTo>
                    <a:pt x="11098149" y="135890"/>
                  </a:lnTo>
                  <a:lnTo>
                    <a:pt x="11117199" y="135890"/>
                  </a:lnTo>
                  <a:lnTo>
                    <a:pt x="11117199" y="2049526"/>
                  </a:lnTo>
                  <a:lnTo>
                    <a:pt x="11098149" y="2049526"/>
                  </a:lnTo>
                  <a:lnTo>
                    <a:pt x="11117199" y="2049526"/>
                  </a:lnTo>
                  <a:cubicBezTo>
                    <a:pt x="11117199" y="2124837"/>
                    <a:pt x="11055350" y="2185416"/>
                    <a:pt x="10979658" y="2185416"/>
                  </a:cubicBezTo>
                  <a:lnTo>
                    <a:pt x="10979658" y="2166366"/>
                  </a:lnTo>
                  <a:lnTo>
                    <a:pt x="10979658" y="2185416"/>
                  </a:lnTo>
                  <a:lnTo>
                    <a:pt x="137541" y="2185416"/>
                  </a:lnTo>
                  <a:lnTo>
                    <a:pt x="137541" y="2166366"/>
                  </a:lnTo>
                  <a:lnTo>
                    <a:pt x="137541" y="2185416"/>
                  </a:lnTo>
                  <a:cubicBezTo>
                    <a:pt x="61849" y="2185416"/>
                    <a:pt x="0" y="2124837"/>
                    <a:pt x="0" y="2049526"/>
                  </a:cubicBezTo>
                  <a:lnTo>
                    <a:pt x="0" y="135890"/>
                  </a:lnTo>
                  <a:lnTo>
                    <a:pt x="19050" y="135890"/>
                  </a:lnTo>
                  <a:lnTo>
                    <a:pt x="0" y="135890"/>
                  </a:lnTo>
                  <a:moveTo>
                    <a:pt x="38100" y="135890"/>
                  </a:moveTo>
                  <a:lnTo>
                    <a:pt x="38100" y="2049526"/>
                  </a:lnTo>
                  <a:lnTo>
                    <a:pt x="19050" y="2049526"/>
                  </a:lnTo>
                  <a:lnTo>
                    <a:pt x="38100" y="2049526"/>
                  </a:lnTo>
                  <a:cubicBezTo>
                    <a:pt x="38100" y="2103247"/>
                    <a:pt x="82423" y="2147316"/>
                    <a:pt x="137541" y="2147316"/>
                  </a:cubicBezTo>
                  <a:lnTo>
                    <a:pt x="10979658" y="2147316"/>
                  </a:lnTo>
                  <a:cubicBezTo>
                    <a:pt x="11034902" y="2147316"/>
                    <a:pt x="11079099" y="2103247"/>
                    <a:pt x="11079099" y="2049526"/>
                  </a:cubicBezTo>
                  <a:lnTo>
                    <a:pt x="11079099" y="135890"/>
                  </a:lnTo>
                  <a:cubicBezTo>
                    <a:pt x="11079099" y="82169"/>
                    <a:pt x="11034776" y="38100"/>
                    <a:pt x="10979658" y="38100"/>
                  </a:cubicBezTo>
                  <a:lnTo>
                    <a:pt x="137541" y="38100"/>
                  </a:lnTo>
                  <a:lnTo>
                    <a:pt x="137541" y="19050"/>
                  </a:lnTo>
                  <a:lnTo>
                    <a:pt x="137541" y="38100"/>
                  </a:lnTo>
                  <a:cubicBezTo>
                    <a:pt x="82423" y="38100"/>
                    <a:pt x="38100" y="82169"/>
                    <a:pt x="38100" y="135890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9485560" y="7988350"/>
            <a:ext cx="3075385" cy="352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2125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Vintage Treasures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485560" y="8409086"/>
            <a:ext cx="7834908" cy="724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Ralph Lauren pieces become coveted seasonal heirlooms, passed down through generations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18288000" cy="3031182"/>
            <a:chOff x="0" y="0"/>
            <a:chExt cx="24384000" cy="4041577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24384000" cy="4041521"/>
            </a:xfrm>
            <a:custGeom>
              <a:avLst/>
              <a:gdLst/>
              <a:ahLst/>
              <a:cxnLst/>
              <a:rect r="r" b="b" t="t" l="l"/>
              <a:pathLst>
                <a:path h="404152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041521"/>
                  </a:lnTo>
                  <a:lnTo>
                    <a:pt x="0" y="4041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6" t="0" r="-36" b="-1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848617" y="3750320"/>
            <a:ext cx="15758666" cy="826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9"/>
              </a:lnSpc>
            </a:pPr>
            <a:r>
              <a:rPr lang="en-US" sz="4999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Vintage Elegance &amp; Romantic Domesticity</a:t>
            </a:r>
          </a:p>
        </p:txBody>
      </p:sp>
      <p:sp>
        <p:nvSpPr>
          <p:cNvPr name="Freeform 9" id="9" descr="preencoded.png"/>
          <p:cNvSpPr/>
          <p:nvPr/>
        </p:nvSpPr>
        <p:spPr>
          <a:xfrm flipH="false" flipV="false" rot="0">
            <a:off x="848617" y="4940350"/>
            <a:ext cx="606178" cy="606178"/>
          </a:xfrm>
          <a:custGeom>
            <a:avLst/>
            <a:gdLst/>
            <a:ahLst/>
            <a:cxnLst/>
            <a:rect r="r" b="b" t="t" l="l"/>
            <a:pathLst>
              <a:path h="606178" w="606178">
                <a:moveTo>
                  <a:pt x="0" y="0"/>
                </a:moveTo>
                <a:lnTo>
                  <a:pt x="606178" y="0"/>
                </a:lnTo>
                <a:lnTo>
                  <a:pt x="606178" y="606178"/>
                </a:lnTo>
                <a:lnTo>
                  <a:pt x="0" y="6061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4062" t="0" r="-14062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48617" y="5840016"/>
            <a:ext cx="3888284" cy="408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Art Deco Inspiration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8617" y="6317605"/>
            <a:ext cx="5328196" cy="1627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874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Draw from old-world glamour with geometric patterns, luxurious velvet ribbons, and shimmering tinsel that catches the light beautifully.</a:t>
            </a:r>
          </a:p>
        </p:txBody>
      </p:sp>
      <p:sp>
        <p:nvSpPr>
          <p:cNvPr name="Freeform 12" id="12" descr="preencoded.png"/>
          <p:cNvSpPr/>
          <p:nvPr/>
        </p:nvSpPr>
        <p:spPr>
          <a:xfrm flipH="false" flipV="false" rot="0">
            <a:off x="6479827" y="4940350"/>
            <a:ext cx="606178" cy="606178"/>
          </a:xfrm>
          <a:custGeom>
            <a:avLst/>
            <a:gdLst/>
            <a:ahLst/>
            <a:cxnLst/>
            <a:rect r="r" b="b" t="t" l="l"/>
            <a:pathLst>
              <a:path h="606178" w="606178">
                <a:moveTo>
                  <a:pt x="0" y="0"/>
                </a:moveTo>
                <a:lnTo>
                  <a:pt x="606178" y="0"/>
                </a:lnTo>
                <a:lnTo>
                  <a:pt x="606178" y="606178"/>
                </a:lnTo>
                <a:lnTo>
                  <a:pt x="0" y="6061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7812" r="0" b="-7812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479827" y="5840016"/>
            <a:ext cx="3670101" cy="408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Cool Winter Palette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479827" y="6317605"/>
            <a:ext cx="5328196" cy="1627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874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Embrace icy sophistication with silver, soft blue, and patinaed metallics that evoke frost-kissed mornings and elegant winter wonderlands.</a:t>
            </a:r>
          </a:p>
        </p:txBody>
      </p:sp>
      <p:sp>
        <p:nvSpPr>
          <p:cNvPr name="Freeform 15" id="15" descr="preencoded.png"/>
          <p:cNvSpPr/>
          <p:nvPr/>
        </p:nvSpPr>
        <p:spPr>
          <a:xfrm flipH="false" flipV="false" rot="0">
            <a:off x="12111037" y="4940350"/>
            <a:ext cx="606178" cy="606178"/>
          </a:xfrm>
          <a:custGeom>
            <a:avLst/>
            <a:gdLst/>
            <a:ahLst/>
            <a:cxnLst/>
            <a:rect r="r" b="b" t="t" l="l"/>
            <a:pathLst>
              <a:path h="606178" w="606178">
                <a:moveTo>
                  <a:pt x="0" y="0"/>
                </a:moveTo>
                <a:lnTo>
                  <a:pt x="606178" y="0"/>
                </a:lnTo>
                <a:lnTo>
                  <a:pt x="606178" y="606178"/>
                </a:lnTo>
                <a:lnTo>
                  <a:pt x="0" y="606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5468" r="0" b="-5468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111037" y="5840016"/>
            <a:ext cx="3713112" cy="408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Handmade Touches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111037" y="6317605"/>
            <a:ext cx="5328196" cy="1627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874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Craft memories with dried citrus garlands, nostalgic popcorn strings, and charming gingerbread toppers that fill your home with warmth.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12354" y="8414594"/>
            <a:ext cx="16227029" cy="851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874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Creating spaces that feel lived-in, loved, and story-filled—where every ornament whispers tales of Christmases past and dreams of celebrations yet to come.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848617" y="8217991"/>
            <a:ext cx="28575" cy="1321296"/>
            <a:chOff x="0" y="0"/>
            <a:chExt cx="38100" cy="176172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8100" cy="1761744"/>
            </a:xfrm>
            <a:custGeom>
              <a:avLst/>
              <a:gdLst/>
              <a:ahLst/>
              <a:cxnLst/>
              <a:rect r="r" b="b" t="t" l="l"/>
              <a:pathLst>
                <a:path h="1761744" w="38100">
                  <a:moveTo>
                    <a:pt x="0" y="0"/>
                  </a:moveTo>
                  <a:lnTo>
                    <a:pt x="38100" y="0"/>
                  </a:lnTo>
                  <a:lnTo>
                    <a:pt x="38100" y="1761744"/>
                  </a:lnTo>
                  <a:lnTo>
                    <a:pt x="0" y="1761744"/>
                  </a:lnTo>
                  <a:close/>
                </a:path>
              </a:pathLst>
            </a:custGeom>
            <a:solidFill>
              <a:srgbClr val="C91313"/>
            </a:solid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723602" y="550812"/>
            <a:ext cx="13928377" cy="699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12"/>
              </a:lnSpc>
            </a:pPr>
            <a:r>
              <a:rPr lang="en-US" sz="425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Nature-Inspired &amp; Sustainable Decorations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723602" y="1792486"/>
            <a:ext cx="3389710" cy="5093791"/>
            <a:chOff x="0" y="0"/>
            <a:chExt cx="4519613" cy="6791722"/>
          </a:xfrm>
        </p:grpSpPr>
        <p:sp>
          <p:nvSpPr>
            <p:cNvPr name="Freeform 8" id="8" descr="preencoded.png"/>
            <p:cNvSpPr/>
            <p:nvPr/>
          </p:nvSpPr>
          <p:spPr>
            <a:xfrm flipH="false" flipV="false" rot="0">
              <a:off x="0" y="0"/>
              <a:ext cx="4519676" cy="6791706"/>
            </a:xfrm>
            <a:custGeom>
              <a:avLst/>
              <a:gdLst/>
              <a:ahLst/>
              <a:cxnLst/>
              <a:rect r="r" b="b" t="t" l="l"/>
              <a:pathLst>
                <a:path h="6791706" w="4519676">
                  <a:moveTo>
                    <a:pt x="0" y="0"/>
                  </a:moveTo>
                  <a:lnTo>
                    <a:pt x="4519676" y="0"/>
                  </a:lnTo>
                  <a:lnTo>
                    <a:pt x="4519676" y="6791706"/>
                  </a:lnTo>
                  <a:lnTo>
                    <a:pt x="0" y="6791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2" r="1" b="-3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405640" y="1757214"/>
            <a:ext cx="3523209" cy="349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125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Woodland Wonderland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405640" y="2265909"/>
            <a:ext cx="8168282" cy="709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6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Bring the forest indoors with pinecones scattered artfully, whimsical mushroom accents, and silhouettes of majestic trees that celebrate nature's quiet beauty.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405640" y="3172123"/>
            <a:ext cx="2829222" cy="34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125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Natural Materials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405640" y="3680817"/>
            <a:ext cx="8168282" cy="709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6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Wood beads strung with care, woven textiles in earth tones, and handcrafted pottery pieces add authentic, organic texture to your holiday displays.</a:t>
            </a:r>
          </a:p>
        </p:txBody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723602" y="7351216"/>
            <a:ext cx="8420398" cy="826889"/>
            <a:chOff x="0" y="0"/>
            <a:chExt cx="11227197" cy="1102518"/>
          </a:xfrm>
        </p:grpSpPr>
        <p:sp>
          <p:nvSpPr>
            <p:cNvPr name="Freeform 14" id="14" descr="preencoded.png"/>
            <p:cNvSpPr/>
            <p:nvPr/>
          </p:nvSpPr>
          <p:spPr>
            <a:xfrm flipH="false" flipV="false" rot="0">
              <a:off x="0" y="0"/>
              <a:ext cx="11227181" cy="1102487"/>
            </a:xfrm>
            <a:custGeom>
              <a:avLst/>
              <a:gdLst/>
              <a:ahLst/>
              <a:cxnLst/>
              <a:rect r="r" b="b" t="t" l="l"/>
              <a:pathLst>
                <a:path h="1102487" w="11227181">
                  <a:moveTo>
                    <a:pt x="0" y="0"/>
                  </a:moveTo>
                  <a:lnTo>
                    <a:pt x="11227181" y="0"/>
                  </a:lnTo>
                  <a:lnTo>
                    <a:pt x="11227181" y="1102487"/>
                  </a:lnTo>
                  <a:lnTo>
                    <a:pt x="0" y="1102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09" r="0" b="-112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930325" y="8375302"/>
            <a:ext cx="2720429" cy="34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125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Fresh Greenery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30325" y="8801249"/>
            <a:ext cx="8006954" cy="709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6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Lush garlands and oversized statement bows create festive cheer while honoring the season's natural abundance.</a:t>
            </a:r>
          </a:p>
        </p:txBody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9144000" y="7351216"/>
            <a:ext cx="8420398" cy="826889"/>
            <a:chOff x="0" y="0"/>
            <a:chExt cx="11227197" cy="1102518"/>
          </a:xfrm>
        </p:grpSpPr>
        <p:sp>
          <p:nvSpPr>
            <p:cNvPr name="Freeform 18" id="18" descr="preencoded.png"/>
            <p:cNvSpPr/>
            <p:nvPr/>
          </p:nvSpPr>
          <p:spPr>
            <a:xfrm flipH="false" flipV="false" rot="0">
              <a:off x="0" y="0"/>
              <a:ext cx="11227181" cy="1102487"/>
            </a:xfrm>
            <a:custGeom>
              <a:avLst/>
              <a:gdLst/>
              <a:ahLst/>
              <a:cxnLst/>
              <a:rect r="r" b="b" t="t" l="l"/>
              <a:pathLst>
                <a:path h="1102487" w="11227181">
                  <a:moveTo>
                    <a:pt x="0" y="0"/>
                  </a:moveTo>
                  <a:lnTo>
                    <a:pt x="11227181" y="0"/>
                  </a:lnTo>
                  <a:lnTo>
                    <a:pt x="11227181" y="1102487"/>
                  </a:lnTo>
                  <a:lnTo>
                    <a:pt x="0" y="1102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09" r="0" b="-112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9350722" y="8375302"/>
            <a:ext cx="3484810" cy="349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125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Eco-Friendly Choices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350722" y="8801249"/>
            <a:ext cx="8006954" cy="709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625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Repurposed décor and sustainable accents allow you to celebrate mindfully while reducing environmental impact.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18288000" cy="3261420"/>
            <a:chOff x="0" y="0"/>
            <a:chExt cx="24384000" cy="434856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24384000" cy="4348607"/>
            </a:xfrm>
            <a:custGeom>
              <a:avLst/>
              <a:gdLst/>
              <a:ahLst/>
              <a:cxnLst/>
              <a:rect r="r" b="b" t="t" l="l"/>
              <a:pathLst>
                <a:path h="4348607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348607"/>
                  </a:lnTo>
                  <a:lnTo>
                    <a:pt x="0" y="4348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" t="0" r="-59" b="1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13210" y="3950345"/>
            <a:ext cx="13193465" cy="886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49"/>
              </a:lnSpc>
            </a:pPr>
            <a:r>
              <a:rPr lang="en-US" sz="5374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Cozy &amp; Playful Folk-Scandi Style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08448" y="5223719"/>
            <a:ext cx="5322689" cy="3222426"/>
            <a:chOff x="0" y="0"/>
            <a:chExt cx="7096918" cy="429656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" y="6350"/>
              <a:ext cx="7084187" cy="4283964"/>
            </a:xfrm>
            <a:custGeom>
              <a:avLst/>
              <a:gdLst/>
              <a:ahLst/>
              <a:cxnLst/>
              <a:rect r="r" b="b" t="t" l="l"/>
              <a:pathLst>
                <a:path h="4283964" w="7084187">
                  <a:moveTo>
                    <a:pt x="0" y="146177"/>
                  </a:moveTo>
                  <a:cubicBezTo>
                    <a:pt x="0" y="65405"/>
                    <a:pt x="65532" y="0"/>
                    <a:pt x="146304" y="0"/>
                  </a:cubicBezTo>
                  <a:lnTo>
                    <a:pt x="6937883" y="0"/>
                  </a:lnTo>
                  <a:cubicBezTo>
                    <a:pt x="7018655" y="0"/>
                    <a:pt x="7084187" y="65405"/>
                    <a:pt x="7084187" y="146177"/>
                  </a:cubicBezTo>
                  <a:lnTo>
                    <a:pt x="7084187" y="4137787"/>
                  </a:lnTo>
                  <a:cubicBezTo>
                    <a:pt x="7084187" y="4218432"/>
                    <a:pt x="7018655" y="4283964"/>
                    <a:pt x="6937883" y="4283964"/>
                  </a:cubicBezTo>
                  <a:lnTo>
                    <a:pt x="146304" y="4283964"/>
                  </a:lnTo>
                  <a:cubicBezTo>
                    <a:pt x="65532" y="4283837"/>
                    <a:pt x="0" y="4218432"/>
                    <a:pt x="0" y="4137787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096887" cy="4296664"/>
            </a:xfrm>
            <a:custGeom>
              <a:avLst/>
              <a:gdLst/>
              <a:ahLst/>
              <a:cxnLst/>
              <a:rect r="r" b="b" t="t" l="l"/>
              <a:pathLst>
                <a:path h="4296664" w="7096887">
                  <a:moveTo>
                    <a:pt x="0" y="152527"/>
                  </a:moveTo>
                  <a:cubicBezTo>
                    <a:pt x="0" y="68199"/>
                    <a:pt x="68326" y="0"/>
                    <a:pt x="152654" y="0"/>
                  </a:cubicBezTo>
                  <a:lnTo>
                    <a:pt x="6944233" y="0"/>
                  </a:lnTo>
                  <a:lnTo>
                    <a:pt x="6944233" y="6350"/>
                  </a:lnTo>
                  <a:lnTo>
                    <a:pt x="6944233" y="0"/>
                  </a:lnTo>
                  <a:cubicBezTo>
                    <a:pt x="7028561" y="0"/>
                    <a:pt x="7096887" y="68199"/>
                    <a:pt x="7096887" y="152527"/>
                  </a:cubicBezTo>
                  <a:lnTo>
                    <a:pt x="7090537" y="152527"/>
                  </a:lnTo>
                  <a:lnTo>
                    <a:pt x="7096887" y="152527"/>
                  </a:lnTo>
                  <a:lnTo>
                    <a:pt x="7096887" y="4144137"/>
                  </a:lnTo>
                  <a:lnTo>
                    <a:pt x="7090537" y="4144137"/>
                  </a:lnTo>
                  <a:lnTo>
                    <a:pt x="7096887" y="4144137"/>
                  </a:lnTo>
                  <a:cubicBezTo>
                    <a:pt x="7096887" y="4228338"/>
                    <a:pt x="7028561" y="4296664"/>
                    <a:pt x="6944233" y="4296664"/>
                  </a:cubicBezTo>
                  <a:lnTo>
                    <a:pt x="6944233" y="4290314"/>
                  </a:lnTo>
                  <a:lnTo>
                    <a:pt x="6944233" y="4296664"/>
                  </a:lnTo>
                  <a:lnTo>
                    <a:pt x="152654" y="4296664"/>
                  </a:lnTo>
                  <a:lnTo>
                    <a:pt x="152654" y="4290314"/>
                  </a:lnTo>
                  <a:lnTo>
                    <a:pt x="152654" y="4296664"/>
                  </a:lnTo>
                  <a:cubicBezTo>
                    <a:pt x="68326" y="4296537"/>
                    <a:pt x="0" y="4228338"/>
                    <a:pt x="0" y="4144137"/>
                  </a:cubicBezTo>
                  <a:lnTo>
                    <a:pt x="0" y="152527"/>
                  </a:lnTo>
                  <a:lnTo>
                    <a:pt x="6350" y="152527"/>
                  </a:lnTo>
                  <a:lnTo>
                    <a:pt x="0" y="152527"/>
                  </a:lnTo>
                  <a:moveTo>
                    <a:pt x="12700" y="152527"/>
                  </a:moveTo>
                  <a:lnTo>
                    <a:pt x="12700" y="4144137"/>
                  </a:lnTo>
                  <a:lnTo>
                    <a:pt x="6350" y="4144137"/>
                  </a:lnTo>
                  <a:lnTo>
                    <a:pt x="12700" y="4144137"/>
                  </a:lnTo>
                  <a:cubicBezTo>
                    <a:pt x="12700" y="4221353"/>
                    <a:pt x="75311" y="4283964"/>
                    <a:pt x="152654" y="4283964"/>
                  </a:cubicBezTo>
                  <a:lnTo>
                    <a:pt x="6944233" y="4283964"/>
                  </a:lnTo>
                  <a:cubicBezTo>
                    <a:pt x="7021576" y="4283964"/>
                    <a:pt x="7084187" y="4221353"/>
                    <a:pt x="7084187" y="4144137"/>
                  </a:cubicBezTo>
                  <a:lnTo>
                    <a:pt x="7084187" y="152527"/>
                  </a:lnTo>
                  <a:cubicBezTo>
                    <a:pt x="7084187" y="75311"/>
                    <a:pt x="7021576" y="12700"/>
                    <a:pt x="6944233" y="12700"/>
                  </a:cubicBezTo>
                  <a:lnTo>
                    <a:pt x="152654" y="12700"/>
                  </a:lnTo>
                  <a:lnTo>
                    <a:pt x="152654" y="6350"/>
                  </a:lnTo>
                  <a:lnTo>
                    <a:pt x="152654" y="12700"/>
                  </a:lnTo>
                  <a:cubicBezTo>
                    <a:pt x="75311" y="12700"/>
                    <a:pt x="12700" y="75311"/>
                    <a:pt x="12700" y="152527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183630" y="5489376"/>
            <a:ext cx="4510385" cy="438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Minimalist Foundation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83630" y="5998666"/>
            <a:ext cx="4772322" cy="2172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0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Start with clean white walls that provide the perfect backdrop for simple, cherished hand-me-down decorations passed through generations.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482506" y="5223719"/>
            <a:ext cx="5322837" cy="3222426"/>
            <a:chOff x="0" y="0"/>
            <a:chExt cx="7097117" cy="429656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350" y="6350"/>
              <a:ext cx="7084441" cy="4283964"/>
            </a:xfrm>
            <a:custGeom>
              <a:avLst/>
              <a:gdLst/>
              <a:ahLst/>
              <a:cxnLst/>
              <a:rect r="r" b="b" t="t" l="l"/>
              <a:pathLst>
                <a:path h="4283964" w="7084441">
                  <a:moveTo>
                    <a:pt x="0" y="146177"/>
                  </a:moveTo>
                  <a:cubicBezTo>
                    <a:pt x="0" y="65405"/>
                    <a:pt x="65532" y="0"/>
                    <a:pt x="146304" y="0"/>
                  </a:cubicBezTo>
                  <a:lnTo>
                    <a:pt x="6938137" y="0"/>
                  </a:lnTo>
                  <a:cubicBezTo>
                    <a:pt x="7018909" y="0"/>
                    <a:pt x="7084441" y="65405"/>
                    <a:pt x="7084441" y="146177"/>
                  </a:cubicBezTo>
                  <a:lnTo>
                    <a:pt x="7084441" y="4137787"/>
                  </a:lnTo>
                  <a:cubicBezTo>
                    <a:pt x="7084441" y="4218432"/>
                    <a:pt x="7018909" y="4283964"/>
                    <a:pt x="6938137" y="4283964"/>
                  </a:cubicBezTo>
                  <a:lnTo>
                    <a:pt x="146304" y="4283964"/>
                  </a:lnTo>
                  <a:cubicBezTo>
                    <a:pt x="65532" y="4283837"/>
                    <a:pt x="0" y="4218432"/>
                    <a:pt x="0" y="4137787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097141" cy="4296664"/>
            </a:xfrm>
            <a:custGeom>
              <a:avLst/>
              <a:gdLst/>
              <a:ahLst/>
              <a:cxnLst/>
              <a:rect r="r" b="b" t="t" l="l"/>
              <a:pathLst>
                <a:path h="4296664" w="7097141">
                  <a:moveTo>
                    <a:pt x="0" y="152527"/>
                  </a:moveTo>
                  <a:cubicBezTo>
                    <a:pt x="0" y="68199"/>
                    <a:pt x="68326" y="0"/>
                    <a:pt x="152654" y="0"/>
                  </a:cubicBezTo>
                  <a:lnTo>
                    <a:pt x="6944487" y="0"/>
                  </a:lnTo>
                  <a:lnTo>
                    <a:pt x="6944487" y="6350"/>
                  </a:lnTo>
                  <a:lnTo>
                    <a:pt x="6944487" y="0"/>
                  </a:lnTo>
                  <a:cubicBezTo>
                    <a:pt x="7028815" y="0"/>
                    <a:pt x="7097141" y="68199"/>
                    <a:pt x="7097141" y="152527"/>
                  </a:cubicBezTo>
                  <a:lnTo>
                    <a:pt x="7090791" y="152527"/>
                  </a:lnTo>
                  <a:lnTo>
                    <a:pt x="7097141" y="152527"/>
                  </a:lnTo>
                  <a:lnTo>
                    <a:pt x="7097141" y="4144137"/>
                  </a:lnTo>
                  <a:lnTo>
                    <a:pt x="7090791" y="4144137"/>
                  </a:lnTo>
                  <a:lnTo>
                    <a:pt x="7097141" y="4144137"/>
                  </a:lnTo>
                  <a:cubicBezTo>
                    <a:pt x="7097141" y="4228338"/>
                    <a:pt x="7028815" y="4296664"/>
                    <a:pt x="6944487" y="4296664"/>
                  </a:cubicBezTo>
                  <a:lnTo>
                    <a:pt x="6944487" y="4290314"/>
                  </a:lnTo>
                  <a:lnTo>
                    <a:pt x="6944487" y="4296664"/>
                  </a:lnTo>
                  <a:lnTo>
                    <a:pt x="152654" y="4296664"/>
                  </a:lnTo>
                  <a:lnTo>
                    <a:pt x="152654" y="4290314"/>
                  </a:lnTo>
                  <a:lnTo>
                    <a:pt x="152654" y="4296664"/>
                  </a:lnTo>
                  <a:cubicBezTo>
                    <a:pt x="68326" y="4296537"/>
                    <a:pt x="0" y="4228338"/>
                    <a:pt x="0" y="4144137"/>
                  </a:cubicBezTo>
                  <a:lnTo>
                    <a:pt x="0" y="152527"/>
                  </a:lnTo>
                  <a:lnTo>
                    <a:pt x="6350" y="152527"/>
                  </a:lnTo>
                  <a:lnTo>
                    <a:pt x="0" y="152527"/>
                  </a:lnTo>
                  <a:moveTo>
                    <a:pt x="12700" y="152527"/>
                  </a:moveTo>
                  <a:lnTo>
                    <a:pt x="12700" y="4144137"/>
                  </a:lnTo>
                  <a:lnTo>
                    <a:pt x="6350" y="4144137"/>
                  </a:lnTo>
                  <a:lnTo>
                    <a:pt x="12700" y="4144137"/>
                  </a:lnTo>
                  <a:cubicBezTo>
                    <a:pt x="12700" y="4221353"/>
                    <a:pt x="75311" y="4283964"/>
                    <a:pt x="152654" y="4283964"/>
                  </a:cubicBezTo>
                  <a:lnTo>
                    <a:pt x="6944487" y="4283964"/>
                  </a:lnTo>
                  <a:cubicBezTo>
                    <a:pt x="7021830" y="4283964"/>
                    <a:pt x="7084441" y="4221353"/>
                    <a:pt x="7084441" y="4144137"/>
                  </a:cubicBezTo>
                  <a:lnTo>
                    <a:pt x="7084441" y="152527"/>
                  </a:lnTo>
                  <a:cubicBezTo>
                    <a:pt x="7084441" y="75311"/>
                    <a:pt x="7021830" y="12700"/>
                    <a:pt x="6944487" y="12700"/>
                  </a:cubicBezTo>
                  <a:lnTo>
                    <a:pt x="152654" y="12700"/>
                  </a:lnTo>
                  <a:lnTo>
                    <a:pt x="152654" y="6350"/>
                  </a:lnTo>
                  <a:lnTo>
                    <a:pt x="152654" y="12700"/>
                  </a:lnTo>
                  <a:cubicBezTo>
                    <a:pt x="75311" y="12700"/>
                    <a:pt x="12700" y="75311"/>
                    <a:pt x="12700" y="152527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6757690" y="5489376"/>
            <a:ext cx="4097834" cy="438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Handcrafted Details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757690" y="5998666"/>
            <a:ext cx="4772471" cy="1754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0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Delicate paper stars float overhead, wood bead garlands drape gracefully, and hand-painted ornaments showcase artisanal craftsmanship.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2056715" y="5223719"/>
            <a:ext cx="5322838" cy="3222426"/>
            <a:chOff x="0" y="0"/>
            <a:chExt cx="7097117" cy="429656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6350" y="6350"/>
              <a:ext cx="7084441" cy="4283964"/>
            </a:xfrm>
            <a:custGeom>
              <a:avLst/>
              <a:gdLst/>
              <a:ahLst/>
              <a:cxnLst/>
              <a:rect r="r" b="b" t="t" l="l"/>
              <a:pathLst>
                <a:path h="4283964" w="7084441">
                  <a:moveTo>
                    <a:pt x="0" y="146177"/>
                  </a:moveTo>
                  <a:cubicBezTo>
                    <a:pt x="0" y="65405"/>
                    <a:pt x="65532" y="0"/>
                    <a:pt x="146304" y="0"/>
                  </a:cubicBezTo>
                  <a:lnTo>
                    <a:pt x="6938137" y="0"/>
                  </a:lnTo>
                  <a:cubicBezTo>
                    <a:pt x="7018909" y="0"/>
                    <a:pt x="7084441" y="65405"/>
                    <a:pt x="7084441" y="146177"/>
                  </a:cubicBezTo>
                  <a:lnTo>
                    <a:pt x="7084441" y="4137787"/>
                  </a:lnTo>
                  <a:cubicBezTo>
                    <a:pt x="7084441" y="4218432"/>
                    <a:pt x="7018909" y="4283964"/>
                    <a:pt x="6938137" y="4283964"/>
                  </a:cubicBezTo>
                  <a:lnTo>
                    <a:pt x="146304" y="4283964"/>
                  </a:lnTo>
                  <a:cubicBezTo>
                    <a:pt x="65532" y="4283837"/>
                    <a:pt x="0" y="4218432"/>
                    <a:pt x="0" y="4137787"/>
                  </a:cubicBezTo>
                  <a:close/>
                </a:path>
              </a:pathLst>
            </a:custGeom>
            <a:solidFill>
              <a:srgbClr val="740B0B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097141" cy="4296664"/>
            </a:xfrm>
            <a:custGeom>
              <a:avLst/>
              <a:gdLst/>
              <a:ahLst/>
              <a:cxnLst/>
              <a:rect r="r" b="b" t="t" l="l"/>
              <a:pathLst>
                <a:path h="4296664" w="7097141">
                  <a:moveTo>
                    <a:pt x="0" y="152527"/>
                  </a:moveTo>
                  <a:cubicBezTo>
                    <a:pt x="0" y="68199"/>
                    <a:pt x="68326" y="0"/>
                    <a:pt x="152654" y="0"/>
                  </a:cubicBezTo>
                  <a:lnTo>
                    <a:pt x="6944487" y="0"/>
                  </a:lnTo>
                  <a:lnTo>
                    <a:pt x="6944487" y="6350"/>
                  </a:lnTo>
                  <a:lnTo>
                    <a:pt x="6944487" y="0"/>
                  </a:lnTo>
                  <a:cubicBezTo>
                    <a:pt x="7028815" y="0"/>
                    <a:pt x="7097141" y="68199"/>
                    <a:pt x="7097141" y="152527"/>
                  </a:cubicBezTo>
                  <a:lnTo>
                    <a:pt x="7090791" y="152527"/>
                  </a:lnTo>
                  <a:lnTo>
                    <a:pt x="7097141" y="152527"/>
                  </a:lnTo>
                  <a:lnTo>
                    <a:pt x="7097141" y="4144137"/>
                  </a:lnTo>
                  <a:lnTo>
                    <a:pt x="7090791" y="4144137"/>
                  </a:lnTo>
                  <a:lnTo>
                    <a:pt x="7097141" y="4144137"/>
                  </a:lnTo>
                  <a:cubicBezTo>
                    <a:pt x="7097141" y="4228338"/>
                    <a:pt x="7028815" y="4296664"/>
                    <a:pt x="6944487" y="4296664"/>
                  </a:cubicBezTo>
                  <a:lnTo>
                    <a:pt x="6944487" y="4290314"/>
                  </a:lnTo>
                  <a:lnTo>
                    <a:pt x="6944487" y="4296664"/>
                  </a:lnTo>
                  <a:lnTo>
                    <a:pt x="152654" y="4296664"/>
                  </a:lnTo>
                  <a:lnTo>
                    <a:pt x="152654" y="4290314"/>
                  </a:lnTo>
                  <a:lnTo>
                    <a:pt x="152654" y="4296664"/>
                  </a:lnTo>
                  <a:cubicBezTo>
                    <a:pt x="68326" y="4296537"/>
                    <a:pt x="0" y="4228338"/>
                    <a:pt x="0" y="4144137"/>
                  </a:cubicBezTo>
                  <a:lnTo>
                    <a:pt x="0" y="152527"/>
                  </a:lnTo>
                  <a:lnTo>
                    <a:pt x="6350" y="152527"/>
                  </a:lnTo>
                  <a:lnTo>
                    <a:pt x="0" y="152527"/>
                  </a:lnTo>
                  <a:moveTo>
                    <a:pt x="12700" y="152527"/>
                  </a:moveTo>
                  <a:lnTo>
                    <a:pt x="12700" y="4144137"/>
                  </a:lnTo>
                  <a:lnTo>
                    <a:pt x="6350" y="4144137"/>
                  </a:lnTo>
                  <a:lnTo>
                    <a:pt x="12700" y="4144137"/>
                  </a:lnTo>
                  <a:cubicBezTo>
                    <a:pt x="12700" y="4221353"/>
                    <a:pt x="75311" y="4283964"/>
                    <a:pt x="152654" y="4283964"/>
                  </a:cubicBezTo>
                  <a:lnTo>
                    <a:pt x="6944487" y="4283964"/>
                  </a:lnTo>
                  <a:cubicBezTo>
                    <a:pt x="7021830" y="4283964"/>
                    <a:pt x="7084441" y="4221353"/>
                    <a:pt x="7084441" y="4144137"/>
                  </a:cubicBezTo>
                  <a:lnTo>
                    <a:pt x="7084441" y="152527"/>
                  </a:lnTo>
                  <a:cubicBezTo>
                    <a:pt x="7084441" y="75311"/>
                    <a:pt x="7021830" y="12700"/>
                    <a:pt x="6944487" y="12700"/>
                  </a:cubicBezTo>
                  <a:lnTo>
                    <a:pt x="152654" y="12700"/>
                  </a:lnTo>
                  <a:lnTo>
                    <a:pt x="152654" y="6350"/>
                  </a:lnTo>
                  <a:lnTo>
                    <a:pt x="152654" y="12700"/>
                  </a:lnTo>
                  <a:cubicBezTo>
                    <a:pt x="75311" y="12700"/>
                    <a:pt x="12700" y="75311"/>
                    <a:pt x="12700" y="152527"/>
                  </a:cubicBezTo>
                  <a:close/>
                </a:path>
              </a:pathLst>
            </a:custGeom>
            <a:solidFill>
              <a:srgbClr val="8D2424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2331899" y="5489376"/>
            <a:ext cx="4025056" cy="438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Polished Yet Homey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331899" y="5998666"/>
            <a:ext cx="4772471" cy="1754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0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Swedish handicraft traditions inspire a vibe that's both refined and welcoming—perfect for those who value intentional, meaningful design.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13210" y="8649146"/>
            <a:ext cx="16461581" cy="92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000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This aesthetic celebrates the beauty of simplicity, where less becomes more, and every carefully chosen piece holds significance and charm.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5" id="5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568804" y="866626"/>
            <a:ext cx="9230916" cy="687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4187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DIY &amp; Easy Decorating Ideas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568804" y="1810941"/>
            <a:ext cx="203001" cy="30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156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568804" y="2175122"/>
            <a:ext cx="10008394" cy="28575"/>
            <a:chOff x="0" y="0"/>
            <a:chExt cx="13344525" cy="38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344525" cy="38100"/>
            </a:xfrm>
            <a:custGeom>
              <a:avLst/>
              <a:gdLst/>
              <a:ahLst/>
              <a:cxnLst/>
              <a:rect r="r" b="b" t="t" l="l"/>
              <a:pathLst>
                <a:path h="38100" w="13344525">
                  <a:moveTo>
                    <a:pt x="0" y="0"/>
                  </a:moveTo>
                  <a:lnTo>
                    <a:pt x="13344525" y="0"/>
                  </a:lnTo>
                  <a:lnTo>
                    <a:pt x="1334452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C91313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568804" y="2305199"/>
            <a:ext cx="3611910" cy="36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06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Upgrade Faux Wreaths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568804" y="2732485"/>
            <a:ext cx="10008394" cy="707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1562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Transform basic wreaths by adding luxurious ribbons, jingle bells, and ornaments for instant personality and festive appeal.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568804" y="3747344"/>
            <a:ext cx="203001" cy="30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156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02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7568804" y="4111526"/>
            <a:ext cx="10008394" cy="28575"/>
            <a:chOff x="0" y="0"/>
            <a:chExt cx="13344525" cy="381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344525" cy="38100"/>
            </a:xfrm>
            <a:custGeom>
              <a:avLst/>
              <a:gdLst/>
              <a:ahLst/>
              <a:cxnLst/>
              <a:rect r="r" b="b" t="t" l="l"/>
              <a:pathLst>
                <a:path h="38100" w="13344525">
                  <a:moveTo>
                    <a:pt x="0" y="0"/>
                  </a:moveTo>
                  <a:lnTo>
                    <a:pt x="13344525" y="0"/>
                  </a:lnTo>
                  <a:lnTo>
                    <a:pt x="1334452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C91313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7568804" y="4241601"/>
            <a:ext cx="4287739" cy="36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06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Choose Quality Faux Trees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568804" y="4668888"/>
            <a:ext cx="10008394" cy="707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1562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Nordic-style pre-lit trees provide sturdy branches that hold heavier ornaments beautifully while saving time on decorating.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568804" y="5683746"/>
            <a:ext cx="203001" cy="30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156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7568804" y="6047929"/>
            <a:ext cx="10008394" cy="28575"/>
            <a:chOff x="0" y="0"/>
            <a:chExt cx="13344525" cy="381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344525" cy="38100"/>
            </a:xfrm>
            <a:custGeom>
              <a:avLst/>
              <a:gdLst/>
              <a:ahLst/>
              <a:cxnLst/>
              <a:rect r="r" b="b" t="t" l="l"/>
              <a:pathLst>
                <a:path h="38100" w="13344525">
                  <a:moveTo>
                    <a:pt x="0" y="0"/>
                  </a:moveTo>
                  <a:lnTo>
                    <a:pt x="13344525" y="0"/>
                  </a:lnTo>
                  <a:lnTo>
                    <a:pt x="1334452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C91313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7568804" y="6178004"/>
            <a:ext cx="3134022" cy="36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06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Layer Cozy Textiles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568804" y="6605290"/>
            <a:ext cx="10008394" cy="707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1562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Mix jewel-toned velvet pillows with plush faux fur throws to create inviting, touchable layers that beg for snuggling.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568804" y="7620149"/>
            <a:ext cx="203001" cy="30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156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04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7568804" y="7984331"/>
            <a:ext cx="10008394" cy="28575"/>
            <a:chOff x="0" y="0"/>
            <a:chExt cx="13344525" cy="381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3344525" cy="38100"/>
            </a:xfrm>
            <a:custGeom>
              <a:avLst/>
              <a:gdLst/>
              <a:ahLst/>
              <a:cxnLst/>
              <a:rect r="r" b="b" t="t" l="l"/>
              <a:pathLst>
                <a:path h="38100" w="13344525">
                  <a:moveTo>
                    <a:pt x="0" y="0"/>
                  </a:moveTo>
                  <a:lnTo>
                    <a:pt x="13344525" y="0"/>
                  </a:lnTo>
                  <a:lnTo>
                    <a:pt x="1334452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C91313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7568804" y="8114407"/>
            <a:ext cx="4321969" cy="36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062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Personalize with Traditions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568804" y="8541692"/>
            <a:ext cx="10008394" cy="707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1562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Incorporate family ornament traditions and personalized touches that make your celebration uniquely yours and filled with meaning.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808732" y="698747"/>
            <a:ext cx="14058602" cy="77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37"/>
              </a:lnSpc>
            </a:pPr>
            <a:r>
              <a:rPr lang="en-US" sz="4750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Lighting &amp; Ambiance: The Magic of Glow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8732" y="1776710"/>
            <a:ext cx="16670536" cy="3087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37"/>
              </a:lnSpc>
            </a:pPr>
            <a:r>
              <a:rPr lang="en-US" sz="9562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Create Wonder Through Light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808732" y="5210770"/>
            <a:ext cx="1938784" cy="1938784"/>
            <a:chOff x="0" y="0"/>
            <a:chExt cx="2585045" cy="2585045"/>
          </a:xfrm>
        </p:grpSpPr>
        <p:sp>
          <p:nvSpPr>
            <p:cNvPr name="Freeform 9" id="9" descr="preencoded.png"/>
            <p:cNvSpPr/>
            <p:nvPr/>
          </p:nvSpPr>
          <p:spPr>
            <a:xfrm flipH="false" flipV="false" rot="0">
              <a:off x="0" y="0"/>
              <a:ext cx="2585085" cy="2585085"/>
            </a:xfrm>
            <a:custGeom>
              <a:avLst/>
              <a:gdLst/>
              <a:ahLst/>
              <a:cxnLst/>
              <a:rect r="r" b="b" t="t" l="l"/>
              <a:pathLst>
                <a:path h="2585085" w="2585085">
                  <a:moveTo>
                    <a:pt x="0" y="0"/>
                  </a:moveTo>
                  <a:lnTo>
                    <a:pt x="2585085" y="0"/>
                  </a:lnTo>
                  <a:lnTo>
                    <a:pt x="2585085" y="2585085"/>
                  </a:lnTo>
                  <a:lnTo>
                    <a:pt x="0" y="2585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1" b="1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036242" y="5201245"/>
            <a:ext cx="3136850" cy="769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375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Layered Luminosity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36242" y="6042571"/>
            <a:ext cx="3136850" cy="1915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5"/>
              </a:lnSpc>
            </a:pPr>
            <a:r>
              <a:rPr lang="en-US" sz="1812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Tuck fairy lights inside glass vases and weave them through greenery for ethereal, multi-dimensional glow.</a:t>
            </a:r>
          </a:p>
        </p:txBody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6461820" y="5210770"/>
            <a:ext cx="1938784" cy="1938784"/>
            <a:chOff x="0" y="0"/>
            <a:chExt cx="2585045" cy="2585045"/>
          </a:xfrm>
        </p:grpSpPr>
        <p:sp>
          <p:nvSpPr>
            <p:cNvPr name="Freeform 13" id="13" descr="preencoded.png"/>
            <p:cNvSpPr/>
            <p:nvPr/>
          </p:nvSpPr>
          <p:spPr>
            <a:xfrm flipH="false" flipV="false" rot="0">
              <a:off x="0" y="0"/>
              <a:ext cx="2585085" cy="2585085"/>
            </a:xfrm>
            <a:custGeom>
              <a:avLst/>
              <a:gdLst/>
              <a:ahLst/>
              <a:cxnLst/>
              <a:rect r="r" b="b" t="t" l="l"/>
              <a:pathLst>
                <a:path h="2585085" w="2585085">
                  <a:moveTo>
                    <a:pt x="0" y="0"/>
                  </a:moveTo>
                  <a:lnTo>
                    <a:pt x="2585085" y="0"/>
                  </a:lnTo>
                  <a:lnTo>
                    <a:pt x="2585085" y="2585085"/>
                  </a:lnTo>
                  <a:lnTo>
                    <a:pt x="0" y="2585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1" b="1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8689330" y="5201245"/>
            <a:ext cx="3040707" cy="38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375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Soft Illumination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689330" y="5662612"/>
            <a:ext cx="3136850" cy="1915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5"/>
              </a:lnSpc>
            </a:pPr>
            <a:r>
              <a:rPr lang="en-US" sz="1812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Combine dimmable candles with warm white string lights to create adjustable ambiance perfect for any mood.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2114908" y="5210770"/>
            <a:ext cx="1938784" cy="1938784"/>
            <a:chOff x="0" y="0"/>
            <a:chExt cx="2585045" cy="2585045"/>
          </a:xfrm>
        </p:grpSpPr>
        <p:sp>
          <p:nvSpPr>
            <p:cNvPr name="Freeform 17" id="17" descr="preencoded.png"/>
            <p:cNvSpPr/>
            <p:nvPr/>
          </p:nvSpPr>
          <p:spPr>
            <a:xfrm flipH="false" flipV="false" rot="0">
              <a:off x="0" y="0"/>
              <a:ext cx="2585085" cy="2585085"/>
            </a:xfrm>
            <a:custGeom>
              <a:avLst/>
              <a:gdLst/>
              <a:ahLst/>
              <a:cxnLst/>
              <a:rect r="r" b="b" t="t" l="l"/>
              <a:pathLst>
                <a:path h="2585085" w="2585085">
                  <a:moveTo>
                    <a:pt x="0" y="0"/>
                  </a:moveTo>
                  <a:lnTo>
                    <a:pt x="2585085" y="0"/>
                  </a:lnTo>
                  <a:lnTo>
                    <a:pt x="2585085" y="2585085"/>
                  </a:lnTo>
                  <a:lnTo>
                    <a:pt x="0" y="2585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1" b="1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4342417" y="5201245"/>
            <a:ext cx="3049489" cy="38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375">
                <a:solidFill>
                  <a:srgbClr val="FFE5E5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Intimate Spaces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342417" y="5662612"/>
            <a:ext cx="3136850" cy="1915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5"/>
              </a:lnSpc>
            </a:pPr>
            <a:r>
              <a:rPr lang="en-US" sz="1812">
                <a:solidFill>
                  <a:srgbClr val="FFE5E5"/>
                </a:solidFill>
                <a:latin typeface="DM Sans"/>
                <a:ea typeface="DM Sans"/>
                <a:cs typeface="DM Sans"/>
                <a:sym typeface="DM Sans"/>
              </a:rPr>
              <a:t>Design cozy nooks with flickering candlelight and amber hues that invite quiet reflection and peaceful moments.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808732" y="8217545"/>
            <a:ext cx="16670536" cy="1351509"/>
            <a:chOff x="0" y="0"/>
            <a:chExt cx="22227382" cy="180201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2227412" cy="1802003"/>
            </a:xfrm>
            <a:custGeom>
              <a:avLst/>
              <a:gdLst/>
              <a:ahLst/>
              <a:cxnLst/>
              <a:rect r="r" b="b" t="t" l="l"/>
              <a:pathLst>
                <a:path h="1802003" w="22227412">
                  <a:moveTo>
                    <a:pt x="0" y="129413"/>
                  </a:moveTo>
                  <a:cubicBezTo>
                    <a:pt x="0" y="57912"/>
                    <a:pt x="57912" y="0"/>
                    <a:pt x="129413" y="0"/>
                  </a:cubicBezTo>
                  <a:lnTo>
                    <a:pt x="22098000" y="0"/>
                  </a:lnTo>
                  <a:cubicBezTo>
                    <a:pt x="22169501" y="0"/>
                    <a:pt x="22227412" y="57912"/>
                    <a:pt x="22227412" y="129413"/>
                  </a:cubicBezTo>
                  <a:lnTo>
                    <a:pt x="22227412" y="1672590"/>
                  </a:lnTo>
                  <a:cubicBezTo>
                    <a:pt x="22227412" y="1744091"/>
                    <a:pt x="22169501" y="1802003"/>
                    <a:pt x="22098000" y="1802003"/>
                  </a:cubicBezTo>
                  <a:lnTo>
                    <a:pt x="129413" y="1802003"/>
                  </a:lnTo>
                  <a:cubicBezTo>
                    <a:pt x="57912" y="1802003"/>
                    <a:pt x="0" y="1744091"/>
                    <a:pt x="0" y="1672590"/>
                  </a:cubicBezTo>
                  <a:close/>
                </a:path>
              </a:pathLst>
            </a:custGeom>
            <a:solidFill>
              <a:srgbClr val="460707"/>
            </a:solid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039714" y="8561337"/>
            <a:ext cx="288726" cy="230981"/>
            <a:chOff x="0" y="0"/>
            <a:chExt cx="384968" cy="307975"/>
          </a:xfrm>
        </p:grpSpPr>
        <p:sp>
          <p:nvSpPr>
            <p:cNvPr name="Freeform 23" id="23" descr="preencoded.png"/>
            <p:cNvSpPr/>
            <p:nvPr/>
          </p:nvSpPr>
          <p:spPr>
            <a:xfrm flipH="false" flipV="false" rot="0">
              <a:off x="0" y="0"/>
              <a:ext cx="384937" cy="307975"/>
            </a:xfrm>
            <a:custGeom>
              <a:avLst/>
              <a:gdLst/>
              <a:ahLst/>
              <a:cxnLst/>
              <a:rect r="r" b="b" t="t" l="l"/>
              <a:pathLst>
                <a:path h="307975" w="384937">
                  <a:moveTo>
                    <a:pt x="0" y="0"/>
                  </a:moveTo>
                  <a:lnTo>
                    <a:pt x="384937" y="0"/>
                  </a:lnTo>
                  <a:lnTo>
                    <a:pt x="384937" y="307975"/>
                  </a:lnTo>
                  <a:lnTo>
                    <a:pt x="0" y="30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8" b="0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559421" y="8439596"/>
            <a:ext cx="15688866" cy="806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5"/>
              </a:lnSpc>
            </a:pPr>
            <a:r>
              <a:rPr lang="en-US" sz="1812" b="true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Pro Tip:</a:t>
            </a:r>
            <a:r>
              <a:rPr lang="en-US" sz="1812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Lighting is the secret ingredient that transforms ordinary decorations into magical experiences, evoking holiday wonder and heartfelt warmth in every corner of your home.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A0A0A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670471" y="507801"/>
            <a:ext cx="10031314" cy="649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7"/>
              </a:lnSpc>
            </a:pPr>
            <a:r>
              <a:rPr lang="en-US" sz="3937">
                <a:solidFill>
                  <a:srgbClr val="FAEBEB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Trending Color Palettes for 2025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65709" y="1535460"/>
            <a:ext cx="8387209" cy="1454497"/>
            <a:chOff x="0" y="0"/>
            <a:chExt cx="11182945" cy="19393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6350"/>
              <a:ext cx="11170158" cy="1926590"/>
            </a:xfrm>
            <a:custGeom>
              <a:avLst/>
              <a:gdLst/>
              <a:ahLst/>
              <a:cxnLst/>
              <a:rect r="r" b="b" t="t" l="l"/>
              <a:pathLst>
                <a:path h="1926590" w="11170158">
                  <a:moveTo>
                    <a:pt x="0" y="107315"/>
                  </a:moveTo>
                  <a:cubicBezTo>
                    <a:pt x="0" y="48006"/>
                    <a:pt x="48260" y="0"/>
                    <a:pt x="107823" y="0"/>
                  </a:cubicBezTo>
                  <a:lnTo>
                    <a:pt x="11062335" y="0"/>
                  </a:lnTo>
                  <a:cubicBezTo>
                    <a:pt x="11121898" y="0"/>
                    <a:pt x="11170158" y="48006"/>
                    <a:pt x="11170158" y="107315"/>
                  </a:cubicBezTo>
                  <a:lnTo>
                    <a:pt x="11170158" y="1819275"/>
                  </a:lnTo>
                  <a:cubicBezTo>
                    <a:pt x="11170158" y="1878584"/>
                    <a:pt x="11121898" y="1926590"/>
                    <a:pt x="11062335" y="1926590"/>
                  </a:cubicBezTo>
                  <a:lnTo>
                    <a:pt x="107823" y="1926590"/>
                  </a:lnTo>
                  <a:cubicBezTo>
                    <a:pt x="48260" y="1926590"/>
                    <a:pt x="0" y="1878584"/>
                    <a:pt x="0" y="1819275"/>
                  </a:cubicBezTo>
                  <a:close/>
                </a:path>
              </a:pathLst>
            </a:custGeom>
            <a:solidFill>
              <a:srgbClr val="C9131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182858" cy="1939290"/>
            </a:xfrm>
            <a:custGeom>
              <a:avLst/>
              <a:gdLst/>
              <a:ahLst/>
              <a:cxnLst/>
              <a:rect r="r" b="b" t="t" l="l"/>
              <a:pathLst>
                <a:path h="1939290" w="11182858">
                  <a:moveTo>
                    <a:pt x="0" y="113665"/>
                  </a:moveTo>
                  <a:cubicBezTo>
                    <a:pt x="0" y="50800"/>
                    <a:pt x="51181" y="0"/>
                    <a:pt x="114173" y="0"/>
                  </a:cubicBezTo>
                  <a:lnTo>
                    <a:pt x="11068685" y="0"/>
                  </a:lnTo>
                  <a:lnTo>
                    <a:pt x="11068685" y="6350"/>
                  </a:lnTo>
                  <a:lnTo>
                    <a:pt x="11068685" y="0"/>
                  </a:lnTo>
                  <a:cubicBezTo>
                    <a:pt x="11131677" y="0"/>
                    <a:pt x="11182858" y="50800"/>
                    <a:pt x="11182858" y="113665"/>
                  </a:cubicBezTo>
                  <a:lnTo>
                    <a:pt x="11176508" y="113665"/>
                  </a:lnTo>
                  <a:lnTo>
                    <a:pt x="11182858" y="113665"/>
                  </a:lnTo>
                  <a:lnTo>
                    <a:pt x="11182858" y="1825625"/>
                  </a:lnTo>
                  <a:lnTo>
                    <a:pt x="11176508" y="1825625"/>
                  </a:lnTo>
                  <a:lnTo>
                    <a:pt x="11182858" y="1825625"/>
                  </a:lnTo>
                  <a:cubicBezTo>
                    <a:pt x="11182858" y="1888363"/>
                    <a:pt x="11131677" y="1939290"/>
                    <a:pt x="11068685" y="1939290"/>
                  </a:cubicBezTo>
                  <a:lnTo>
                    <a:pt x="11068685" y="1932940"/>
                  </a:lnTo>
                  <a:lnTo>
                    <a:pt x="11068685" y="1939290"/>
                  </a:lnTo>
                  <a:lnTo>
                    <a:pt x="114173" y="1939290"/>
                  </a:lnTo>
                  <a:lnTo>
                    <a:pt x="114173" y="1932940"/>
                  </a:lnTo>
                  <a:lnTo>
                    <a:pt x="114173" y="1939290"/>
                  </a:lnTo>
                  <a:cubicBezTo>
                    <a:pt x="51181" y="1939290"/>
                    <a:pt x="0" y="1888490"/>
                    <a:pt x="0" y="1825625"/>
                  </a:cubicBezTo>
                  <a:lnTo>
                    <a:pt x="0" y="113665"/>
                  </a:lnTo>
                  <a:lnTo>
                    <a:pt x="6350" y="113665"/>
                  </a:lnTo>
                  <a:lnTo>
                    <a:pt x="0" y="113665"/>
                  </a:lnTo>
                  <a:moveTo>
                    <a:pt x="12700" y="113665"/>
                  </a:moveTo>
                  <a:lnTo>
                    <a:pt x="12700" y="1825625"/>
                  </a:lnTo>
                  <a:lnTo>
                    <a:pt x="6350" y="1825625"/>
                  </a:lnTo>
                  <a:lnTo>
                    <a:pt x="12700" y="1825625"/>
                  </a:lnTo>
                  <a:cubicBezTo>
                    <a:pt x="12700" y="1881378"/>
                    <a:pt x="58166" y="1926590"/>
                    <a:pt x="114173" y="1926590"/>
                  </a:cubicBezTo>
                  <a:lnTo>
                    <a:pt x="11068685" y="1926590"/>
                  </a:lnTo>
                  <a:cubicBezTo>
                    <a:pt x="11124819" y="1926590"/>
                    <a:pt x="11170158" y="1881378"/>
                    <a:pt x="11170158" y="1825625"/>
                  </a:cubicBezTo>
                  <a:lnTo>
                    <a:pt x="11170158" y="113665"/>
                  </a:lnTo>
                  <a:cubicBezTo>
                    <a:pt x="11170158" y="57912"/>
                    <a:pt x="11124692" y="12700"/>
                    <a:pt x="11068685" y="12700"/>
                  </a:cubicBezTo>
                  <a:lnTo>
                    <a:pt x="114173" y="12700"/>
                  </a:lnTo>
                  <a:lnTo>
                    <a:pt x="114173" y="6350"/>
                  </a:lnTo>
                  <a:lnTo>
                    <a:pt x="114173" y="12700"/>
                  </a:lnTo>
                  <a:cubicBezTo>
                    <a:pt x="58166" y="12700"/>
                    <a:pt x="12700" y="57912"/>
                    <a:pt x="12700" y="113665"/>
                  </a:cubicBezTo>
                  <a:close/>
                </a:path>
              </a:pathLst>
            </a:custGeom>
            <a:solidFill>
              <a:srgbClr val="E22C2C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71537" y="1731764"/>
            <a:ext cx="2927598" cy="324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7"/>
              </a:lnSpc>
            </a:pPr>
            <a:r>
              <a:rPr lang="en-US" sz="1937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Classic with a Twist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71537" y="2114104"/>
            <a:ext cx="7975550" cy="670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75"/>
              </a:lnSpc>
            </a:pPr>
            <a:r>
              <a:rPr lang="en-US" sz="15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Traditional reds and greens reimagined with modern proportions, unexpected patterns, and contemporary styling techniques.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9234934" y="1535460"/>
            <a:ext cx="8387358" cy="1454497"/>
            <a:chOff x="0" y="0"/>
            <a:chExt cx="11183143" cy="193933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" y="6350"/>
              <a:ext cx="11170412" cy="1926590"/>
            </a:xfrm>
            <a:custGeom>
              <a:avLst/>
              <a:gdLst/>
              <a:ahLst/>
              <a:cxnLst/>
              <a:rect r="r" b="b" t="t" l="l"/>
              <a:pathLst>
                <a:path h="1926590" w="11170412">
                  <a:moveTo>
                    <a:pt x="0" y="107315"/>
                  </a:moveTo>
                  <a:cubicBezTo>
                    <a:pt x="0" y="48006"/>
                    <a:pt x="48260" y="0"/>
                    <a:pt x="107823" y="0"/>
                  </a:cubicBezTo>
                  <a:lnTo>
                    <a:pt x="11062589" y="0"/>
                  </a:lnTo>
                  <a:cubicBezTo>
                    <a:pt x="11122152" y="0"/>
                    <a:pt x="11170412" y="48006"/>
                    <a:pt x="11170412" y="107315"/>
                  </a:cubicBezTo>
                  <a:lnTo>
                    <a:pt x="11170412" y="1819275"/>
                  </a:lnTo>
                  <a:cubicBezTo>
                    <a:pt x="11170412" y="1878584"/>
                    <a:pt x="11122152" y="1926590"/>
                    <a:pt x="11062589" y="1926590"/>
                  </a:cubicBezTo>
                  <a:lnTo>
                    <a:pt x="107823" y="1926590"/>
                  </a:lnTo>
                  <a:cubicBezTo>
                    <a:pt x="48260" y="1926590"/>
                    <a:pt x="0" y="1878584"/>
                    <a:pt x="0" y="1819275"/>
                  </a:cubicBezTo>
                  <a:close/>
                </a:path>
              </a:pathLst>
            </a:custGeom>
            <a:solidFill>
              <a:srgbClr val="C9131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183112" cy="1939290"/>
            </a:xfrm>
            <a:custGeom>
              <a:avLst/>
              <a:gdLst/>
              <a:ahLst/>
              <a:cxnLst/>
              <a:rect r="r" b="b" t="t" l="l"/>
              <a:pathLst>
                <a:path h="1939290" w="11183112">
                  <a:moveTo>
                    <a:pt x="0" y="113665"/>
                  </a:moveTo>
                  <a:cubicBezTo>
                    <a:pt x="0" y="50800"/>
                    <a:pt x="51181" y="0"/>
                    <a:pt x="114173" y="0"/>
                  </a:cubicBezTo>
                  <a:lnTo>
                    <a:pt x="11068939" y="0"/>
                  </a:lnTo>
                  <a:lnTo>
                    <a:pt x="11068939" y="6350"/>
                  </a:lnTo>
                  <a:lnTo>
                    <a:pt x="11068939" y="0"/>
                  </a:lnTo>
                  <a:cubicBezTo>
                    <a:pt x="11131931" y="0"/>
                    <a:pt x="11183112" y="50800"/>
                    <a:pt x="11183112" y="113665"/>
                  </a:cubicBezTo>
                  <a:lnTo>
                    <a:pt x="11176762" y="113665"/>
                  </a:lnTo>
                  <a:lnTo>
                    <a:pt x="11183112" y="113665"/>
                  </a:lnTo>
                  <a:lnTo>
                    <a:pt x="11183112" y="1825625"/>
                  </a:lnTo>
                  <a:lnTo>
                    <a:pt x="11176762" y="1825625"/>
                  </a:lnTo>
                  <a:lnTo>
                    <a:pt x="11183112" y="1825625"/>
                  </a:lnTo>
                  <a:cubicBezTo>
                    <a:pt x="11183112" y="1888363"/>
                    <a:pt x="11131931" y="1939290"/>
                    <a:pt x="11068939" y="1939290"/>
                  </a:cubicBezTo>
                  <a:lnTo>
                    <a:pt x="11068939" y="1932940"/>
                  </a:lnTo>
                  <a:lnTo>
                    <a:pt x="11068939" y="1939290"/>
                  </a:lnTo>
                  <a:lnTo>
                    <a:pt x="114173" y="1939290"/>
                  </a:lnTo>
                  <a:lnTo>
                    <a:pt x="114173" y="1932940"/>
                  </a:lnTo>
                  <a:lnTo>
                    <a:pt x="114173" y="1939290"/>
                  </a:lnTo>
                  <a:cubicBezTo>
                    <a:pt x="51181" y="1939290"/>
                    <a:pt x="0" y="1888490"/>
                    <a:pt x="0" y="1825625"/>
                  </a:cubicBezTo>
                  <a:lnTo>
                    <a:pt x="0" y="113665"/>
                  </a:lnTo>
                  <a:lnTo>
                    <a:pt x="6350" y="113665"/>
                  </a:lnTo>
                  <a:lnTo>
                    <a:pt x="0" y="113665"/>
                  </a:lnTo>
                  <a:moveTo>
                    <a:pt x="12700" y="113665"/>
                  </a:moveTo>
                  <a:lnTo>
                    <a:pt x="12700" y="1825625"/>
                  </a:lnTo>
                  <a:lnTo>
                    <a:pt x="6350" y="1825625"/>
                  </a:lnTo>
                  <a:lnTo>
                    <a:pt x="12700" y="1825625"/>
                  </a:lnTo>
                  <a:cubicBezTo>
                    <a:pt x="12700" y="1881378"/>
                    <a:pt x="58166" y="1926590"/>
                    <a:pt x="114173" y="1926590"/>
                  </a:cubicBezTo>
                  <a:lnTo>
                    <a:pt x="11068939" y="1926590"/>
                  </a:lnTo>
                  <a:cubicBezTo>
                    <a:pt x="11125073" y="1926590"/>
                    <a:pt x="11170412" y="1881378"/>
                    <a:pt x="11170412" y="1825625"/>
                  </a:cubicBezTo>
                  <a:lnTo>
                    <a:pt x="11170412" y="113665"/>
                  </a:lnTo>
                  <a:cubicBezTo>
                    <a:pt x="11170412" y="57912"/>
                    <a:pt x="11124946" y="12700"/>
                    <a:pt x="11068939" y="12700"/>
                  </a:cubicBezTo>
                  <a:lnTo>
                    <a:pt x="114173" y="12700"/>
                  </a:lnTo>
                  <a:lnTo>
                    <a:pt x="114173" y="6350"/>
                  </a:lnTo>
                  <a:lnTo>
                    <a:pt x="114173" y="12700"/>
                  </a:lnTo>
                  <a:cubicBezTo>
                    <a:pt x="58166" y="12700"/>
                    <a:pt x="12700" y="57912"/>
                    <a:pt x="12700" y="113665"/>
                  </a:cubicBezTo>
                  <a:close/>
                </a:path>
              </a:pathLst>
            </a:custGeom>
            <a:solidFill>
              <a:srgbClr val="E22C2C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9440764" y="1731764"/>
            <a:ext cx="3088184" cy="324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7"/>
              </a:lnSpc>
            </a:pPr>
            <a:r>
              <a:rPr lang="en-US" sz="1937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Jewel Tone Richness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440764" y="2114104"/>
            <a:ext cx="7975699" cy="670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75"/>
              </a:lnSpc>
            </a:pPr>
            <a:r>
              <a:rPr lang="en-US" sz="15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Deep burgundy exudes luxury, emerald brings natural vibrancy, and sapphire adds regal sophistication to your décor.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665709" y="3171974"/>
            <a:ext cx="8387209" cy="1454497"/>
            <a:chOff x="0" y="0"/>
            <a:chExt cx="11182945" cy="193933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50" y="6350"/>
              <a:ext cx="11170158" cy="1926590"/>
            </a:xfrm>
            <a:custGeom>
              <a:avLst/>
              <a:gdLst/>
              <a:ahLst/>
              <a:cxnLst/>
              <a:rect r="r" b="b" t="t" l="l"/>
              <a:pathLst>
                <a:path h="1926590" w="11170158">
                  <a:moveTo>
                    <a:pt x="0" y="107315"/>
                  </a:moveTo>
                  <a:cubicBezTo>
                    <a:pt x="0" y="48006"/>
                    <a:pt x="48260" y="0"/>
                    <a:pt x="107823" y="0"/>
                  </a:cubicBezTo>
                  <a:lnTo>
                    <a:pt x="11062335" y="0"/>
                  </a:lnTo>
                  <a:cubicBezTo>
                    <a:pt x="11121898" y="0"/>
                    <a:pt x="11170158" y="48006"/>
                    <a:pt x="11170158" y="107315"/>
                  </a:cubicBezTo>
                  <a:lnTo>
                    <a:pt x="11170158" y="1819275"/>
                  </a:lnTo>
                  <a:cubicBezTo>
                    <a:pt x="11170158" y="1878584"/>
                    <a:pt x="11121898" y="1926590"/>
                    <a:pt x="11062335" y="1926590"/>
                  </a:cubicBezTo>
                  <a:lnTo>
                    <a:pt x="107823" y="1926590"/>
                  </a:lnTo>
                  <a:cubicBezTo>
                    <a:pt x="48260" y="1926590"/>
                    <a:pt x="0" y="1878584"/>
                    <a:pt x="0" y="1819275"/>
                  </a:cubicBezTo>
                  <a:close/>
                </a:path>
              </a:pathLst>
            </a:custGeom>
            <a:solidFill>
              <a:srgbClr val="C91313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182858" cy="1939290"/>
            </a:xfrm>
            <a:custGeom>
              <a:avLst/>
              <a:gdLst/>
              <a:ahLst/>
              <a:cxnLst/>
              <a:rect r="r" b="b" t="t" l="l"/>
              <a:pathLst>
                <a:path h="1939290" w="11182858">
                  <a:moveTo>
                    <a:pt x="0" y="113665"/>
                  </a:moveTo>
                  <a:cubicBezTo>
                    <a:pt x="0" y="50800"/>
                    <a:pt x="51181" y="0"/>
                    <a:pt x="114173" y="0"/>
                  </a:cubicBezTo>
                  <a:lnTo>
                    <a:pt x="11068685" y="0"/>
                  </a:lnTo>
                  <a:lnTo>
                    <a:pt x="11068685" y="6350"/>
                  </a:lnTo>
                  <a:lnTo>
                    <a:pt x="11068685" y="0"/>
                  </a:lnTo>
                  <a:cubicBezTo>
                    <a:pt x="11131677" y="0"/>
                    <a:pt x="11182858" y="50800"/>
                    <a:pt x="11182858" y="113665"/>
                  </a:cubicBezTo>
                  <a:lnTo>
                    <a:pt x="11176508" y="113665"/>
                  </a:lnTo>
                  <a:lnTo>
                    <a:pt x="11182858" y="113665"/>
                  </a:lnTo>
                  <a:lnTo>
                    <a:pt x="11182858" y="1825625"/>
                  </a:lnTo>
                  <a:lnTo>
                    <a:pt x="11176508" y="1825625"/>
                  </a:lnTo>
                  <a:lnTo>
                    <a:pt x="11182858" y="1825625"/>
                  </a:lnTo>
                  <a:cubicBezTo>
                    <a:pt x="11182858" y="1888363"/>
                    <a:pt x="11131677" y="1939290"/>
                    <a:pt x="11068685" y="1939290"/>
                  </a:cubicBezTo>
                  <a:lnTo>
                    <a:pt x="11068685" y="1932940"/>
                  </a:lnTo>
                  <a:lnTo>
                    <a:pt x="11068685" y="1939290"/>
                  </a:lnTo>
                  <a:lnTo>
                    <a:pt x="114173" y="1939290"/>
                  </a:lnTo>
                  <a:lnTo>
                    <a:pt x="114173" y="1932940"/>
                  </a:lnTo>
                  <a:lnTo>
                    <a:pt x="114173" y="1939290"/>
                  </a:lnTo>
                  <a:cubicBezTo>
                    <a:pt x="51181" y="1939290"/>
                    <a:pt x="0" y="1888490"/>
                    <a:pt x="0" y="1825625"/>
                  </a:cubicBezTo>
                  <a:lnTo>
                    <a:pt x="0" y="113665"/>
                  </a:lnTo>
                  <a:lnTo>
                    <a:pt x="6350" y="113665"/>
                  </a:lnTo>
                  <a:lnTo>
                    <a:pt x="0" y="113665"/>
                  </a:lnTo>
                  <a:moveTo>
                    <a:pt x="12700" y="113665"/>
                  </a:moveTo>
                  <a:lnTo>
                    <a:pt x="12700" y="1825625"/>
                  </a:lnTo>
                  <a:lnTo>
                    <a:pt x="6350" y="1825625"/>
                  </a:lnTo>
                  <a:lnTo>
                    <a:pt x="12700" y="1825625"/>
                  </a:lnTo>
                  <a:cubicBezTo>
                    <a:pt x="12700" y="1881378"/>
                    <a:pt x="58166" y="1926590"/>
                    <a:pt x="114173" y="1926590"/>
                  </a:cubicBezTo>
                  <a:lnTo>
                    <a:pt x="11068685" y="1926590"/>
                  </a:lnTo>
                  <a:cubicBezTo>
                    <a:pt x="11124819" y="1926590"/>
                    <a:pt x="11170158" y="1881378"/>
                    <a:pt x="11170158" y="1825625"/>
                  </a:cubicBezTo>
                  <a:lnTo>
                    <a:pt x="11170158" y="113665"/>
                  </a:lnTo>
                  <a:cubicBezTo>
                    <a:pt x="11170158" y="57912"/>
                    <a:pt x="11124692" y="12700"/>
                    <a:pt x="11068685" y="12700"/>
                  </a:cubicBezTo>
                  <a:lnTo>
                    <a:pt x="114173" y="12700"/>
                  </a:lnTo>
                  <a:lnTo>
                    <a:pt x="114173" y="6350"/>
                  </a:lnTo>
                  <a:lnTo>
                    <a:pt x="114173" y="12700"/>
                  </a:lnTo>
                  <a:cubicBezTo>
                    <a:pt x="58166" y="12700"/>
                    <a:pt x="12700" y="57912"/>
                    <a:pt x="12700" y="113665"/>
                  </a:cubicBezTo>
                  <a:close/>
                </a:path>
              </a:pathLst>
            </a:custGeom>
            <a:solidFill>
              <a:srgbClr val="E22C2C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871537" y="3368277"/>
            <a:ext cx="2521000" cy="324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7"/>
              </a:lnSpc>
            </a:pPr>
            <a:r>
              <a:rPr lang="en-US" sz="1937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Warm Neutrals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71537" y="3750617"/>
            <a:ext cx="7975550" cy="670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75"/>
              </a:lnSpc>
            </a:pPr>
            <a:r>
              <a:rPr lang="en-US" sz="15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Versatile ochres and creamy tones provide grounding, allowing bolder colors to shine while maintaining cozy elegance.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9234934" y="3171974"/>
            <a:ext cx="8387358" cy="1454497"/>
            <a:chOff x="0" y="0"/>
            <a:chExt cx="11183143" cy="193933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350" y="6350"/>
              <a:ext cx="11170412" cy="1926590"/>
            </a:xfrm>
            <a:custGeom>
              <a:avLst/>
              <a:gdLst/>
              <a:ahLst/>
              <a:cxnLst/>
              <a:rect r="r" b="b" t="t" l="l"/>
              <a:pathLst>
                <a:path h="1926590" w="11170412">
                  <a:moveTo>
                    <a:pt x="0" y="107315"/>
                  </a:moveTo>
                  <a:cubicBezTo>
                    <a:pt x="0" y="48006"/>
                    <a:pt x="48260" y="0"/>
                    <a:pt x="107823" y="0"/>
                  </a:cubicBezTo>
                  <a:lnTo>
                    <a:pt x="11062589" y="0"/>
                  </a:lnTo>
                  <a:cubicBezTo>
                    <a:pt x="11122152" y="0"/>
                    <a:pt x="11170412" y="48006"/>
                    <a:pt x="11170412" y="107315"/>
                  </a:cubicBezTo>
                  <a:lnTo>
                    <a:pt x="11170412" y="1819275"/>
                  </a:lnTo>
                  <a:cubicBezTo>
                    <a:pt x="11170412" y="1878584"/>
                    <a:pt x="11122152" y="1926590"/>
                    <a:pt x="11062589" y="1926590"/>
                  </a:cubicBezTo>
                  <a:lnTo>
                    <a:pt x="107823" y="1926590"/>
                  </a:lnTo>
                  <a:cubicBezTo>
                    <a:pt x="48260" y="1926590"/>
                    <a:pt x="0" y="1878584"/>
                    <a:pt x="0" y="1819275"/>
                  </a:cubicBezTo>
                  <a:close/>
                </a:path>
              </a:pathLst>
            </a:custGeom>
            <a:solidFill>
              <a:srgbClr val="C91313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183112" cy="1939290"/>
            </a:xfrm>
            <a:custGeom>
              <a:avLst/>
              <a:gdLst/>
              <a:ahLst/>
              <a:cxnLst/>
              <a:rect r="r" b="b" t="t" l="l"/>
              <a:pathLst>
                <a:path h="1939290" w="11183112">
                  <a:moveTo>
                    <a:pt x="0" y="113665"/>
                  </a:moveTo>
                  <a:cubicBezTo>
                    <a:pt x="0" y="50800"/>
                    <a:pt x="51181" y="0"/>
                    <a:pt x="114173" y="0"/>
                  </a:cubicBezTo>
                  <a:lnTo>
                    <a:pt x="11068939" y="0"/>
                  </a:lnTo>
                  <a:lnTo>
                    <a:pt x="11068939" y="6350"/>
                  </a:lnTo>
                  <a:lnTo>
                    <a:pt x="11068939" y="0"/>
                  </a:lnTo>
                  <a:cubicBezTo>
                    <a:pt x="11131931" y="0"/>
                    <a:pt x="11183112" y="50800"/>
                    <a:pt x="11183112" y="113665"/>
                  </a:cubicBezTo>
                  <a:lnTo>
                    <a:pt x="11176762" y="113665"/>
                  </a:lnTo>
                  <a:lnTo>
                    <a:pt x="11183112" y="113665"/>
                  </a:lnTo>
                  <a:lnTo>
                    <a:pt x="11183112" y="1825625"/>
                  </a:lnTo>
                  <a:lnTo>
                    <a:pt x="11176762" y="1825625"/>
                  </a:lnTo>
                  <a:lnTo>
                    <a:pt x="11183112" y="1825625"/>
                  </a:lnTo>
                  <a:cubicBezTo>
                    <a:pt x="11183112" y="1888363"/>
                    <a:pt x="11131931" y="1939290"/>
                    <a:pt x="11068939" y="1939290"/>
                  </a:cubicBezTo>
                  <a:lnTo>
                    <a:pt x="11068939" y="1932940"/>
                  </a:lnTo>
                  <a:lnTo>
                    <a:pt x="11068939" y="1939290"/>
                  </a:lnTo>
                  <a:lnTo>
                    <a:pt x="114173" y="1939290"/>
                  </a:lnTo>
                  <a:lnTo>
                    <a:pt x="114173" y="1932940"/>
                  </a:lnTo>
                  <a:lnTo>
                    <a:pt x="114173" y="1939290"/>
                  </a:lnTo>
                  <a:cubicBezTo>
                    <a:pt x="51181" y="1939290"/>
                    <a:pt x="0" y="1888490"/>
                    <a:pt x="0" y="1825625"/>
                  </a:cubicBezTo>
                  <a:lnTo>
                    <a:pt x="0" y="113665"/>
                  </a:lnTo>
                  <a:lnTo>
                    <a:pt x="6350" y="113665"/>
                  </a:lnTo>
                  <a:lnTo>
                    <a:pt x="0" y="113665"/>
                  </a:lnTo>
                  <a:moveTo>
                    <a:pt x="12700" y="113665"/>
                  </a:moveTo>
                  <a:lnTo>
                    <a:pt x="12700" y="1825625"/>
                  </a:lnTo>
                  <a:lnTo>
                    <a:pt x="6350" y="1825625"/>
                  </a:lnTo>
                  <a:lnTo>
                    <a:pt x="12700" y="1825625"/>
                  </a:lnTo>
                  <a:cubicBezTo>
                    <a:pt x="12700" y="1881378"/>
                    <a:pt x="58166" y="1926590"/>
                    <a:pt x="114173" y="1926590"/>
                  </a:cubicBezTo>
                  <a:lnTo>
                    <a:pt x="11068939" y="1926590"/>
                  </a:lnTo>
                  <a:cubicBezTo>
                    <a:pt x="11125073" y="1926590"/>
                    <a:pt x="11170412" y="1881378"/>
                    <a:pt x="11170412" y="1825625"/>
                  </a:cubicBezTo>
                  <a:lnTo>
                    <a:pt x="11170412" y="113665"/>
                  </a:lnTo>
                  <a:cubicBezTo>
                    <a:pt x="11170412" y="57912"/>
                    <a:pt x="11124946" y="12700"/>
                    <a:pt x="11068939" y="12700"/>
                  </a:cubicBezTo>
                  <a:lnTo>
                    <a:pt x="114173" y="12700"/>
                  </a:lnTo>
                  <a:lnTo>
                    <a:pt x="114173" y="6350"/>
                  </a:lnTo>
                  <a:lnTo>
                    <a:pt x="114173" y="12700"/>
                  </a:lnTo>
                  <a:cubicBezTo>
                    <a:pt x="58166" y="12700"/>
                    <a:pt x="12700" y="57912"/>
                    <a:pt x="12700" y="113665"/>
                  </a:cubicBezTo>
                  <a:close/>
                </a:path>
              </a:pathLst>
            </a:custGeom>
            <a:solidFill>
              <a:srgbClr val="E22C2C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9440764" y="3368277"/>
            <a:ext cx="2521000" cy="324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7"/>
              </a:lnSpc>
            </a:pPr>
            <a:r>
              <a:rPr lang="en-US" sz="1937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Metallic Accents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440764" y="3750617"/>
            <a:ext cx="7975699" cy="670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75"/>
              </a:lnSpc>
            </a:pPr>
            <a:r>
              <a:rPr lang="en-US" sz="15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Aged brass offers vintage charm, silver provides cool sophistication, and rose gold adds romantic, contemporary flair.</a:t>
            </a:r>
          </a:p>
        </p:txBody>
      </p: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670471" y="5052715"/>
            <a:ext cx="5336827" cy="5336827"/>
            <a:chOff x="0" y="0"/>
            <a:chExt cx="7115770" cy="7115770"/>
          </a:xfrm>
        </p:grpSpPr>
        <p:sp>
          <p:nvSpPr>
            <p:cNvPr name="Freeform 28" id="28" descr="preencoded.png"/>
            <p:cNvSpPr/>
            <p:nvPr/>
          </p:nvSpPr>
          <p:spPr>
            <a:xfrm flipH="false" flipV="false" rot="0">
              <a:off x="0" y="0"/>
              <a:ext cx="7115810" cy="7115810"/>
            </a:xfrm>
            <a:custGeom>
              <a:avLst/>
              <a:gdLst/>
              <a:ahLst/>
              <a:cxnLst/>
              <a:rect r="r" b="b" t="t" l="l"/>
              <a:pathLst>
                <a:path h="7115810" w="7115810">
                  <a:moveTo>
                    <a:pt x="0" y="0"/>
                  </a:moveTo>
                  <a:lnTo>
                    <a:pt x="7115810" y="0"/>
                  </a:lnTo>
                  <a:lnTo>
                    <a:pt x="7115810" y="7115810"/>
                  </a:lnTo>
                  <a:lnTo>
                    <a:pt x="0" y="711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6484144" y="5052715"/>
            <a:ext cx="5336827" cy="5336827"/>
            <a:chOff x="0" y="0"/>
            <a:chExt cx="7115770" cy="7115770"/>
          </a:xfrm>
        </p:grpSpPr>
        <p:sp>
          <p:nvSpPr>
            <p:cNvPr name="Freeform 30" id="30" descr="preencoded.png"/>
            <p:cNvSpPr/>
            <p:nvPr/>
          </p:nvSpPr>
          <p:spPr>
            <a:xfrm flipH="false" flipV="false" rot="0">
              <a:off x="0" y="0"/>
              <a:ext cx="7115810" cy="7115810"/>
            </a:xfrm>
            <a:custGeom>
              <a:avLst/>
              <a:gdLst/>
              <a:ahLst/>
              <a:cxnLst/>
              <a:rect r="r" b="b" t="t" l="l"/>
              <a:pathLst>
                <a:path h="7115810" w="7115810">
                  <a:moveTo>
                    <a:pt x="0" y="0"/>
                  </a:moveTo>
                  <a:lnTo>
                    <a:pt x="7115810" y="0"/>
                  </a:lnTo>
                  <a:lnTo>
                    <a:pt x="7115810" y="7115810"/>
                  </a:lnTo>
                  <a:lnTo>
                    <a:pt x="0" y="711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31" id="31"/>
          <p:cNvGrpSpPr>
            <a:grpSpLocks noChangeAspect="true"/>
          </p:cNvGrpSpPr>
          <p:nvPr/>
        </p:nvGrpSpPr>
        <p:grpSpPr>
          <a:xfrm rot="0">
            <a:off x="12297816" y="5052715"/>
            <a:ext cx="5336827" cy="5336827"/>
            <a:chOff x="0" y="0"/>
            <a:chExt cx="7115770" cy="7115770"/>
          </a:xfrm>
        </p:grpSpPr>
        <p:sp>
          <p:nvSpPr>
            <p:cNvPr name="Freeform 32" id="32" descr="preencoded.png"/>
            <p:cNvSpPr/>
            <p:nvPr/>
          </p:nvSpPr>
          <p:spPr>
            <a:xfrm flipH="false" flipV="false" rot="0">
              <a:off x="0" y="0"/>
              <a:ext cx="7115810" cy="7115810"/>
            </a:xfrm>
            <a:custGeom>
              <a:avLst/>
              <a:gdLst/>
              <a:ahLst/>
              <a:cxnLst/>
              <a:rect r="r" b="b" t="t" l="l"/>
              <a:pathLst>
                <a:path h="7115810" w="7115810">
                  <a:moveTo>
                    <a:pt x="0" y="0"/>
                  </a:moveTo>
                  <a:lnTo>
                    <a:pt x="7115810" y="0"/>
                  </a:lnTo>
                  <a:lnTo>
                    <a:pt x="7115810" y="7115810"/>
                  </a:lnTo>
                  <a:lnTo>
                    <a:pt x="0" y="711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DAG4vJRQ0Hw</dc:identifier>
  <dcterms:modified xsi:type="dcterms:W3CDTF">2011-08-01T06:04:30Z</dcterms:modified>
  <cp:revision>1</cp:revision>
  <dc:title>Christmas Decoration Idea</dc:title>
</cp:coreProperties>
</file>