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6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Constantia" pitchFamily="18" charset="0"/>
      <p:regular r:id="rId6"/>
      <p:bold r:id="rId7"/>
      <p:italic r:id="rId8"/>
      <p:boldItalic r:id="rId9"/>
    </p:embeddedFont>
    <p:embeddedFont>
      <p:font typeface="Canva Sans Bold" charset="0"/>
      <p:regular r:id="rId10"/>
    </p:embeddedFont>
    <p:embeddedFont>
      <p:font typeface="Wingdings 2" pitchFamily="18" charset="2"/>
      <p:regular r:id="rId11"/>
    </p:embeddedFont>
    <p:embeddedFont>
      <p:font typeface="Calibri" pitchFamily="34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>
        <p:scale>
          <a:sx n="40" d="100"/>
          <a:sy n="40" d="100"/>
        </p:scale>
        <p:origin x="-1704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066800" y="2057400"/>
            <a:ext cx="15703296" cy="2743200"/>
          </a:xfrm>
          <a:ln>
            <a:noFill/>
          </a:ln>
        </p:spPr>
        <p:txBody>
          <a:bodyPr vert="horz" tIns="0" rIns="32657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10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066800" y="4842804"/>
            <a:ext cx="15709392" cy="2628900"/>
          </a:xfrm>
        </p:spPr>
        <p:txBody>
          <a:bodyPr lIns="0" rIns="32657"/>
          <a:lstStyle>
            <a:lvl1pPr marL="0" marR="81642" indent="0" algn="r">
              <a:buNone/>
              <a:defRPr>
                <a:solidFill>
                  <a:schemeClr val="tx1"/>
                </a:solidFill>
              </a:defRPr>
            </a:lvl1pPr>
            <a:lvl2pPr marL="816422" indent="0" algn="ctr">
              <a:buNone/>
            </a:lvl2pPr>
            <a:lvl3pPr marL="1632844" indent="0" algn="ctr">
              <a:buNone/>
            </a:lvl3pPr>
            <a:lvl4pPr marL="2449266" indent="0" algn="ctr">
              <a:buNone/>
            </a:lvl4pPr>
            <a:lvl5pPr marL="3265688" indent="0" algn="ctr">
              <a:buNone/>
            </a:lvl5pPr>
            <a:lvl6pPr marL="4082110" indent="0" algn="ctr">
              <a:buNone/>
            </a:lvl6pPr>
            <a:lvl7pPr marL="4898532" indent="0" algn="ctr">
              <a:buNone/>
            </a:lvl7pPr>
            <a:lvl8pPr marL="5714954" indent="0" algn="ctr">
              <a:buNone/>
            </a:lvl8pPr>
            <a:lvl9pPr marL="6531376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1371602"/>
            <a:ext cx="4114800" cy="781764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371602"/>
            <a:ext cx="12039600" cy="781764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704" y="1975104"/>
            <a:ext cx="15544800" cy="2043684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10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0704" y="4056996"/>
            <a:ext cx="15544800" cy="2264568"/>
          </a:xfrm>
        </p:spPr>
        <p:txBody>
          <a:bodyPr lIns="81642" rIns="81642" anchor="t"/>
          <a:lstStyle>
            <a:lvl1pPr marL="0" indent="0">
              <a:buNone/>
              <a:defRPr sz="3900">
                <a:solidFill>
                  <a:schemeClr val="tx1"/>
                </a:solidFill>
              </a:defRPr>
            </a:lvl1pPr>
            <a:lvl2pPr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6132"/>
            <a:ext cx="16459200" cy="17145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880128"/>
            <a:ext cx="8077200" cy="6652260"/>
          </a:xfrm>
        </p:spPr>
        <p:txBody>
          <a:bodyPr/>
          <a:lstStyle>
            <a:lvl1pPr>
              <a:defRPr sz="46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880128"/>
            <a:ext cx="8077200" cy="6652260"/>
          </a:xfrm>
        </p:spPr>
        <p:txBody>
          <a:bodyPr/>
          <a:lstStyle>
            <a:lvl1pPr>
              <a:defRPr sz="46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6132"/>
            <a:ext cx="16459200" cy="1714500"/>
          </a:xfrm>
        </p:spPr>
        <p:txBody>
          <a:bodyPr tIns="81642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82872"/>
            <a:ext cx="8080376" cy="989028"/>
          </a:xfrm>
        </p:spPr>
        <p:txBody>
          <a:bodyPr lIns="81642" tIns="0" rIns="81642" bIns="0" anchor="ctr">
            <a:noAutofit/>
          </a:bodyPr>
          <a:lstStyle>
            <a:lvl1pPr marL="0" indent="0">
              <a:buNone/>
              <a:defRPr sz="43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3600" b="1"/>
            </a:lvl2pPr>
            <a:lvl3pPr>
              <a:buNone/>
              <a:defRPr sz="3200" b="1"/>
            </a:lvl3pPr>
            <a:lvl4pPr>
              <a:buNone/>
              <a:defRPr sz="2900" b="1"/>
            </a:lvl4pPr>
            <a:lvl5pPr>
              <a:buNone/>
              <a:defRPr sz="29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9290051" y="2789636"/>
            <a:ext cx="8083550" cy="982265"/>
          </a:xfrm>
        </p:spPr>
        <p:txBody>
          <a:bodyPr lIns="81642" tIns="0" rIns="81642" bIns="0" anchor="ctr"/>
          <a:lstStyle>
            <a:lvl1pPr marL="0" indent="0">
              <a:buNone/>
              <a:defRPr sz="43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3600" b="1"/>
            </a:lvl2pPr>
            <a:lvl3pPr>
              <a:buNone/>
              <a:defRPr sz="3200" b="1"/>
            </a:lvl3pPr>
            <a:lvl4pPr>
              <a:buNone/>
              <a:defRPr sz="2900" b="1"/>
            </a:lvl4pPr>
            <a:lvl5pPr>
              <a:buNone/>
              <a:defRPr sz="29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914400" y="3771900"/>
            <a:ext cx="8080376" cy="5768580"/>
          </a:xfrm>
        </p:spPr>
        <p:txBody>
          <a:bodyPr tIns="0"/>
          <a:lstStyle>
            <a:lvl1pPr>
              <a:defRPr sz="39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1" y="3771900"/>
            <a:ext cx="8083550" cy="5768580"/>
          </a:xfrm>
        </p:spPr>
        <p:txBody>
          <a:bodyPr tIns="0"/>
          <a:lstStyle>
            <a:lvl1pPr>
              <a:defRPr sz="39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6132"/>
            <a:ext cx="16611600" cy="1714500"/>
          </a:xfrm>
        </p:spPr>
        <p:txBody>
          <a:bodyPr vert="horz" tIns="81642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89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71528"/>
            <a:ext cx="5486400" cy="1743075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4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371600" y="2514600"/>
            <a:ext cx="5486400" cy="6858000"/>
          </a:xfrm>
        </p:spPr>
        <p:txBody>
          <a:bodyPr lIns="32657" rIns="32657"/>
          <a:lstStyle>
            <a:lvl1pPr marL="0" indent="0" algn="l">
              <a:buNone/>
              <a:defRPr sz="2500"/>
            </a:lvl1pPr>
            <a:lvl2pPr indent="0" algn="l">
              <a:buNone/>
              <a:defRPr sz="2100"/>
            </a:lvl2pPr>
            <a:lvl3pPr indent="0" algn="l">
              <a:buNone/>
              <a:defRPr sz="1800"/>
            </a:lvl3pPr>
            <a:lvl4pPr indent="0" algn="l">
              <a:buNone/>
              <a:defRPr sz="1600"/>
            </a:lvl4pPr>
            <a:lvl5pPr indent="0" algn="l">
              <a:buNone/>
              <a:defRPr sz="16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150100" y="2514600"/>
            <a:ext cx="10223500" cy="6858000"/>
          </a:xfrm>
        </p:spPr>
        <p:txBody>
          <a:bodyPr tIns="0"/>
          <a:lstStyle>
            <a:lvl1pPr>
              <a:defRPr sz="5000"/>
            </a:lvl1pPr>
            <a:lvl2pPr>
              <a:defRPr sz="4600"/>
            </a:lvl2pPr>
            <a:lvl3pPr>
              <a:defRPr sz="4300"/>
            </a:lvl3pPr>
            <a:lvl4pPr>
              <a:defRPr sz="3600"/>
            </a:lvl4pPr>
            <a:lvl5pPr>
              <a:defRPr sz="32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6331506" y="1662116"/>
            <a:ext cx="10515600" cy="61722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6008268" y="8039654"/>
            <a:ext cx="310896" cy="233172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65495"/>
            <a:ext cx="4425696" cy="2373932"/>
          </a:xfrm>
        </p:spPr>
        <p:txBody>
          <a:bodyPr vert="horz" lIns="81642" tIns="81642" rIns="81642" bIns="81642" anchor="b"/>
          <a:lstStyle>
            <a:lvl1pPr algn="l">
              <a:buNone/>
              <a:defRPr sz="36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4243178"/>
            <a:ext cx="4419600" cy="3268980"/>
          </a:xfrm>
        </p:spPr>
        <p:txBody>
          <a:bodyPr lIns="114299" rIns="81642" bIns="81642" anchor="t"/>
          <a:lstStyle>
            <a:lvl1pPr marL="0" indent="0" algn="l">
              <a:spcBef>
                <a:spcPts val="446"/>
              </a:spcBef>
              <a:buFontTx/>
              <a:buNone/>
              <a:defRPr sz="23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6154400" y="9534526"/>
            <a:ext cx="1219200" cy="5476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6971586" y="1799276"/>
            <a:ext cx="9235440" cy="589788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57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9050" y="8724900"/>
            <a:ext cx="18326100" cy="1562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63284" tIns="81642" rIns="163284" bIns="81642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8763000" y="9329738"/>
            <a:ext cx="9525000" cy="95726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63284" tIns="81642" rIns="163284" bIns="81642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9050" y="-10716"/>
            <a:ext cx="18326100" cy="1562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63284" tIns="81642" rIns="163284" bIns="81642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8763000" y="-10716"/>
            <a:ext cx="9525000" cy="95726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63284" tIns="81642" rIns="163284" bIns="81642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914400" y="1056132"/>
            <a:ext cx="16459200" cy="1714500"/>
          </a:xfrm>
          <a:prstGeom prst="rect">
            <a:avLst/>
          </a:prstGeom>
        </p:spPr>
        <p:txBody>
          <a:bodyPr vert="horz" lIns="0" tIns="81642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914400" y="2903220"/>
            <a:ext cx="16459200" cy="6583680"/>
          </a:xfrm>
          <a:prstGeom prst="rect">
            <a:avLst/>
          </a:prstGeom>
        </p:spPr>
        <p:txBody>
          <a:bodyPr vert="horz" lIns="163284" tIns="81642" rIns="163284" bIns="81642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914400" y="9534526"/>
            <a:ext cx="4267200" cy="547688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21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334000" y="9534526"/>
            <a:ext cx="6705600" cy="547688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21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5849600" y="9534526"/>
            <a:ext cx="1524000" cy="547688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21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8034" y="303612"/>
            <a:ext cx="18361096" cy="973836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89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489853" indent="-489853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142991" indent="-44086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844" indent="-44086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3pPr>
      <a:lvl4pPr marL="2122697" indent="-375554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551" indent="-375554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3102404" indent="-375554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3428973" indent="-326569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2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918826" indent="-326569" algn="l" rtl="0" eaLnBrk="1" latinLnBrk="0" hangingPunct="1">
        <a:spcBef>
          <a:spcPct val="20000"/>
        </a:spcBef>
        <a:buClr>
          <a:schemeClr val="tx2"/>
        </a:buClr>
        <a:buChar char="•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4408679" indent="-326569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2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81642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63284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24492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326568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4082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489853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57149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653137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rdomeautorepair.com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rdomeautorepair.com/about-us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rdomeautorepair.com/body-shop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@trekkingwiththecastros" TargetMode="External"/><Relationship Id="rId2" Type="http://schemas.openxmlformats.org/officeDocument/2006/relationships/hyperlink" Target="https://www.cardomeautorepair.com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43076" y="4357682"/>
            <a:ext cx="13858972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dirty="0" smtClean="0"/>
              <a:t>Experience expert repairs at a </a:t>
            </a:r>
            <a:r>
              <a:rPr lang="en-US" sz="5400" b="1" dirty="0" smtClean="0">
                <a:hlinkClick r:id="rId2"/>
              </a:rPr>
              <a:t>certified collision center</a:t>
            </a:r>
            <a:r>
              <a:rPr lang="en-US" sz="5400" dirty="0" smtClean="0">
                <a:hlinkClick r:id="rId2"/>
              </a:rPr>
              <a:t> </a:t>
            </a:r>
            <a:r>
              <a:rPr lang="en-US" sz="5400" dirty="0" smtClean="0"/>
              <a:t>where skilled technicians restore dents, scratches, and damage with precision, care, and quality.</a:t>
            </a:r>
            <a:endParaRPr lang="en-US" sz="5400" dirty="0"/>
          </a:p>
        </p:txBody>
      </p:sp>
      <p:sp>
        <p:nvSpPr>
          <p:cNvPr id="3" name="TextBox 3"/>
          <p:cNvSpPr txBox="1"/>
          <p:nvPr/>
        </p:nvSpPr>
        <p:spPr>
          <a:xfrm>
            <a:off x="3786150" y="1749488"/>
            <a:ext cx="1143008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7200" b="1" dirty="0" smtClean="0"/>
              <a:t>Certified Collision Center</a:t>
            </a:r>
            <a:endParaRPr lang="en-US" sz="7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928762" y="1928790"/>
            <a:ext cx="14501914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7200" b="1" dirty="0" smtClean="0"/>
              <a:t>Insurance Approved Auto Repairs</a:t>
            </a:r>
            <a:endParaRPr lang="en-US" sz="7200" dirty="0"/>
          </a:p>
        </p:txBody>
      </p:sp>
      <p:sp>
        <p:nvSpPr>
          <p:cNvPr id="5" name="TextBox 5"/>
          <p:cNvSpPr txBox="1"/>
          <p:nvPr/>
        </p:nvSpPr>
        <p:spPr>
          <a:xfrm>
            <a:off x="1857324" y="4571996"/>
            <a:ext cx="14644790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dirty="0" smtClean="0"/>
              <a:t>Need </a:t>
            </a:r>
            <a:r>
              <a:rPr lang="en-US" sz="5400" b="1" dirty="0" smtClean="0">
                <a:hlinkClick r:id="rId2"/>
              </a:rPr>
              <a:t>insurance approved auto repairs</a:t>
            </a:r>
            <a:r>
              <a:rPr lang="en-US" sz="5400" dirty="0" smtClean="0">
                <a:hlinkClick r:id="rId2"/>
              </a:rPr>
              <a:t> </a:t>
            </a:r>
            <a:r>
              <a:rPr lang="en-US" sz="5400" dirty="0" smtClean="0"/>
              <a:t>in Detroit? Trust </a:t>
            </a:r>
            <a:r>
              <a:rPr lang="en-US" sz="5400" dirty="0" err="1" smtClean="0"/>
              <a:t>CarDome</a:t>
            </a:r>
            <a:r>
              <a:rPr lang="en-US" sz="5400" dirty="0" smtClean="0"/>
              <a:t> for certified collision care, expert service, &amp; reliable solutions to get you back on the road.</a:t>
            </a:r>
            <a:endParaRPr lang="en-US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571704" y="4462719"/>
            <a:ext cx="13801074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dirty="0" smtClean="0"/>
              <a:t>Need expert care for your car? Choose our skilled technicians for </a:t>
            </a:r>
            <a:r>
              <a:rPr lang="en-US" sz="5400" b="1" dirty="0" smtClean="0">
                <a:hlinkClick r:id="rId2"/>
              </a:rPr>
              <a:t>quality collision repair</a:t>
            </a:r>
            <a:r>
              <a:rPr lang="en-US" sz="5400" dirty="0" smtClean="0"/>
              <a:t> and fast, reliable service to restore your vehicle’s beauty &amp; value.</a:t>
            </a:r>
            <a:endParaRPr lang="en-US" sz="5400" dirty="0"/>
          </a:p>
        </p:txBody>
      </p:sp>
      <p:sp>
        <p:nvSpPr>
          <p:cNvPr id="5" name="TextBox 5"/>
          <p:cNvSpPr txBox="1"/>
          <p:nvPr/>
        </p:nvSpPr>
        <p:spPr>
          <a:xfrm>
            <a:off x="3929026" y="1892364"/>
            <a:ext cx="1071570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7200" b="1" dirty="0" smtClean="0"/>
              <a:t>Quality Collision Repair</a:t>
            </a:r>
            <a:endParaRPr lang="en-US" sz="7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678206" y="4357682"/>
            <a:ext cx="16609794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4200" dirty="0" err="1" smtClean="0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CarDome</a:t>
            </a:r>
            <a:r>
              <a:rPr lang="en-US" sz="4200" dirty="0" smtClean="0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 Collision &amp; Auto Care provides expert mechanical, collision, and body repair services with a focus on high-quality, reliable solutions for your vehicle.</a:t>
            </a:r>
            <a:endParaRPr lang="en-US" sz="4200" dirty="0">
              <a:solidFill>
                <a:srgbClr val="2B2B2B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071638" y="7000888"/>
            <a:ext cx="14501914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4200" dirty="0" smtClean="0">
                <a:solidFill>
                  <a:srgbClr val="2B2B2B"/>
                </a:solidFill>
                <a:latin typeface="Agrandir"/>
                <a:ea typeface="Agrandir"/>
                <a:cs typeface="Agrandir"/>
                <a:sym typeface="Agrandir"/>
              </a:rPr>
              <a:t>24600 Grand River Avenue, Detroit, MI, United States</a:t>
            </a:r>
            <a:endParaRPr lang="en-US" sz="4200" dirty="0">
              <a:solidFill>
                <a:srgbClr val="2B2B2B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428960" y="8286772"/>
            <a:ext cx="11501517" cy="795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 u="sng" dirty="0" smtClean="0">
                <a:solidFill>
                  <a:srgbClr val="2B2B2B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2" tooltip="https://www.youtube.com/@trekkingwiththecastros"/>
              </a:rPr>
              <a:t>https://www.cardomeautorepair.com/</a:t>
            </a:r>
            <a:endParaRPr lang="en-US" sz="4400" b="1" u="sng" dirty="0">
              <a:solidFill>
                <a:srgbClr val="2B2B2B"/>
              </a:solidFill>
              <a:latin typeface="Canva Sans Bold"/>
              <a:ea typeface="Canva Sans Bold"/>
              <a:cs typeface="Canva Sans Bold"/>
              <a:sym typeface="Canva Sans Bold"/>
              <a:hlinkClick r:id="rId3" tooltip="https://www.youtube.com/@trekkingwiththecastro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57258" y="2071666"/>
            <a:ext cx="6870949" cy="1064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280"/>
              </a:lnSpc>
              <a:spcBef>
                <a:spcPct val="0"/>
              </a:spcBef>
            </a:pPr>
            <a:r>
              <a:rPr lang="en-US" sz="6900" b="1" dirty="0">
                <a:solidFill>
                  <a:srgbClr val="2B2B2B"/>
                </a:solidFill>
                <a:latin typeface="Agrandir Bold"/>
                <a:ea typeface="Agrandir Bold"/>
                <a:cs typeface="Agrandir Bold"/>
                <a:sym typeface="Agrandir Bold"/>
              </a:rPr>
              <a:t>Contact Us</a:t>
            </a:r>
          </a:p>
        </p:txBody>
      </p:sp>
      <p:pic>
        <p:nvPicPr>
          <p:cNvPr id="1026" name="Picture 2" descr="C:\Users\pc\Downloads\image (3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358974" y="1357286"/>
            <a:ext cx="3357586" cy="22860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</TotalTime>
  <Words>137</Words>
  <Application>Microsoft Office PowerPoint</Application>
  <PresentationFormat>Custom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Constantia</vt:lpstr>
      <vt:lpstr>Agrandir</vt:lpstr>
      <vt:lpstr>Canva Sans Bold</vt:lpstr>
      <vt:lpstr>Agrandir Bold</vt:lpstr>
      <vt:lpstr>Wingdings 2</vt:lpstr>
      <vt:lpstr>Calibri</vt:lpstr>
      <vt:lpstr>Flow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Americans Living in Europe</dc:title>
  <dc:creator>pc</dc:creator>
  <cp:lastModifiedBy>pc</cp:lastModifiedBy>
  <cp:revision>5</cp:revision>
  <dcterms:created xsi:type="dcterms:W3CDTF">2006-08-16T00:00:00Z</dcterms:created>
  <dcterms:modified xsi:type="dcterms:W3CDTF">2025-09-30T09:09:36Z</dcterms:modified>
  <dc:identifier>DAGykHt7NK0</dc:identifier>
</cp:coreProperties>
</file>