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Arial Italics" charset="0"/>
      <p:regular r:id="rId10"/>
    </p:embeddedFont>
    <p:embeddedFont>
      <p:font typeface="Arial Bold Italics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3" d="100"/>
          <a:sy n="53" d="100"/>
        </p:scale>
        <p:origin x="-11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hyperlink" Target="https://st-rentals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-rentals.com/advanced-search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t-rentals.com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47759" y="3749017"/>
            <a:ext cx="3240241" cy="6504134"/>
          </a:xfrm>
          <a:custGeom>
            <a:avLst/>
            <a:gdLst/>
            <a:ahLst/>
            <a:cxnLst/>
            <a:rect l="l" t="t" r="r" b="b"/>
            <a:pathLst>
              <a:path w="3240241" h="6504134">
                <a:moveTo>
                  <a:pt x="0" y="0"/>
                </a:moveTo>
                <a:lnTo>
                  <a:pt x="3240241" y="0"/>
                </a:lnTo>
                <a:lnTo>
                  <a:pt x="3240241" y="6504133"/>
                </a:lnTo>
                <a:lnTo>
                  <a:pt x="0" y="65041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32403" y="-1448305"/>
            <a:ext cx="5255597" cy="13183610"/>
            <a:chOff x="0" y="0"/>
            <a:chExt cx="1384190" cy="34722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4190" cy="3472226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rgbClr val="10686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384190" cy="3491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414904" y="1827816"/>
            <a:ext cx="7234999" cy="7234999"/>
          </a:xfrm>
          <a:custGeom>
            <a:avLst/>
            <a:gdLst/>
            <a:ahLst/>
            <a:cxnLst/>
            <a:rect l="l" t="t" r="r" b="b"/>
            <a:pathLst>
              <a:path w="7234999" h="7234999">
                <a:moveTo>
                  <a:pt x="0" y="0"/>
                </a:moveTo>
                <a:lnTo>
                  <a:pt x="7234999" y="0"/>
                </a:lnTo>
                <a:lnTo>
                  <a:pt x="7234999" y="7234999"/>
                </a:lnTo>
                <a:lnTo>
                  <a:pt x="0" y="7234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088614" y="2501537"/>
            <a:ext cx="5887580" cy="5887556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66611" r="-33387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259227" y="4289086"/>
            <a:ext cx="78988" cy="3562352"/>
            <a:chOff x="0" y="0"/>
            <a:chExt cx="20803" cy="9382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803" cy="938233"/>
            </a:xfrm>
            <a:custGeom>
              <a:avLst/>
              <a:gdLst/>
              <a:ahLst/>
              <a:cxnLst/>
              <a:rect l="l" t="t" r="r" b="b"/>
              <a:pathLst>
                <a:path w="20803" h="938233">
                  <a:moveTo>
                    <a:pt x="0" y="0"/>
                  </a:moveTo>
                  <a:lnTo>
                    <a:pt x="20803" y="0"/>
                  </a:lnTo>
                  <a:lnTo>
                    <a:pt x="20803" y="938233"/>
                  </a:lnTo>
                  <a:lnTo>
                    <a:pt x="0" y="938233"/>
                  </a:ln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0803" cy="957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033739" y="562235"/>
            <a:ext cx="10016282" cy="193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7000" b="1" i="1" spc="119">
                <a:solidFill>
                  <a:srgbClr val="035D61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Versatile Rental Services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26129" y="2991781"/>
            <a:ext cx="7100860" cy="4847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4500" i="1" dirty="0">
                <a:solidFill>
                  <a:schemeClr val="accent5">
                    <a:lumMod val="50000"/>
                  </a:schemeClr>
                </a:solidFill>
                <a:latin typeface="Arial Italics"/>
                <a:ea typeface="Arial Italics"/>
                <a:cs typeface="Arial Italics"/>
                <a:sym typeface="Arial Italics"/>
              </a:rPr>
              <a:t>Unlock top‑notch </a:t>
            </a:r>
            <a:r>
              <a:rPr lang="en-US" sz="4500" b="1" i="1" u="sng" dirty="0">
                <a:solidFill>
                  <a:schemeClr val="accent5">
                    <a:lumMod val="50000"/>
                  </a:schemeClr>
                </a:solidFill>
                <a:latin typeface="Arial Bold Italics"/>
                <a:ea typeface="Arial Bold Italics"/>
                <a:cs typeface="Arial Bold Italics"/>
                <a:sym typeface="Arial Bold Italics"/>
                <a:hlinkClick r:id="rId7" tooltip="https://st-rentals.com"/>
              </a:rPr>
              <a:t>versatile rental services</a:t>
            </a:r>
            <a:r>
              <a:rPr lang="en-US" sz="4500" i="1" dirty="0">
                <a:solidFill>
                  <a:schemeClr val="accent5">
                    <a:lumMod val="50000"/>
                  </a:schemeClr>
                </a:solidFill>
                <a:latin typeface="Arial Italics"/>
                <a:ea typeface="Arial Italics"/>
                <a:cs typeface="Arial Italics"/>
                <a:sym typeface="Arial Italics"/>
              </a:rPr>
              <a:t> tailored just for you, delivering quality, convenience, and simplicity to handle any task with ease &amp; peace of mind.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491629"/>
            <a:chOff x="0" y="0"/>
            <a:chExt cx="4816593" cy="1182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182980"/>
            </a:xfrm>
            <a:custGeom>
              <a:avLst/>
              <a:gdLst/>
              <a:ahLst/>
              <a:cxnLst/>
              <a:rect l="l" t="t" r="r" b="b"/>
              <a:pathLst>
                <a:path w="4816592" h="1182980">
                  <a:moveTo>
                    <a:pt x="0" y="0"/>
                  </a:moveTo>
                  <a:lnTo>
                    <a:pt x="4816592" y="0"/>
                  </a:lnTo>
                  <a:lnTo>
                    <a:pt x="4816592" y="1182980"/>
                  </a:lnTo>
                  <a:lnTo>
                    <a:pt x="0" y="1182980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16593" cy="1202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88000" cy="4980262"/>
          </a:xfrm>
          <a:custGeom>
            <a:avLst/>
            <a:gdLst/>
            <a:ahLst/>
            <a:cxnLst/>
            <a:rect l="l" t="t" r="r" b="b"/>
            <a:pathLst>
              <a:path w="18288000" h="4980262">
                <a:moveTo>
                  <a:pt x="0" y="0"/>
                </a:moveTo>
                <a:lnTo>
                  <a:pt x="18288000" y="0"/>
                </a:lnTo>
                <a:lnTo>
                  <a:pt x="18288000" y="4980262"/>
                </a:lnTo>
                <a:lnTo>
                  <a:pt x="0" y="4980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6683" b="-73696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0" y="4980262"/>
            <a:ext cx="18288000" cy="5306738"/>
            <a:chOff x="0" y="0"/>
            <a:chExt cx="4816593" cy="13976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1397659"/>
            </a:xfrm>
            <a:custGeom>
              <a:avLst/>
              <a:gdLst/>
              <a:ahLst/>
              <a:cxnLst/>
              <a:rect l="l" t="t" r="r" b="b"/>
              <a:pathLst>
                <a:path w="4816592" h="1397659">
                  <a:moveTo>
                    <a:pt x="0" y="0"/>
                  </a:moveTo>
                  <a:lnTo>
                    <a:pt x="4816592" y="0"/>
                  </a:lnTo>
                  <a:lnTo>
                    <a:pt x="4816592" y="1397659"/>
                  </a:lnTo>
                  <a:lnTo>
                    <a:pt x="0" y="1397659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1435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3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5741" y="6525221"/>
            <a:ext cx="7778085" cy="170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7000" b="1" i="1" spc="-343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Premium Short Term Rentals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89783" y="5143141"/>
            <a:ext cx="7769517" cy="480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i="1">
                <a:solidFill>
                  <a:srgbClr val="FDFBFB"/>
                </a:solidFill>
                <a:latin typeface="Arial Italics"/>
                <a:ea typeface="Arial Italics"/>
                <a:cs typeface="Arial Italics"/>
                <a:sym typeface="Arial Italics"/>
              </a:rPr>
              <a:t>Explore our premium short term rentals designed for comfort and ease, with fully furnished homes, smooth check-ins, and a cozy vibe for every type of traveler.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5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3838574"/>
            <a:ext cx="8873454" cy="5196813"/>
          </a:xfrm>
          <a:custGeom>
            <a:avLst/>
            <a:gdLst/>
            <a:ahLst/>
            <a:cxnLst/>
            <a:rect l="l" t="t" r="r" b="b"/>
            <a:pathLst>
              <a:path w="8873454" h="5196813">
                <a:moveTo>
                  <a:pt x="0" y="0"/>
                </a:moveTo>
                <a:lnTo>
                  <a:pt x="8873454" y="0"/>
                </a:lnTo>
                <a:lnTo>
                  <a:pt x="8873454" y="5196813"/>
                </a:lnTo>
                <a:lnTo>
                  <a:pt x="0" y="51968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4" t="-9071" r="-311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34797" y="305107"/>
            <a:ext cx="9486834" cy="257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 i="1" dirty="0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Premium Short Term Rentals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5804" y="3657599"/>
            <a:ext cx="8052410" cy="486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4500" b="1" i="1" dirty="0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Explore our </a:t>
            </a:r>
            <a:r>
              <a:rPr lang="en-US" sz="4500" b="1" i="1" u="sng" dirty="0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  <a:hlinkClick r:id="rId3" tooltip="https://st-rentals.com/advanced-search/"/>
              </a:rPr>
              <a:t>premium short term rentals</a:t>
            </a:r>
            <a:r>
              <a:rPr lang="en-US" sz="4500" b="1" i="1" dirty="0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designed for comfort and ease, with fully furnished homes, smooth check-ins, and a cozy vibe for every type of traveler.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065531"/>
              </p:ext>
            </p:extLst>
          </p:nvPr>
        </p:nvGraphicFramePr>
        <p:xfrm>
          <a:off x="8286750" y="4986338"/>
          <a:ext cx="1714500" cy="3168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4500"/>
              </a:tblGrid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en-IN" sz="1000" u="none" strike="noStrike" dirty="0">
                          <a:effectLst/>
                        </a:rPr>
                        <a:t>https://app.mediafire.com/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86750" y="4986338"/>
          <a:ext cx="1714500" cy="3168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4500"/>
              </a:tblGrid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en-IN" sz="1000" u="none" strike="noStrike" dirty="0">
                          <a:effectLst/>
                        </a:rPr>
                        <a:t>https://app.mediafire.com/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3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41601" y="9038284"/>
            <a:ext cx="798682" cy="798682"/>
          </a:xfrm>
          <a:custGeom>
            <a:avLst/>
            <a:gdLst/>
            <a:ahLst/>
            <a:cxnLst/>
            <a:rect l="l" t="t" r="r" b="b"/>
            <a:pathLst>
              <a:path w="798682" h="798682">
                <a:moveTo>
                  <a:pt x="0" y="0"/>
                </a:moveTo>
                <a:lnTo>
                  <a:pt x="798682" y="0"/>
                </a:lnTo>
                <a:lnTo>
                  <a:pt x="798682" y="798682"/>
                </a:lnTo>
                <a:lnTo>
                  <a:pt x="0" y="798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7344" y="8859869"/>
            <a:ext cx="717722" cy="977097"/>
          </a:xfrm>
          <a:custGeom>
            <a:avLst/>
            <a:gdLst/>
            <a:ahLst/>
            <a:cxnLst/>
            <a:rect l="l" t="t" r="r" b="b"/>
            <a:pathLst>
              <a:path w="717722" h="977097">
                <a:moveTo>
                  <a:pt x="0" y="0"/>
                </a:moveTo>
                <a:lnTo>
                  <a:pt x="717722" y="0"/>
                </a:lnTo>
                <a:lnTo>
                  <a:pt x="717722" y="977097"/>
                </a:lnTo>
                <a:lnTo>
                  <a:pt x="0" y="977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928872" y="5422878"/>
            <a:ext cx="2273003" cy="2273003"/>
          </a:xfrm>
          <a:custGeom>
            <a:avLst/>
            <a:gdLst/>
            <a:ahLst/>
            <a:cxnLst/>
            <a:rect l="l" t="t" r="r" b="b"/>
            <a:pathLst>
              <a:path w="2273003" h="2273003">
                <a:moveTo>
                  <a:pt x="0" y="0"/>
                </a:moveTo>
                <a:lnTo>
                  <a:pt x="2273003" y="0"/>
                </a:lnTo>
                <a:lnTo>
                  <a:pt x="2273003" y="2273004"/>
                </a:lnTo>
                <a:lnTo>
                  <a:pt x="0" y="22730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sq">
            <a:solidFill>
              <a:srgbClr val="D4EAEB"/>
            </a:solidFill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0" y="0"/>
            <a:ext cx="18288000" cy="5356203"/>
          </a:xfrm>
          <a:custGeom>
            <a:avLst/>
            <a:gdLst/>
            <a:ahLst/>
            <a:cxnLst/>
            <a:rect l="l" t="t" r="r" b="b"/>
            <a:pathLst>
              <a:path w="18288000" h="5356203">
                <a:moveTo>
                  <a:pt x="0" y="0"/>
                </a:moveTo>
                <a:lnTo>
                  <a:pt x="18288000" y="0"/>
                </a:lnTo>
                <a:lnTo>
                  <a:pt x="18288000" y="5356203"/>
                </a:lnTo>
                <a:lnTo>
                  <a:pt x="0" y="53562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7303" b="-7032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70834" y="5970122"/>
            <a:ext cx="14747550" cy="191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i="1">
                <a:solidFill>
                  <a:srgbClr val="FDFBFB"/>
                </a:solidFill>
                <a:latin typeface="Arial Italics"/>
                <a:ea typeface="Arial Italics"/>
                <a:cs typeface="Arial Italics"/>
                <a:sym typeface="Arial Italics"/>
              </a:rPr>
              <a:t>At ST Rentals, we offer reliable and flexible short-term housing solutions tailored to your needs. With quality properties and dedicated service, we make every stay feel like home.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5091" y="8800159"/>
            <a:ext cx="6012808" cy="1152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 i="1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United States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40283" y="8778329"/>
            <a:ext cx="10247717" cy="1133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 i="1" u="sng" dirty="0">
                <a:solidFill>
                  <a:srgbClr val="FDFBFB"/>
                </a:solidFill>
                <a:latin typeface="Arial Bold Italics"/>
                <a:ea typeface="Arial Bold Italics"/>
                <a:cs typeface="Arial Bold Italics"/>
                <a:sym typeface="Arial Bold Italics"/>
                <a:hlinkClick r:id="rId8" tooltip="https://st-rentals.com"/>
              </a:rPr>
              <a:t>https://st-rentals.com/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0834" y="-571500"/>
            <a:ext cx="17658170" cy="284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7"/>
              </a:lnSpc>
            </a:pPr>
            <a:r>
              <a:rPr lang="en-US" sz="14998" b="1" i="1">
                <a:solidFill>
                  <a:srgbClr val="123D33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Contact 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147</Words>
  <Application>Microsoft Office PowerPoint</Application>
  <PresentationFormat>Custom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Arial Italics</vt:lpstr>
      <vt:lpstr>Arial Bold Italics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Versatile Rental Services</dc:title>
  <cp:lastModifiedBy>MKR</cp:lastModifiedBy>
  <cp:revision>4</cp:revision>
  <dcterms:created xsi:type="dcterms:W3CDTF">2006-08-16T00:00:00Z</dcterms:created>
  <dcterms:modified xsi:type="dcterms:W3CDTF">2025-07-23T07:20:56Z</dcterms:modified>
  <dc:identifier>DAGt9buoJQg</dc:identifier>
</cp:coreProperties>
</file>