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Nunito" charset="0"/>
      <p:regular r:id="rId10"/>
    </p:embeddedFont>
    <p:embeddedFont>
      <p:font typeface="Nunito Bold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-7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channel/UCYOfzNm8_suoxq6sKNKj3SA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channel/UCYOfzNm8_suoxq6sKNKj3SA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hyperlink" Target="https://www.youtube.com/channel/UCYOfzNm8_suoxq6sKNKj3SA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09120" y="6048504"/>
            <a:ext cx="8013519" cy="8013519"/>
          </a:xfrm>
          <a:custGeom>
            <a:avLst/>
            <a:gdLst/>
            <a:ahLst/>
            <a:cxnLst/>
            <a:rect l="l" t="t" r="r" b="b"/>
            <a:pathLst>
              <a:path w="8013519" h="8013519">
                <a:moveTo>
                  <a:pt x="0" y="0"/>
                </a:moveTo>
                <a:lnTo>
                  <a:pt x="8013519" y="0"/>
                </a:lnTo>
                <a:lnTo>
                  <a:pt x="8013519" y="8013518"/>
                </a:lnTo>
                <a:lnTo>
                  <a:pt x="0" y="80135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50137" y="-174299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994970" y="-1387826"/>
            <a:ext cx="3404467" cy="3404467"/>
          </a:xfrm>
          <a:custGeom>
            <a:avLst/>
            <a:gdLst/>
            <a:ahLst/>
            <a:cxnLst/>
            <a:rect l="l" t="t" r="r" b="b"/>
            <a:pathLst>
              <a:path w="3404467" h="3404467">
                <a:moveTo>
                  <a:pt x="0" y="0"/>
                </a:moveTo>
                <a:lnTo>
                  <a:pt x="3404466" y="0"/>
                </a:lnTo>
                <a:lnTo>
                  <a:pt x="3404466" y="3404467"/>
                </a:lnTo>
                <a:lnTo>
                  <a:pt x="0" y="340446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157378" y="6896762"/>
            <a:ext cx="6463811" cy="6463811"/>
          </a:xfrm>
          <a:custGeom>
            <a:avLst/>
            <a:gdLst/>
            <a:ahLst/>
            <a:cxnLst/>
            <a:rect l="l" t="t" r="r" b="b"/>
            <a:pathLst>
              <a:path w="6463811" h="6463811">
                <a:moveTo>
                  <a:pt x="0" y="0"/>
                </a:moveTo>
                <a:lnTo>
                  <a:pt x="6463811" y="0"/>
                </a:lnTo>
                <a:lnTo>
                  <a:pt x="6463811" y="6463811"/>
                </a:lnTo>
                <a:lnTo>
                  <a:pt x="0" y="64638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4876906" y="7616290"/>
            <a:ext cx="4764788" cy="4764788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499020" y="-891876"/>
            <a:ext cx="2412567" cy="241256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191000" y="876300"/>
            <a:ext cx="9831945" cy="1828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099"/>
              </a:lnSpc>
            </a:pPr>
            <a:r>
              <a:rPr lang="en-US" sz="9600" b="1" dirty="0">
                <a:solidFill>
                  <a:srgbClr val="004AAD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Revit Doors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581400" y="4000500"/>
            <a:ext cx="10902968" cy="3171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Learn </a:t>
            </a:r>
            <a:r>
              <a:rPr lang="en-US" sz="4500" b="1" u="sng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6" tooltip="https://www.youtube.com/channel/UCYOfzNm8_suoxq6sKNKj3SA"/>
              </a:rPr>
              <a:t>Revit doors</a:t>
            </a:r>
            <a:r>
              <a:rPr lang="en-US" sz="45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inside out with professional tutorials, parametric families, best practices, and tips to create accurate, and fully functional door designs.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57400" y="-1258963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702233" y="-903796"/>
            <a:ext cx="3404467" cy="3404467"/>
          </a:xfrm>
          <a:custGeom>
            <a:avLst/>
            <a:gdLst/>
            <a:ahLst/>
            <a:cxnLst/>
            <a:rect l="l" t="t" r="r" b="b"/>
            <a:pathLst>
              <a:path w="3404467" h="3404467">
                <a:moveTo>
                  <a:pt x="0" y="0"/>
                </a:moveTo>
                <a:lnTo>
                  <a:pt x="3404466" y="0"/>
                </a:lnTo>
                <a:lnTo>
                  <a:pt x="3404466" y="3404466"/>
                </a:lnTo>
                <a:lnTo>
                  <a:pt x="0" y="3404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230600" y="72009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585767" y="7556067"/>
            <a:ext cx="3404467" cy="3404467"/>
          </a:xfrm>
          <a:custGeom>
            <a:avLst/>
            <a:gdLst/>
            <a:ahLst/>
            <a:cxnLst/>
            <a:rect l="l" t="t" r="r" b="b"/>
            <a:pathLst>
              <a:path w="3404467" h="3404467">
                <a:moveTo>
                  <a:pt x="0" y="0"/>
                </a:moveTo>
                <a:lnTo>
                  <a:pt x="3404466" y="0"/>
                </a:lnTo>
                <a:lnTo>
                  <a:pt x="3404466" y="3404466"/>
                </a:lnTo>
                <a:lnTo>
                  <a:pt x="0" y="3404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2319137" y="9258300"/>
            <a:ext cx="3911463" cy="391146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6998733" y="7969033"/>
            <a:ext cx="2578533" cy="2578533"/>
          </a:xfrm>
          <a:custGeom>
            <a:avLst/>
            <a:gdLst/>
            <a:ahLst/>
            <a:cxnLst/>
            <a:rect l="l" t="t" r="r" b="b"/>
            <a:pathLst>
              <a:path w="2578533" h="2578533">
                <a:moveTo>
                  <a:pt x="0" y="0"/>
                </a:moveTo>
                <a:lnTo>
                  <a:pt x="2578534" y="0"/>
                </a:lnTo>
                <a:lnTo>
                  <a:pt x="2578534" y="2578534"/>
                </a:lnTo>
                <a:lnTo>
                  <a:pt x="0" y="257853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1289267" y="-490830"/>
            <a:ext cx="2578533" cy="2578533"/>
          </a:xfrm>
          <a:custGeom>
            <a:avLst/>
            <a:gdLst/>
            <a:ahLst/>
            <a:cxnLst/>
            <a:rect l="l" t="t" r="r" b="b"/>
            <a:pathLst>
              <a:path w="2578533" h="2578533">
                <a:moveTo>
                  <a:pt x="0" y="0"/>
                </a:moveTo>
                <a:lnTo>
                  <a:pt x="2578534" y="0"/>
                </a:lnTo>
                <a:lnTo>
                  <a:pt x="2578534" y="2578534"/>
                </a:lnTo>
                <a:lnTo>
                  <a:pt x="0" y="257853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2129385" y="-2859528"/>
            <a:ext cx="3911463" cy="391146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514600" y="1409700"/>
            <a:ext cx="13491539" cy="2883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614"/>
              </a:lnSpc>
            </a:pPr>
            <a:r>
              <a:rPr lang="en-US" sz="9600" b="1" dirty="0">
                <a:solidFill>
                  <a:srgbClr val="004AAD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Revit Family Creation Services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429000" y="5143500"/>
            <a:ext cx="10902968" cy="295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800" dirty="0" smtClean="0"/>
              <a:t>Get professional Revit family creation services and step-by-step tutorials to build custom, parametric content that saves time &amp; ensures precise BIM modeling. </a:t>
            </a:r>
            <a:endParaRPr lang="en-US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57400" y="-1258963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702233" y="-903796"/>
            <a:ext cx="3404467" cy="3404467"/>
          </a:xfrm>
          <a:custGeom>
            <a:avLst/>
            <a:gdLst/>
            <a:ahLst/>
            <a:cxnLst/>
            <a:rect l="l" t="t" r="r" b="b"/>
            <a:pathLst>
              <a:path w="3404467" h="3404467">
                <a:moveTo>
                  <a:pt x="0" y="0"/>
                </a:moveTo>
                <a:lnTo>
                  <a:pt x="3404466" y="0"/>
                </a:lnTo>
                <a:lnTo>
                  <a:pt x="3404466" y="3404466"/>
                </a:lnTo>
                <a:lnTo>
                  <a:pt x="0" y="3404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230600" y="72009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585767" y="7556067"/>
            <a:ext cx="3404467" cy="3404467"/>
          </a:xfrm>
          <a:custGeom>
            <a:avLst/>
            <a:gdLst/>
            <a:ahLst/>
            <a:cxnLst/>
            <a:rect l="l" t="t" r="r" b="b"/>
            <a:pathLst>
              <a:path w="3404467" h="3404467">
                <a:moveTo>
                  <a:pt x="0" y="0"/>
                </a:moveTo>
                <a:lnTo>
                  <a:pt x="3404466" y="0"/>
                </a:lnTo>
                <a:lnTo>
                  <a:pt x="3404466" y="3404466"/>
                </a:lnTo>
                <a:lnTo>
                  <a:pt x="0" y="3404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2319137" y="9258300"/>
            <a:ext cx="3911463" cy="391146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6998733" y="7969033"/>
            <a:ext cx="2578533" cy="2578533"/>
          </a:xfrm>
          <a:custGeom>
            <a:avLst/>
            <a:gdLst/>
            <a:ahLst/>
            <a:cxnLst/>
            <a:rect l="l" t="t" r="r" b="b"/>
            <a:pathLst>
              <a:path w="2578533" h="2578533">
                <a:moveTo>
                  <a:pt x="0" y="0"/>
                </a:moveTo>
                <a:lnTo>
                  <a:pt x="2578534" y="0"/>
                </a:lnTo>
                <a:lnTo>
                  <a:pt x="2578534" y="2578534"/>
                </a:lnTo>
                <a:lnTo>
                  <a:pt x="0" y="257853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1289267" y="-490830"/>
            <a:ext cx="2578533" cy="2578533"/>
          </a:xfrm>
          <a:custGeom>
            <a:avLst/>
            <a:gdLst/>
            <a:ahLst/>
            <a:cxnLst/>
            <a:rect l="l" t="t" r="r" b="b"/>
            <a:pathLst>
              <a:path w="2578533" h="2578533">
                <a:moveTo>
                  <a:pt x="0" y="0"/>
                </a:moveTo>
                <a:lnTo>
                  <a:pt x="2578534" y="0"/>
                </a:lnTo>
                <a:lnTo>
                  <a:pt x="2578534" y="2578534"/>
                </a:lnTo>
                <a:lnTo>
                  <a:pt x="0" y="257853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2129385" y="-2859528"/>
            <a:ext cx="3911463" cy="391146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286000" y="2095500"/>
            <a:ext cx="13282302" cy="2410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29"/>
              </a:lnSpc>
            </a:pPr>
            <a:r>
              <a:rPr lang="en-US" sz="9600" b="1" dirty="0">
                <a:solidFill>
                  <a:srgbClr val="004AAD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Revit Casework Families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57600" y="5448300"/>
            <a:ext cx="10902968" cy="3171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Explore </a:t>
            </a:r>
            <a:r>
              <a:rPr lang="en-US" sz="4500" b="1" u="sng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6" tooltip="https://www.youtube.com/channel/UCYOfzNm8_suoxq6sKNKj3SA"/>
              </a:rPr>
              <a:t>Revit casework families</a:t>
            </a:r>
            <a:r>
              <a:rPr lang="en-US" sz="45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with parametric design tips, practical tutorials, and ready-to-use content for cabinets, and built-in architectural elements.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57400" y="-1258963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702233" y="-903796"/>
            <a:ext cx="3404467" cy="3404467"/>
          </a:xfrm>
          <a:custGeom>
            <a:avLst/>
            <a:gdLst/>
            <a:ahLst/>
            <a:cxnLst/>
            <a:rect l="l" t="t" r="r" b="b"/>
            <a:pathLst>
              <a:path w="3404467" h="3404467">
                <a:moveTo>
                  <a:pt x="0" y="0"/>
                </a:moveTo>
                <a:lnTo>
                  <a:pt x="3404466" y="0"/>
                </a:lnTo>
                <a:lnTo>
                  <a:pt x="3404466" y="3404466"/>
                </a:lnTo>
                <a:lnTo>
                  <a:pt x="0" y="3404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230600" y="72009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585767" y="7556067"/>
            <a:ext cx="3404467" cy="3404467"/>
          </a:xfrm>
          <a:custGeom>
            <a:avLst/>
            <a:gdLst/>
            <a:ahLst/>
            <a:cxnLst/>
            <a:rect l="l" t="t" r="r" b="b"/>
            <a:pathLst>
              <a:path w="3404467" h="3404467">
                <a:moveTo>
                  <a:pt x="0" y="0"/>
                </a:moveTo>
                <a:lnTo>
                  <a:pt x="3404466" y="0"/>
                </a:lnTo>
                <a:lnTo>
                  <a:pt x="3404466" y="3404466"/>
                </a:lnTo>
                <a:lnTo>
                  <a:pt x="0" y="3404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2319137" y="9258300"/>
            <a:ext cx="3911463" cy="391146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6998733" y="7969033"/>
            <a:ext cx="2578533" cy="2578533"/>
          </a:xfrm>
          <a:custGeom>
            <a:avLst/>
            <a:gdLst/>
            <a:ahLst/>
            <a:cxnLst/>
            <a:rect l="l" t="t" r="r" b="b"/>
            <a:pathLst>
              <a:path w="2578533" h="2578533">
                <a:moveTo>
                  <a:pt x="0" y="0"/>
                </a:moveTo>
                <a:lnTo>
                  <a:pt x="2578534" y="0"/>
                </a:lnTo>
                <a:lnTo>
                  <a:pt x="2578534" y="2578534"/>
                </a:lnTo>
                <a:lnTo>
                  <a:pt x="0" y="257853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1289267" y="-490830"/>
            <a:ext cx="2578533" cy="2578533"/>
          </a:xfrm>
          <a:custGeom>
            <a:avLst/>
            <a:gdLst/>
            <a:ahLst/>
            <a:cxnLst/>
            <a:rect l="l" t="t" r="r" b="b"/>
            <a:pathLst>
              <a:path w="2578533" h="2578533">
                <a:moveTo>
                  <a:pt x="0" y="0"/>
                </a:moveTo>
                <a:lnTo>
                  <a:pt x="2578534" y="0"/>
                </a:lnTo>
                <a:lnTo>
                  <a:pt x="2578534" y="2578534"/>
                </a:lnTo>
                <a:lnTo>
                  <a:pt x="0" y="257853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2129385" y="-2859528"/>
            <a:ext cx="3911463" cy="391146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2575845" y="2500670"/>
            <a:ext cx="4422888" cy="4422888"/>
          </a:xfrm>
          <a:custGeom>
            <a:avLst/>
            <a:gdLst/>
            <a:ahLst/>
            <a:cxnLst/>
            <a:rect l="l" t="t" r="r" b="b"/>
            <a:pathLst>
              <a:path w="4422888" h="4422888">
                <a:moveTo>
                  <a:pt x="0" y="0"/>
                </a:moveTo>
                <a:lnTo>
                  <a:pt x="4422888" y="0"/>
                </a:lnTo>
                <a:lnTo>
                  <a:pt x="4422888" y="4422888"/>
                </a:lnTo>
                <a:lnTo>
                  <a:pt x="0" y="44228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15" name="TextBox 15"/>
          <p:cNvSpPr txBox="1"/>
          <p:nvPr/>
        </p:nvSpPr>
        <p:spPr>
          <a:xfrm>
            <a:off x="1556733" y="3892269"/>
            <a:ext cx="9915400" cy="3171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BIM Depot makes Revit simple with smart templates, families, and expert tutorials. Save time, reduce overhead, and build smarter with every video.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56733" y="7745444"/>
            <a:ext cx="783166" cy="783166"/>
          </a:xfrm>
          <a:custGeom>
            <a:avLst/>
            <a:gdLst/>
            <a:ahLst/>
            <a:cxnLst/>
            <a:rect l="l" t="t" r="r" b="b"/>
            <a:pathLst>
              <a:path w="783166" h="783166">
                <a:moveTo>
                  <a:pt x="0" y="0"/>
                </a:moveTo>
                <a:lnTo>
                  <a:pt x="783166" y="0"/>
                </a:lnTo>
                <a:lnTo>
                  <a:pt x="783166" y="783167"/>
                </a:lnTo>
                <a:lnTo>
                  <a:pt x="0" y="78316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56733" y="9073155"/>
            <a:ext cx="783166" cy="783166"/>
          </a:xfrm>
          <a:custGeom>
            <a:avLst/>
            <a:gdLst/>
            <a:ahLst/>
            <a:cxnLst/>
            <a:rect l="l" t="t" r="r" b="b"/>
            <a:pathLst>
              <a:path w="783166" h="783166">
                <a:moveTo>
                  <a:pt x="0" y="0"/>
                </a:moveTo>
                <a:lnTo>
                  <a:pt x="783166" y="0"/>
                </a:lnTo>
                <a:lnTo>
                  <a:pt x="783166" y="783166"/>
                </a:lnTo>
                <a:lnTo>
                  <a:pt x="0" y="78316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339899" y="1828523"/>
            <a:ext cx="7401897" cy="1395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14"/>
              </a:lnSpc>
            </a:pPr>
            <a:r>
              <a:rPr lang="en-US" sz="9600" b="1" dirty="0">
                <a:solidFill>
                  <a:srgbClr val="004AAD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Contact Us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622345" y="7779183"/>
            <a:ext cx="13090918" cy="564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2"/>
              </a:lnSpc>
            </a:pPr>
            <a:r>
              <a:rPr lang="en-US" sz="3287" b="1" u="sng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11" tooltip="https://www.youtube.com/channel/UCYOfzNm8_suoxq6sKNKj3SA"/>
              </a:rPr>
              <a:t>https://www.youtube.com/channel/UCYOfzNm8_suoxq6sKNKj3SA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622345" y="9048229"/>
            <a:ext cx="3067989" cy="66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1"/>
              </a:lnSpc>
            </a:pPr>
            <a:r>
              <a:rPr lang="en-US" sz="3858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United States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504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118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Proxima Nova Bold</vt:lpstr>
      <vt:lpstr>Nunito</vt:lpstr>
      <vt:lpstr>Nunito Bold</vt:lpstr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Revit Doors</dc:title>
  <cp:lastModifiedBy>pc</cp:lastModifiedBy>
  <cp:revision>4</cp:revision>
  <dcterms:created xsi:type="dcterms:W3CDTF">2006-08-16T00:00:00Z</dcterms:created>
  <dcterms:modified xsi:type="dcterms:W3CDTF">2026-02-23T03:48:29Z</dcterms:modified>
  <dc:identifier>DAHCG3IDZuw</dc:identifier>
</cp:coreProperties>
</file>