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11/20/2025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11/20/2025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thecloneconservatory.com/where-to-buy-marijuana-seeds-in-colorado/" TargetMode="External"/><Relationship Id="rId2" Type="http://schemas.openxmlformats.org/officeDocument/2006/relationships/image" Target="../media/image1.jp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ailto:info@thecloneconservatory.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41900" y="1898468"/>
            <a:ext cx="7766936" cy="2944848"/>
          </a:xfrm>
        </p:spPr>
        <p:txBody>
          <a:bodyPr/>
          <a:lstStyle/>
          <a:p>
            <a:r>
              <a:rPr lang="en-US" b="1" dirty="0"/>
              <a:t>Where to Buy Cannabis Seeds: Your Essential </a:t>
            </a:r>
            <a:r>
              <a:rPr lang="en-US" b="1" dirty="0" smtClean="0"/>
              <a:t>Guide</a:t>
            </a:r>
            <a:endParaRPr lang="en-IN" dirty="0"/>
          </a:p>
        </p:txBody>
      </p:sp>
    </p:spTree>
    <p:extLst>
      <p:ext uri="{BB962C8B-B14F-4D97-AF65-F5344CB8AC3E}">
        <p14:creationId xmlns:p14="http://schemas.microsoft.com/office/powerpoint/2010/main" val="18559377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219815" y="1262743"/>
            <a:ext cx="4180788" cy="4180788"/>
          </a:xfrm>
        </p:spPr>
      </p:pic>
      <p:sp>
        <p:nvSpPr>
          <p:cNvPr id="4" name="Text Placeholder 3"/>
          <p:cNvSpPr>
            <a:spLocks noGrp="1"/>
          </p:cNvSpPr>
          <p:nvPr>
            <p:ph type="body" sz="half" idx="2"/>
          </p:nvPr>
        </p:nvSpPr>
        <p:spPr>
          <a:xfrm>
            <a:off x="686043" y="1262743"/>
            <a:ext cx="3854528" cy="3143794"/>
          </a:xfrm>
        </p:spPr>
        <p:txBody>
          <a:bodyPr>
            <a:normAutofit/>
          </a:bodyPr>
          <a:lstStyle/>
          <a:p>
            <a:pPr algn="just"/>
            <a:r>
              <a:rPr lang="en-US" dirty="0"/>
              <a:t>As cannabis legalization continues to expand across the United States and beyond, more people than ever are interested in growing their own marijuana plants. Whether you’re a seasoned grower or a first-time cultivator, knowing </a:t>
            </a:r>
            <a:r>
              <a:rPr lang="en-US" b="1" u="sng" dirty="0">
                <a:hlinkClick r:id="rId3"/>
              </a:rPr>
              <a:t>where to buy cannabis seeds</a:t>
            </a:r>
            <a:r>
              <a:rPr lang="en-US" dirty="0"/>
              <a:t> is the first step in the journey. With a vast number of seed banks and online vendors available today, it can be overwhelming trying to choose the right source. This guide simplifies the process, offering tips and insights for finding </a:t>
            </a:r>
            <a:r>
              <a:rPr lang="en-US" b="1" dirty="0"/>
              <a:t>cannabis seeds online</a:t>
            </a:r>
            <a:r>
              <a:rPr lang="en-US" dirty="0"/>
              <a:t> from trustworthy sources.</a:t>
            </a:r>
            <a:endParaRPr lang="en-IN" dirty="0"/>
          </a:p>
        </p:txBody>
      </p:sp>
    </p:spTree>
    <p:extLst>
      <p:ext uri="{BB962C8B-B14F-4D97-AF65-F5344CB8AC3E}">
        <p14:creationId xmlns:p14="http://schemas.microsoft.com/office/powerpoint/2010/main" val="1650846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00297"/>
            <a:ext cx="8596668" cy="984069"/>
          </a:xfrm>
        </p:spPr>
        <p:txBody>
          <a:bodyPr>
            <a:normAutofit fontScale="90000"/>
          </a:bodyPr>
          <a:lstStyle/>
          <a:p>
            <a:r>
              <a:rPr lang="en-US" b="1" dirty="0"/>
              <a:t>Buying Cannabis Seeds Online: What to </a:t>
            </a:r>
            <a:r>
              <a:rPr lang="en-US" b="1" dirty="0" smtClean="0"/>
              <a:t>Know</a:t>
            </a:r>
            <a:endParaRPr lang="en-IN" dirty="0"/>
          </a:p>
        </p:txBody>
      </p:sp>
      <p:sp>
        <p:nvSpPr>
          <p:cNvPr id="3" name="Content Placeholder 2"/>
          <p:cNvSpPr>
            <a:spLocks noGrp="1"/>
          </p:cNvSpPr>
          <p:nvPr>
            <p:ph idx="1"/>
          </p:nvPr>
        </p:nvSpPr>
        <p:spPr>
          <a:xfrm>
            <a:off x="677334" y="1558834"/>
            <a:ext cx="8596668" cy="4911635"/>
          </a:xfrm>
        </p:spPr>
        <p:txBody>
          <a:bodyPr>
            <a:normAutofit/>
          </a:bodyPr>
          <a:lstStyle/>
          <a:p>
            <a:pPr marL="0" indent="0" algn="just">
              <a:buNone/>
            </a:pPr>
            <a:r>
              <a:rPr lang="en-US" dirty="0"/>
              <a:t>Purchasing </a:t>
            </a:r>
            <a:r>
              <a:rPr lang="en-US" b="1" dirty="0"/>
              <a:t>cannabis seeds online</a:t>
            </a:r>
            <a:r>
              <a:rPr lang="en-US" dirty="0"/>
              <a:t> is one of the most convenient ways to access a wide variety of genetics. Online seed banks often offer hundreds of strains, including feminized, autoflowering, and regular seeds. These platforms provide detailed strain information, including effects, growing difficulty, yield estimates, and flowering times, allowing you to make an informed decision based on your personal preferences and growing environment.</a:t>
            </a:r>
          </a:p>
          <a:p>
            <a:pPr algn="just"/>
            <a:r>
              <a:rPr lang="en-US" dirty="0"/>
              <a:t>However, not all online seed banks are created equal. The most reputable ones will offer:</a:t>
            </a:r>
          </a:p>
          <a:p>
            <a:pPr algn="just"/>
            <a:r>
              <a:rPr lang="en-US" b="1" dirty="0"/>
              <a:t>Discreet shipping</a:t>
            </a:r>
            <a:r>
              <a:rPr lang="en-US" dirty="0"/>
              <a:t> with tracking numbers</a:t>
            </a:r>
          </a:p>
          <a:p>
            <a:pPr algn="just"/>
            <a:r>
              <a:rPr lang="en-US" b="1" dirty="0"/>
              <a:t>Germination guarantees</a:t>
            </a:r>
            <a:endParaRPr lang="en-US" dirty="0"/>
          </a:p>
          <a:p>
            <a:pPr algn="just"/>
            <a:r>
              <a:rPr lang="en-US" b="1" dirty="0"/>
              <a:t>Secure payment options</a:t>
            </a:r>
            <a:endParaRPr lang="en-US" dirty="0"/>
          </a:p>
          <a:p>
            <a:pPr algn="just"/>
            <a:r>
              <a:rPr lang="en-US" b="1" dirty="0"/>
              <a:t>Excellent customer service</a:t>
            </a:r>
            <a:endParaRPr lang="en-US" dirty="0"/>
          </a:p>
          <a:p>
            <a:pPr algn="just"/>
            <a:r>
              <a:rPr lang="en-US" dirty="0"/>
              <a:t>Look for online reviews and forums like </a:t>
            </a:r>
            <a:r>
              <a:rPr lang="en-US" dirty="0" err="1"/>
              <a:t>Reddit</a:t>
            </a:r>
            <a:r>
              <a:rPr lang="en-US" dirty="0"/>
              <a:t> or </a:t>
            </a:r>
            <a:r>
              <a:rPr lang="en-US" dirty="0" err="1"/>
              <a:t>GrowDiaries</a:t>
            </a:r>
            <a:r>
              <a:rPr lang="en-US" dirty="0"/>
              <a:t> to read firsthand accounts of experiences with specific seed banks</a:t>
            </a:r>
            <a:r>
              <a:rPr lang="en-US" dirty="0" smtClean="0"/>
              <a:t>.</a:t>
            </a:r>
            <a:endParaRPr lang="en-US" dirty="0"/>
          </a:p>
        </p:txBody>
      </p:sp>
    </p:spTree>
    <p:extLst>
      <p:ext uri="{BB962C8B-B14F-4D97-AF65-F5344CB8AC3E}">
        <p14:creationId xmlns:p14="http://schemas.microsoft.com/office/powerpoint/2010/main" val="2657935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1045029"/>
          </a:xfrm>
        </p:spPr>
        <p:txBody>
          <a:bodyPr/>
          <a:lstStyle/>
          <a:p>
            <a:r>
              <a:rPr lang="en-US" b="1" dirty="0"/>
              <a:t>Local Dispensaries vs. Online </a:t>
            </a:r>
            <a:r>
              <a:rPr lang="en-US" b="1" dirty="0" smtClean="0"/>
              <a:t>Shopping</a:t>
            </a:r>
            <a:endParaRPr lang="en-IN" dirty="0"/>
          </a:p>
        </p:txBody>
      </p:sp>
      <p:sp>
        <p:nvSpPr>
          <p:cNvPr id="3" name="Content Placeholder 2"/>
          <p:cNvSpPr>
            <a:spLocks noGrp="1"/>
          </p:cNvSpPr>
          <p:nvPr>
            <p:ph idx="1"/>
          </p:nvPr>
        </p:nvSpPr>
        <p:spPr>
          <a:xfrm>
            <a:off x="677334" y="3014030"/>
            <a:ext cx="8596668" cy="1871480"/>
          </a:xfrm>
        </p:spPr>
        <p:txBody>
          <a:bodyPr/>
          <a:lstStyle/>
          <a:p>
            <a:pPr marL="0" indent="0" algn="just">
              <a:buNone/>
            </a:pPr>
            <a:r>
              <a:rPr lang="en-US" dirty="0"/>
              <a:t>In legalized states, local dispensaries may also sell </a:t>
            </a:r>
            <a:r>
              <a:rPr lang="en-US" b="1" dirty="0"/>
              <a:t>cannabis seeds</a:t>
            </a:r>
            <a:r>
              <a:rPr lang="en-US" dirty="0"/>
              <a:t>, often from local breeders or state-approved partners. Buying seeds in person gives you the advantage of talking directly to a </a:t>
            </a:r>
            <a:r>
              <a:rPr lang="en-US" dirty="0" err="1"/>
              <a:t>budtender</a:t>
            </a:r>
            <a:r>
              <a:rPr lang="en-US" dirty="0"/>
              <a:t>, but it limits your selection to what’s available in store. Online seed banks provide far more options and are often the best place to find rare or specialty strains.</a:t>
            </a:r>
            <a:endParaRPr lang="en-IN" dirty="0"/>
          </a:p>
        </p:txBody>
      </p:sp>
    </p:spTree>
    <p:extLst>
      <p:ext uri="{BB962C8B-B14F-4D97-AF65-F5344CB8AC3E}">
        <p14:creationId xmlns:p14="http://schemas.microsoft.com/office/powerpoint/2010/main" val="513875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862149"/>
            <a:ext cx="8596668" cy="1320800"/>
          </a:xfrm>
        </p:spPr>
        <p:txBody>
          <a:bodyPr>
            <a:normAutofit/>
          </a:bodyPr>
          <a:lstStyle/>
          <a:p>
            <a:r>
              <a:rPr lang="en-IN" b="1" dirty="0"/>
              <a:t>Legal </a:t>
            </a:r>
            <a:r>
              <a:rPr lang="en-IN" b="1" dirty="0" smtClean="0"/>
              <a:t>Considerations</a:t>
            </a:r>
            <a:endParaRPr lang="en-IN" dirty="0"/>
          </a:p>
        </p:txBody>
      </p:sp>
      <p:sp>
        <p:nvSpPr>
          <p:cNvPr id="3" name="Content Placeholder 2"/>
          <p:cNvSpPr>
            <a:spLocks noGrp="1"/>
          </p:cNvSpPr>
          <p:nvPr>
            <p:ph idx="1"/>
          </p:nvPr>
        </p:nvSpPr>
        <p:spPr>
          <a:xfrm>
            <a:off x="677334" y="2708366"/>
            <a:ext cx="8596668" cy="2429691"/>
          </a:xfrm>
        </p:spPr>
        <p:txBody>
          <a:bodyPr/>
          <a:lstStyle/>
          <a:p>
            <a:pPr marL="0" indent="0" algn="just">
              <a:buNone/>
            </a:pPr>
            <a:r>
              <a:rPr lang="en-US" dirty="0"/>
              <a:t>Before you place an order for </a:t>
            </a:r>
            <a:r>
              <a:rPr lang="en-US" b="1" dirty="0"/>
              <a:t>cannabis seeds online</a:t>
            </a:r>
            <a:r>
              <a:rPr lang="en-US" dirty="0"/>
              <a:t>, make sure to review the local laws in your state or country. While hemp seed sales are federally legal in the U.S., THC-rich cannabis seeds exist in a legal gray area depending on your state. Some states allow home cultivation, while others prohibit it altogether. Reputable seed banks will provide disclaimers and may refuse to ship to certain regions.</a:t>
            </a:r>
            <a:endParaRPr lang="en-IN" dirty="0"/>
          </a:p>
        </p:txBody>
      </p:sp>
    </p:spTree>
    <p:extLst>
      <p:ext uri="{BB962C8B-B14F-4D97-AF65-F5344CB8AC3E}">
        <p14:creationId xmlns:p14="http://schemas.microsoft.com/office/powerpoint/2010/main" val="1904838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Final </a:t>
            </a:r>
            <a:r>
              <a:rPr lang="en-IN" b="1" dirty="0" smtClean="0"/>
              <a:t>Thoughts</a:t>
            </a:r>
            <a:endParaRPr lang="en-IN" dirty="0"/>
          </a:p>
        </p:txBody>
      </p:sp>
      <p:sp>
        <p:nvSpPr>
          <p:cNvPr id="3" name="Content Placeholder 2"/>
          <p:cNvSpPr>
            <a:spLocks noGrp="1"/>
          </p:cNvSpPr>
          <p:nvPr>
            <p:ph idx="1"/>
          </p:nvPr>
        </p:nvSpPr>
        <p:spPr/>
        <p:txBody>
          <a:bodyPr/>
          <a:lstStyle/>
          <a:p>
            <a:pPr marL="0" indent="0">
              <a:buNone/>
            </a:pPr>
            <a:r>
              <a:rPr lang="en-US" dirty="0"/>
              <a:t>So, </a:t>
            </a:r>
            <a:r>
              <a:rPr lang="en-US" b="1" dirty="0"/>
              <a:t>where should you buy cannabis seeds</a:t>
            </a:r>
            <a:r>
              <a:rPr lang="en-US" dirty="0"/>
              <a:t>? If you’re looking for variety, discretion, and access to some of the best cannabis genetics in the world, purchasing </a:t>
            </a:r>
            <a:r>
              <a:rPr lang="en-US" b="1" dirty="0"/>
              <a:t>cannabis seeds online</a:t>
            </a:r>
            <a:r>
              <a:rPr lang="en-US" dirty="0"/>
              <a:t> is the way to go. Just make sure to do your research, check reviews, and choose a reputable supplier with transparent policies. Whether you’re planning to grow for personal use or future breeding, starting with quality seeds will make all the difference in your cultivation success.</a:t>
            </a:r>
            <a:endParaRPr lang="en-IN" dirty="0"/>
          </a:p>
        </p:txBody>
      </p:sp>
    </p:spTree>
    <p:extLst>
      <p:ext uri="{BB962C8B-B14F-4D97-AF65-F5344CB8AC3E}">
        <p14:creationId xmlns:p14="http://schemas.microsoft.com/office/powerpoint/2010/main" val="4187214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600" dirty="0" smtClean="0"/>
              <a:t>Thank You</a:t>
            </a:r>
            <a:endParaRPr lang="en-IN" sz="6600" dirty="0"/>
          </a:p>
        </p:txBody>
      </p:sp>
      <p:sp>
        <p:nvSpPr>
          <p:cNvPr id="3" name="Content Placeholder 2"/>
          <p:cNvSpPr>
            <a:spLocks noGrp="1"/>
          </p:cNvSpPr>
          <p:nvPr>
            <p:ph idx="1"/>
          </p:nvPr>
        </p:nvSpPr>
        <p:spPr/>
        <p:txBody>
          <a:bodyPr>
            <a:normAutofit fontScale="92500" lnSpcReduction="10000"/>
          </a:bodyPr>
          <a:lstStyle/>
          <a:p>
            <a:pPr marL="0" indent="0" algn="ctr">
              <a:buNone/>
            </a:pPr>
            <a:r>
              <a:rPr lang="en-US" dirty="0" smtClean="0"/>
              <a:t>Contact Info.</a:t>
            </a:r>
          </a:p>
          <a:p>
            <a:pPr marL="0" indent="0" algn="ctr">
              <a:buNone/>
            </a:pPr>
            <a:endParaRPr lang="en-US" dirty="0"/>
          </a:p>
          <a:p>
            <a:pPr marL="0" indent="0" algn="ctr">
              <a:buNone/>
            </a:pPr>
            <a:r>
              <a:rPr lang="en-IN" dirty="0" smtClean="0">
                <a:latin typeface="Calibri" panose="020F0502020204030204" pitchFamily="34" charset="0"/>
                <a:ea typeface="Calibri" panose="020F0502020204030204" pitchFamily="34" charset="0"/>
                <a:hlinkClick r:id="rId2"/>
              </a:rPr>
              <a:t>info@thecloneconservatory.com</a:t>
            </a:r>
            <a:endParaRPr lang="en-IN" dirty="0" smtClean="0">
              <a:latin typeface="Calibri" panose="020F0502020204030204" pitchFamily="34" charset="0"/>
              <a:ea typeface="Calibri" panose="020F0502020204030204" pitchFamily="34" charset="0"/>
            </a:endParaRPr>
          </a:p>
          <a:p>
            <a:pPr marL="0" indent="0" algn="ctr">
              <a:buNone/>
            </a:pPr>
            <a:r>
              <a:rPr lang="en-IN" dirty="0">
                <a:latin typeface="Calibri" panose="020F0502020204030204" pitchFamily="34" charset="0"/>
                <a:ea typeface="Calibri" panose="020F0502020204030204" pitchFamily="34" charset="0"/>
              </a:rPr>
              <a:t>(424) </a:t>
            </a:r>
            <a:r>
              <a:rPr lang="en-IN" dirty="0" smtClean="0">
                <a:latin typeface="Calibri" panose="020F0502020204030204" pitchFamily="34" charset="0"/>
                <a:ea typeface="Calibri" panose="020F0502020204030204" pitchFamily="34" charset="0"/>
              </a:rPr>
              <a:t>427-4777</a:t>
            </a:r>
          </a:p>
          <a:p>
            <a:pPr marL="0" indent="0" algn="ctr">
              <a:lnSpc>
                <a:spcPct val="107000"/>
              </a:lnSpc>
              <a:buNone/>
            </a:pPr>
            <a:r>
              <a:rPr lang="en-IN" dirty="0">
                <a:latin typeface="Calibri" panose="020F0502020204030204" pitchFamily="34" charset="0"/>
                <a:ea typeface="Calibri" panose="020F0502020204030204" pitchFamily="34" charset="0"/>
                <a:cs typeface="Calibri" panose="020F0502020204030204" pitchFamily="34" charset="0"/>
              </a:rPr>
              <a:t>Mon – Fri 8am -8pm</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buNone/>
            </a:pPr>
            <a:r>
              <a:rPr lang="en-IN" dirty="0">
                <a:latin typeface="Calibri" panose="020F0502020204030204" pitchFamily="34" charset="0"/>
                <a:ea typeface="Calibri" panose="020F0502020204030204" pitchFamily="34" charset="0"/>
                <a:cs typeface="Calibri" panose="020F0502020204030204" pitchFamily="34" charset="0"/>
              </a:rPr>
              <a:t>Saturday 9am – 6pm</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buNone/>
            </a:pPr>
            <a:r>
              <a:rPr lang="en-IN" dirty="0">
                <a:latin typeface="Calibri" panose="020F0502020204030204" pitchFamily="34" charset="0"/>
                <a:ea typeface="Calibri" panose="020F0502020204030204" pitchFamily="34" charset="0"/>
                <a:cs typeface="Calibri" panose="020F0502020204030204" pitchFamily="34" charset="0"/>
              </a:rPr>
              <a:t>Sunday CLOSED</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en-IN" dirty="0">
                <a:latin typeface="Calibri" panose="020F0502020204030204" pitchFamily="34" charset="0"/>
                <a:ea typeface="Calibri" panose="020F0502020204030204" pitchFamily="34" charset="0"/>
              </a:rPr>
              <a:t>Holidays </a:t>
            </a:r>
            <a:r>
              <a:rPr lang="en-IN" dirty="0" smtClean="0">
                <a:latin typeface="Calibri" panose="020F0502020204030204" pitchFamily="34" charset="0"/>
                <a:ea typeface="Calibri" panose="020F0502020204030204" pitchFamily="34" charset="0"/>
              </a:rPr>
              <a:t>TBD</a:t>
            </a:r>
          </a:p>
          <a:p>
            <a:pPr marL="0" indent="0" algn="ctr">
              <a:buNone/>
            </a:pPr>
            <a:endParaRPr lang="en-US" dirty="0">
              <a:latin typeface="Calibri" panose="020F0502020204030204" pitchFamily="34" charset="0"/>
              <a:ea typeface="Calibri" panose="020F0502020204030204" pitchFamily="34" charset="0"/>
            </a:endParaRPr>
          </a:p>
          <a:p>
            <a:pPr marL="0" indent="0" algn="ctr">
              <a:buNone/>
            </a:pPr>
            <a:r>
              <a:rPr lang="en-US" dirty="0">
                <a:latin typeface="Calibri" panose="020F0502020204030204" pitchFamily="34" charset="0"/>
                <a:ea typeface="Calibri" panose="020F0502020204030204" pitchFamily="34" charset="0"/>
              </a:rPr>
              <a:t>Source URL- https://medium.com/@thecloneconservatory01/where-to-buy-cannabis-seeds-your-essential-guide-a00fb2d7b2da</a:t>
            </a:r>
            <a:endParaRPr lang="en-IN" dirty="0"/>
          </a:p>
        </p:txBody>
      </p:sp>
    </p:spTree>
    <p:extLst>
      <p:ext uri="{BB962C8B-B14F-4D97-AF65-F5344CB8AC3E}">
        <p14:creationId xmlns:p14="http://schemas.microsoft.com/office/powerpoint/2010/main" val="130229990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11</TotalTime>
  <Words>113</Words>
  <Application>Microsoft Office PowerPoint</Application>
  <PresentationFormat>Widescreen</PresentationFormat>
  <Paragraphs>27</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Times New Roman</vt:lpstr>
      <vt:lpstr>Trebuchet MS</vt:lpstr>
      <vt:lpstr>Wingdings 3</vt:lpstr>
      <vt:lpstr>Facet</vt:lpstr>
      <vt:lpstr>Where to Buy Cannabis Seeds: Your Essential Guide</vt:lpstr>
      <vt:lpstr>PowerPoint Presentation</vt:lpstr>
      <vt:lpstr>Buying Cannabis Seeds Online: What to Know</vt:lpstr>
      <vt:lpstr>Local Dispensaries vs. Online Shopping</vt:lpstr>
      <vt:lpstr>Legal Considerations</vt:lpstr>
      <vt:lpstr>Final Thoughts</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Where to Buy Cannabis Seeds: Your Essential Guide</dc:title>
  <dc:creator>Microsoft account</dc:creator>
  <cp:lastModifiedBy>Microsoft account</cp:lastModifiedBy>
  <cp:revision>2</cp:revision>
  <dcterms:created xsi:type="dcterms:W3CDTF">2025-11-20T10:08:14Z</dcterms:created>
  <dcterms:modified xsi:type="dcterms:W3CDTF">2025-11-20T10:19:39Z</dcterms:modified>
</cp:coreProperties>
</file>