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D8B8D4-1539-481A-AD39-CD1342D20C23}"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621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8B8D4-1539-481A-AD39-CD1342D20C23}"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01864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8B8D4-1539-481A-AD39-CD1342D20C23}"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819491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D8B8D4-1539-481A-AD39-CD1342D20C23}"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845687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8B8D4-1539-481A-AD39-CD1342D20C23}" type="datetimeFigureOut">
              <a:rPr lang="en-IN" smtClean="0"/>
              <a:t>13-01-2026</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EC1C5096-4B46-4735-887B-CE878C246C32}"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786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D8B8D4-1539-481A-AD39-CD1342D20C23}" type="datetimeFigureOut">
              <a:rPr lang="en-IN" smtClean="0"/>
              <a:t>13-01-2026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627585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D8B8D4-1539-481A-AD39-CD1342D20C23}" type="datetimeFigureOut">
              <a:rPr lang="en-IN" smtClean="0"/>
              <a:t>13-01-2026</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200586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9D8B8D4-1539-481A-AD39-CD1342D20C23}" type="datetimeFigureOut">
              <a:rPr lang="en-IN" smtClean="0"/>
              <a:t>13-01-2026</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303514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9D8B8D4-1539-481A-AD39-CD1342D20C23}" type="datetimeFigureOut">
              <a:rPr lang="en-IN" smtClean="0"/>
              <a:t>13-01-2026</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1353286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9D8B8D4-1539-481A-AD39-CD1342D20C23}" type="datetimeFigureOut">
              <a:rPr lang="en-IN" smtClean="0"/>
              <a:t>13-01-2026</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1C5096-4B46-4735-887B-CE878C246C32}" type="slidenum">
              <a:rPr lang="en-IN" smtClean="0"/>
              <a:t>‹#›</a:t>
            </a:fld>
            <a:endParaRPr lang="en-IN"/>
          </a:p>
        </p:txBody>
      </p:sp>
    </p:spTree>
    <p:extLst>
      <p:ext uri="{BB962C8B-B14F-4D97-AF65-F5344CB8AC3E}">
        <p14:creationId xmlns:p14="http://schemas.microsoft.com/office/powerpoint/2010/main" val="2764853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8B8D4-1539-481A-AD39-CD1342D20C23}" type="datetimeFigureOut">
              <a:rPr lang="en-IN" smtClean="0"/>
              <a:t>13-01-2026</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EC1C5096-4B46-4735-887B-CE878C246C32}" type="slidenum">
              <a:rPr lang="en-IN" smtClean="0"/>
              <a:t>‹#›</a:t>
            </a:fld>
            <a:endParaRPr lang="en-IN"/>
          </a:p>
        </p:txBody>
      </p:sp>
    </p:spTree>
    <p:extLst>
      <p:ext uri="{BB962C8B-B14F-4D97-AF65-F5344CB8AC3E}">
        <p14:creationId xmlns:p14="http://schemas.microsoft.com/office/powerpoint/2010/main" val="3616943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9D8B8D4-1539-481A-AD39-CD1342D20C23}" type="datetimeFigureOut">
              <a:rPr lang="en-IN" smtClean="0"/>
              <a:t>13-01-2026</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1C5096-4B46-4735-887B-CE878C246C32}"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35265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s://maps.app.goo.gl/kaqLf9n5Yei5rKDn7"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info@barewolf.com.au"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hyperlink" Target="https://maps.app.goo.gl/kaqLf9n5Yei5rKDn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17714" y="1307920"/>
            <a:ext cx="6130834" cy="4040517"/>
          </a:xfrm>
        </p:spPr>
        <p:txBody>
          <a:bodyPr>
            <a:noAutofit/>
          </a:bodyPr>
          <a:lstStyle/>
          <a:p>
            <a:r>
              <a:rPr lang="en-US" b="1" dirty="0">
                <a:latin typeface="Arial" panose="020B0604020202020204" pitchFamily="34" charset="0"/>
                <a:cs typeface="Arial" panose="020B0604020202020204" pitchFamily="34" charset="0"/>
              </a:rPr>
              <a:t>Are You Looking </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for </a:t>
            </a:r>
            <a:r>
              <a:rPr lang="en-US" b="1" dirty="0">
                <a:latin typeface="Arial" panose="020B0604020202020204" pitchFamily="34" charset="0"/>
                <a:cs typeface="Arial" panose="020B0604020202020204" pitchFamily="34" charset="0"/>
              </a:rPr>
              <a:t>Men's </a:t>
            </a:r>
            <a:r>
              <a:rPr lang="en-US" b="1" dirty="0" smtClean="0">
                <a:latin typeface="Arial" panose="020B0604020202020204" pitchFamily="34" charset="0"/>
                <a:cs typeface="Arial" panose="020B0604020202020204" pitchFamily="34" charset="0"/>
              </a:rPr>
              <a:t>Laser Hair </a:t>
            </a:r>
            <a:br>
              <a:rPr lang="en-US" b="1" dirty="0" smtClean="0">
                <a:latin typeface="Arial" panose="020B0604020202020204" pitchFamily="34" charset="0"/>
                <a:cs typeface="Arial" panose="020B0604020202020204" pitchFamily="34" charset="0"/>
              </a:rPr>
            </a:br>
            <a:r>
              <a:rPr lang="en-US" b="1" dirty="0" smtClean="0">
                <a:latin typeface="Arial" panose="020B0604020202020204" pitchFamily="34" charset="0"/>
                <a:cs typeface="Arial" panose="020B0604020202020204" pitchFamily="34" charset="0"/>
              </a:rPr>
              <a:t>Removal Deals         in </a:t>
            </a:r>
            <a:r>
              <a:rPr lang="en-US" b="1" dirty="0">
                <a:latin typeface="Arial" panose="020B0604020202020204" pitchFamily="34" charset="0"/>
                <a:cs typeface="Arial" panose="020B0604020202020204" pitchFamily="34" charset="0"/>
              </a:rPr>
              <a:t>Sydney</a:t>
            </a:r>
            <a:r>
              <a:rPr lang="en-US" b="1" dirty="0"/>
              <a:t/>
            </a:r>
            <a:br>
              <a:rPr lang="en-US" b="1" dirty="0"/>
            </a:br>
            <a:endParaRPr lang="en-IN" sz="4800"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714" y="121001"/>
            <a:ext cx="1011373" cy="1011373"/>
          </a:xfrm>
          <a:prstGeom prst="rect">
            <a:avLst/>
          </a:prstGeom>
        </p:spPr>
      </p:pic>
      <p:sp>
        <p:nvSpPr>
          <p:cNvPr id="7" name="AutoShape 4" descr="https://www.barewolf.com.au/wp-content/uploads/2023/03/Barewolf-New-Logo-337x110-1.png"/>
          <p:cNvSpPr>
            <a:spLocks noChangeAspect="1" noChangeArrowheads="1"/>
          </p:cNvSpPr>
          <p:nvPr/>
        </p:nvSpPr>
        <p:spPr bwMode="auto">
          <a:xfrm>
            <a:off x="0" y="1307920"/>
            <a:ext cx="4268379" cy="426839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3" name="Picture 2"/>
          <p:cNvPicPr>
            <a:picLocks noChangeAspect="1"/>
          </p:cNvPicPr>
          <p:nvPr/>
        </p:nvPicPr>
        <p:blipFill>
          <a:blip r:embed="rId3"/>
          <a:stretch>
            <a:fillRect/>
          </a:stretch>
        </p:blipFill>
        <p:spPr>
          <a:xfrm>
            <a:off x="6217920" y="429547"/>
            <a:ext cx="5146766" cy="5146766"/>
          </a:xfrm>
          <a:prstGeom prst="rect">
            <a:avLst/>
          </a:prstGeom>
        </p:spPr>
      </p:pic>
    </p:spTree>
    <p:extLst>
      <p:ext uri="{BB962C8B-B14F-4D97-AF65-F5344CB8AC3E}">
        <p14:creationId xmlns:p14="http://schemas.microsoft.com/office/powerpoint/2010/main" val="1174651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017" y="1003055"/>
            <a:ext cx="10859589" cy="4524315"/>
          </a:xfrm>
          <a:prstGeom prst="rect">
            <a:avLst/>
          </a:prstGeom>
        </p:spPr>
        <p:txBody>
          <a:bodyPr wrap="square">
            <a:spAutoFit/>
          </a:bodyPr>
          <a:lstStyle/>
          <a:p>
            <a:r>
              <a:rPr lang="en-US" dirty="0"/>
              <a:t>It is easy to get confused when trying to find the way to treat laser hair removal, with all the available options in Sydney. When you are looking for Men’s Laser Hair Removal Deals in Sydney, it is always good to know what to look for and to find a clinic that considers your comfort, outcomes, and time</a:t>
            </a:r>
            <a:r>
              <a:rPr lang="en-US" dirty="0" smtClean="0"/>
              <a:t>.</a:t>
            </a:r>
          </a:p>
          <a:p>
            <a:endParaRPr lang="en-US" dirty="0" smtClean="0"/>
          </a:p>
          <a:p>
            <a:pPr fontAlgn="base"/>
            <a:r>
              <a:rPr lang="en-US" dirty="0"/>
              <a:t>At </a:t>
            </a:r>
            <a:r>
              <a:rPr lang="en-US" dirty="0" err="1"/>
              <a:t>Barewolf</a:t>
            </a:r>
            <a:r>
              <a:rPr lang="en-US" dirty="0"/>
              <a:t> – Sydney CBD, our menu is tailored for men who want their treatment to produce good results in a male-only, relaxed setting. It guarantees you can take all the steps without fear as you avail of deals that are befitting to you</a:t>
            </a:r>
            <a:r>
              <a:rPr lang="en-US" dirty="0" smtClean="0"/>
              <a:t>.</a:t>
            </a:r>
          </a:p>
          <a:p>
            <a:pPr fontAlgn="base"/>
            <a:endParaRPr lang="en-US" dirty="0"/>
          </a:p>
          <a:p>
            <a:pPr fontAlgn="base"/>
            <a:r>
              <a:rPr lang="en-US" b="1" dirty="0"/>
              <a:t>What Makes Men's Laser Hair Removal in Sydney Worth Considering</a:t>
            </a:r>
          </a:p>
          <a:p>
            <a:pPr fontAlgn="base"/>
            <a:r>
              <a:rPr lang="en-US" dirty="0"/>
              <a:t>Laser hair removal is not merely about losing hair, but about saving time, avoiding irritation, and being confident in your own skin. This is the reason why more men prefer this option:</a:t>
            </a:r>
          </a:p>
          <a:p>
            <a:endParaRPr lang="en-US" dirty="0" smtClean="0"/>
          </a:p>
          <a:p>
            <a:pPr marL="285750" indent="-285750" fontAlgn="base">
              <a:buFont typeface="Arial" panose="020B0604020202020204" pitchFamily="34" charset="0"/>
              <a:buChar char="•"/>
            </a:pPr>
            <a:r>
              <a:rPr lang="en-US" b="1" dirty="0"/>
              <a:t>Accuracy: </a:t>
            </a:r>
            <a:r>
              <a:rPr lang="en-US" dirty="0"/>
              <a:t>It is accurate enough, targeting hair follicles without damaging the surrounding skin</a:t>
            </a:r>
            <a:r>
              <a:rPr lang="en-US" dirty="0" smtClean="0"/>
              <a:t>.</a:t>
            </a:r>
            <a:endParaRPr lang="en-US" dirty="0"/>
          </a:p>
          <a:p>
            <a:pPr marL="285750" indent="-285750" fontAlgn="base">
              <a:buFont typeface="Arial" panose="020B0604020202020204" pitchFamily="34" charset="0"/>
              <a:buChar char="•"/>
            </a:pPr>
            <a:r>
              <a:rPr lang="en-US" b="1" dirty="0"/>
              <a:t>Lasting effects: </a:t>
            </a:r>
            <a:r>
              <a:rPr lang="en-US" dirty="0"/>
              <a:t>Maintenance frequency is lower than with shaving and waxing</a:t>
            </a:r>
            <a:r>
              <a:rPr lang="en-US" dirty="0" smtClean="0"/>
              <a:t>.</a:t>
            </a:r>
            <a:endParaRPr lang="en-US" dirty="0"/>
          </a:p>
          <a:p>
            <a:pPr marL="285750" indent="-285750" fontAlgn="base">
              <a:buFont typeface="Arial" panose="020B0604020202020204" pitchFamily="34" charset="0"/>
              <a:buChar char="•"/>
            </a:pPr>
            <a:r>
              <a:rPr lang="en-US" b="1" dirty="0"/>
              <a:t>Coziness: </a:t>
            </a:r>
            <a:r>
              <a:rPr lang="en-US" dirty="0"/>
              <a:t>Male clinics such as </a:t>
            </a:r>
            <a:r>
              <a:rPr lang="en-US" dirty="0" err="1"/>
              <a:t>Barewolf</a:t>
            </a:r>
            <a:r>
              <a:rPr lang="en-US" dirty="0"/>
              <a:t> ensure a pain-free experience.</a:t>
            </a:r>
          </a:p>
          <a:p>
            <a:pPr marL="285750" indent="-285750">
              <a:buFont typeface="Arial" panose="020B0604020202020204" pitchFamily="34" charset="0"/>
              <a:buChar char="•"/>
            </a:pP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3786977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3108" y="926353"/>
            <a:ext cx="10546080" cy="5078313"/>
          </a:xfrm>
          <a:prstGeom prst="rect">
            <a:avLst/>
          </a:prstGeom>
        </p:spPr>
        <p:txBody>
          <a:bodyPr wrap="square">
            <a:spAutoFit/>
          </a:bodyPr>
          <a:lstStyle/>
          <a:p>
            <a:pPr fontAlgn="base"/>
            <a:r>
              <a:rPr lang="en-US" b="1" dirty="0"/>
              <a:t>How to Find the Right Deals for Men's Laser Hair Removal in Sydney</a:t>
            </a:r>
          </a:p>
          <a:p>
            <a:pPr fontAlgn="base"/>
            <a:r>
              <a:rPr lang="en-US" dirty="0"/>
              <a:t>Offers may be alluring, but one must be aware of what s/he are getting. Look for</a:t>
            </a:r>
            <a:r>
              <a:rPr lang="en-US" dirty="0" smtClean="0"/>
              <a:t>:</a:t>
            </a:r>
          </a:p>
          <a:p>
            <a:pPr fontAlgn="base"/>
            <a:endParaRPr lang="en-US" dirty="0"/>
          </a:p>
          <a:p>
            <a:pPr marL="285750" indent="-285750" fontAlgn="base">
              <a:buFont typeface="Arial" panose="020B0604020202020204" pitchFamily="34" charset="0"/>
              <a:buChar char="•"/>
            </a:pPr>
            <a:r>
              <a:rPr lang="en-US" b="1" dirty="0"/>
              <a:t>Straightforward pricing: </a:t>
            </a:r>
            <a:r>
              <a:rPr lang="en-US" dirty="0"/>
              <a:t>A Bundle that is not veiled in secrets</a:t>
            </a:r>
            <a:r>
              <a:rPr lang="en-US" dirty="0" smtClean="0"/>
              <a:t>.</a:t>
            </a:r>
            <a:endParaRPr lang="en-US" dirty="0"/>
          </a:p>
          <a:p>
            <a:pPr marL="285750" indent="-285750" fontAlgn="base">
              <a:buFont typeface="Arial" panose="020B0604020202020204" pitchFamily="34" charset="0"/>
              <a:buChar char="•"/>
            </a:pPr>
            <a:r>
              <a:rPr lang="en-US" b="1" dirty="0"/>
              <a:t>Efficient clinic: T</a:t>
            </a:r>
            <a:r>
              <a:rPr lang="en-US" dirty="0"/>
              <a:t>herapies performed by certified specialists</a:t>
            </a:r>
            <a:r>
              <a:rPr lang="en-US" dirty="0" smtClean="0"/>
              <a:t>.</a:t>
            </a:r>
            <a:endParaRPr lang="en-US" dirty="0"/>
          </a:p>
          <a:p>
            <a:pPr marL="285750" indent="-285750" fontAlgn="base">
              <a:buFont typeface="Arial" panose="020B0604020202020204" pitchFamily="34" charset="0"/>
              <a:buChar char="•"/>
            </a:pPr>
            <a:r>
              <a:rPr lang="en-US" b="1" dirty="0"/>
              <a:t>Adaptable classes:</a:t>
            </a:r>
            <a:r>
              <a:rPr lang="en-US" dirty="0"/>
              <a:t> Times that fit your schedule</a:t>
            </a:r>
            <a:r>
              <a:rPr lang="en-US" dirty="0" smtClean="0"/>
              <a:t>.</a:t>
            </a:r>
          </a:p>
          <a:p>
            <a:pPr fontAlgn="base"/>
            <a:endParaRPr lang="en-US" dirty="0"/>
          </a:p>
          <a:p>
            <a:pPr fontAlgn="base"/>
            <a:r>
              <a:rPr lang="en-US" dirty="0" smtClean="0"/>
              <a:t>These </a:t>
            </a:r>
            <a:r>
              <a:rPr lang="en-US" dirty="0"/>
              <a:t>aspects help ensure that a deal is not only cheap but also practical and safe during </a:t>
            </a:r>
            <a:r>
              <a:rPr lang="en-US" b="1" u="sng" dirty="0">
                <a:hlinkClick r:id="rId2"/>
              </a:rPr>
              <a:t>Laser Hair Removal in Sydney</a:t>
            </a:r>
            <a:r>
              <a:rPr lang="en-US" dirty="0" smtClean="0"/>
              <a:t>.</a:t>
            </a:r>
          </a:p>
          <a:p>
            <a:pPr fontAlgn="base"/>
            <a:endParaRPr lang="en-US" dirty="0"/>
          </a:p>
          <a:p>
            <a:pPr fontAlgn="base"/>
            <a:r>
              <a:rPr lang="en-US" b="1" dirty="0"/>
              <a:t>What to Expect During Your Laser Hair Removal Session</a:t>
            </a:r>
          </a:p>
          <a:p>
            <a:pPr fontAlgn="base"/>
            <a:r>
              <a:rPr lang="en-US" dirty="0"/>
              <a:t>Knowing how to do this, you will feel less anxious, and this will make your session more fruitful</a:t>
            </a:r>
            <a:r>
              <a:rPr lang="en-US" dirty="0" smtClean="0"/>
              <a:t>:</a:t>
            </a:r>
          </a:p>
          <a:p>
            <a:pPr fontAlgn="base"/>
            <a:endParaRPr lang="en-US" dirty="0"/>
          </a:p>
          <a:p>
            <a:pPr marL="285750" indent="-285750" fontAlgn="base">
              <a:buFont typeface="Arial" panose="020B0604020202020204" pitchFamily="34" charset="0"/>
              <a:buChar char="•"/>
            </a:pPr>
            <a:r>
              <a:rPr lang="en-US" b="1" dirty="0"/>
              <a:t>Consultation: </a:t>
            </a:r>
            <a:r>
              <a:rPr lang="en-US" dirty="0"/>
              <a:t>A qualified specialist examines your skin and hair type.</a:t>
            </a:r>
          </a:p>
          <a:p>
            <a:pPr marL="285750" indent="-285750" fontAlgn="base">
              <a:buFont typeface="Arial" panose="020B0604020202020204" pitchFamily="34" charset="0"/>
              <a:buChar char="•"/>
            </a:pPr>
            <a:r>
              <a:rPr lang="en-US" b="1" dirty="0"/>
              <a:t>Treatment:</a:t>
            </a:r>
            <a:r>
              <a:rPr lang="en-US" dirty="0"/>
              <a:t> Laser technology is the most effective way of treating unwanted hair.</a:t>
            </a:r>
          </a:p>
          <a:p>
            <a:pPr marL="285750" indent="-285750" fontAlgn="base">
              <a:buFont typeface="Arial" panose="020B0604020202020204" pitchFamily="34" charset="0"/>
              <a:buChar char="•"/>
            </a:pPr>
            <a:r>
              <a:rPr lang="en-US" b="1" dirty="0"/>
              <a:t>Aftercare</a:t>
            </a:r>
            <a:r>
              <a:rPr lang="en-US" dirty="0"/>
              <a:t>: Simple guidance helps your skin recover quickly</a:t>
            </a:r>
            <a:r>
              <a:rPr lang="en-US" dirty="0" smtClean="0"/>
              <a:t>.</a:t>
            </a:r>
          </a:p>
          <a:p>
            <a:pPr marL="285750" indent="-285750" fontAlgn="base">
              <a:buFont typeface="Arial" panose="020B0604020202020204" pitchFamily="34" charset="0"/>
              <a:buChar char="•"/>
            </a:pPr>
            <a:endParaRPr lang="en-US" dirty="0"/>
          </a:p>
          <a:p>
            <a:pPr fontAlgn="base"/>
            <a:r>
              <a:rPr lang="en-US" dirty="0"/>
              <a:t>We focus on making every session straightforward and tailored to men's needs.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375390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3771" y="1161817"/>
            <a:ext cx="10668000" cy="4247317"/>
          </a:xfrm>
          <a:prstGeom prst="rect">
            <a:avLst/>
          </a:prstGeom>
        </p:spPr>
        <p:txBody>
          <a:bodyPr wrap="square">
            <a:spAutoFit/>
          </a:bodyPr>
          <a:lstStyle/>
          <a:p>
            <a:pPr fontAlgn="base"/>
            <a:r>
              <a:rPr lang="en-US" b="1" dirty="0"/>
              <a:t>FAQs About Men's Laser Hair Removal Deals in </a:t>
            </a:r>
            <a:r>
              <a:rPr lang="en-US" b="1" dirty="0" smtClean="0"/>
              <a:t>Sydney</a:t>
            </a:r>
          </a:p>
          <a:p>
            <a:pPr fontAlgn="base"/>
            <a:endParaRPr lang="en-US" b="1" dirty="0"/>
          </a:p>
          <a:p>
            <a:pPr fontAlgn="base"/>
            <a:r>
              <a:rPr lang="en-US" b="1" dirty="0" smtClean="0"/>
              <a:t>Q- Will </a:t>
            </a:r>
            <a:r>
              <a:rPr lang="en-US" b="1" dirty="0"/>
              <a:t>laser hair removal be painful</a:t>
            </a:r>
            <a:r>
              <a:rPr lang="en-US" dirty="0"/>
              <a:t>?</a:t>
            </a:r>
          </a:p>
          <a:p>
            <a:pPr marL="285750" indent="-285750" fontAlgn="base">
              <a:buFont typeface="Arial" panose="020B0604020202020204" pitchFamily="34" charset="0"/>
              <a:buChar char="•"/>
            </a:pPr>
            <a:r>
              <a:rPr lang="en-US" dirty="0" smtClean="0"/>
              <a:t>Most </a:t>
            </a:r>
            <a:r>
              <a:rPr lang="en-US" dirty="0"/>
              <a:t>men feel minimal discomfort, often described as a mild warming sensation.</a:t>
            </a:r>
          </a:p>
          <a:p>
            <a:pPr fontAlgn="base"/>
            <a:r>
              <a:rPr lang="en-US" b="1" dirty="0" smtClean="0"/>
              <a:t>Q- How </a:t>
            </a:r>
            <a:r>
              <a:rPr lang="en-US" b="1" dirty="0"/>
              <a:t>many sessions are needed</a:t>
            </a:r>
            <a:endParaRPr lang="en-US" dirty="0"/>
          </a:p>
          <a:p>
            <a:pPr marL="285750" indent="-285750" fontAlgn="base">
              <a:buFont typeface="Arial" panose="020B0604020202020204" pitchFamily="34" charset="0"/>
              <a:buChar char="•"/>
            </a:pPr>
            <a:r>
              <a:rPr lang="en-US" dirty="0" smtClean="0"/>
              <a:t>Typically</a:t>
            </a:r>
            <a:r>
              <a:rPr lang="en-US" dirty="0"/>
              <a:t>, 6–8 sessions are recommended for lasting results, depending on hair type and the area </a:t>
            </a:r>
            <a:r>
              <a:rPr lang="en-US" dirty="0" smtClean="0"/>
              <a:t>being        treated</a:t>
            </a:r>
            <a:r>
              <a:rPr lang="en-US" dirty="0"/>
              <a:t>.</a:t>
            </a:r>
            <a:endParaRPr lang="en-US" dirty="0"/>
          </a:p>
          <a:p>
            <a:pPr fontAlgn="base"/>
            <a:r>
              <a:rPr lang="en-US" b="1" dirty="0" smtClean="0"/>
              <a:t>Q- Are </a:t>
            </a:r>
            <a:r>
              <a:rPr lang="en-US" b="1" dirty="0"/>
              <a:t>the deals genuine</a:t>
            </a:r>
            <a:r>
              <a:rPr lang="en-US" dirty="0"/>
              <a:t>?</a:t>
            </a:r>
          </a:p>
          <a:p>
            <a:pPr marL="285750" indent="-285750" fontAlgn="base">
              <a:buFont typeface="Arial" panose="020B0604020202020204" pitchFamily="34" charset="0"/>
              <a:buChar char="•"/>
            </a:pPr>
            <a:r>
              <a:rPr lang="en-US" dirty="0" smtClean="0"/>
              <a:t>Reputable </a:t>
            </a:r>
            <a:r>
              <a:rPr lang="en-US" dirty="0"/>
              <a:t>clinics like </a:t>
            </a:r>
            <a:r>
              <a:rPr lang="en-US" dirty="0" err="1"/>
              <a:t>Barewolf</a:t>
            </a:r>
            <a:r>
              <a:rPr lang="en-US" dirty="0"/>
              <a:t> offer clear packages with no hidden conditions, ensuring real value</a:t>
            </a:r>
            <a:r>
              <a:rPr lang="en-US" dirty="0" smtClean="0"/>
              <a:t>.</a:t>
            </a:r>
          </a:p>
          <a:p>
            <a:pPr fontAlgn="base"/>
            <a:endParaRPr lang="en-US" dirty="0"/>
          </a:p>
          <a:p>
            <a:pPr fontAlgn="base"/>
            <a:r>
              <a:rPr lang="en-US" b="1" dirty="0"/>
              <a:t>Final Thoughts</a:t>
            </a:r>
          </a:p>
          <a:p>
            <a:pPr fontAlgn="base"/>
            <a:r>
              <a:rPr lang="en-US" dirty="0"/>
              <a:t>Finding Men's Laser Hair Removal Deals in Sydney doesn't have to be complicated. By focusing on professional clinics with male-friendly environments, clear deals, and experienced staff, you get real results and a comfortable experience. With treatments designed for modern men, </a:t>
            </a:r>
            <a:r>
              <a:rPr lang="en-US" dirty="0" err="1"/>
              <a:t>Barewolf</a:t>
            </a:r>
            <a:r>
              <a:rPr lang="en-US" dirty="0"/>
              <a:t> – Sydney CBD</a:t>
            </a:r>
            <a:r>
              <a:rPr lang="en-US" b="1" dirty="0"/>
              <a:t> </a:t>
            </a:r>
            <a:r>
              <a:rPr lang="en-US" dirty="0"/>
              <a:t>provides an effective solution for</a:t>
            </a:r>
            <a:r>
              <a:rPr lang="en-US" b="1" dirty="0"/>
              <a:t> </a:t>
            </a:r>
            <a:r>
              <a:rPr lang="en-US" dirty="0"/>
              <a:t>Laser Hair Removal in Sydney while offering deals that make the process accessible and stress-free.</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587" y="128664"/>
            <a:ext cx="1011373" cy="1011373"/>
          </a:xfrm>
          <a:prstGeom prst="rect">
            <a:avLst/>
          </a:prstGeom>
        </p:spPr>
      </p:pic>
    </p:spTree>
    <p:extLst>
      <p:ext uri="{BB962C8B-B14F-4D97-AF65-F5344CB8AC3E}">
        <p14:creationId xmlns:p14="http://schemas.microsoft.com/office/powerpoint/2010/main" val="1726725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0266" y="1182400"/>
            <a:ext cx="4425919" cy="4425919"/>
          </a:xfrm>
          <a:prstGeom prst="rect">
            <a:avLst/>
          </a:prstGeom>
        </p:spPr>
      </p:pic>
      <p:sp>
        <p:nvSpPr>
          <p:cNvPr id="3" name="Rectangle 2"/>
          <p:cNvSpPr/>
          <p:nvPr/>
        </p:nvSpPr>
        <p:spPr>
          <a:xfrm>
            <a:off x="5834741" y="1441330"/>
            <a:ext cx="5695408" cy="3139321"/>
          </a:xfrm>
          <a:prstGeom prst="rect">
            <a:avLst/>
          </a:prstGeom>
        </p:spPr>
        <p:txBody>
          <a:bodyPr wrap="square">
            <a:spAutoFit/>
          </a:bodyPr>
          <a:lstStyle/>
          <a:p>
            <a:r>
              <a:rPr lang="en-US" b="1" dirty="0" smtClean="0">
                <a:ln w="0"/>
                <a:latin typeface="Cambria" panose="02040503050406030204" pitchFamily="18" charset="0"/>
                <a:ea typeface="Cambria" panose="02040503050406030204" pitchFamily="18" charset="0"/>
              </a:rPr>
              <a:t>For More Details Contact Us :</a:t>
            </a:r>
            <a:br>
              <a:rPr lang="en-US" b="1" dirty="0" smtClean="0">
                <a:ln w="0"/>
                <a:latin typeface="Cambria" panose="02040503050406030204" pitchFamily="18" charset="0"/>
                <a:ea typeface="Cambria" panose="02040503050406030204" pitchFamily="18" charset="0"/>
              </a:rPr>
            </a:b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Name: </a:t>
            </a:r>
            <a:r>
              <a:rPr lang="en-IN" dirty="0" err="1" smtClean="0">
                <a:ln w="0"/>
                <a:latin typeface="Cambria" panose="02040503050406030204" pitchFamily="18" charset="0"/>
                <a:ea typeface="Cambria" panose="02040503050406030204" pitchFamily="18" charset="0"/>
              </a:rPr>
              <a:t>Barewolf</a:t>
            </a:r>
            <a:r>
              <a:rPr lang="en-US" b="1" dirty="0" smtClean="0">
                <a:ln w="0"/>
                <a:latin typeface="Cambria" panose="02040503050406030204" pitchFamily="18" charset="0"/>
                <a:ea typeface="Cambria" panose="02040503050406030204" pitchFamily="18" charset="0"/>
              </a:rPr>
              <a:t/>
            </a:r>
            <a:br>
              <a:rPr lang="en-US"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Address: </a:t>
            </a:r>
            <a:r>
              <a:rPr lang="en-US" dirty="0"/>
              <a:t>128 </a:t>
            </a:r>
            <a:r>
              <a:rPr lang="en-US" dirty="0" err="1"/>
              <a:t>Castlereagh</a:t>
            </a:r>
            <a:r>
              <a:rPr lang="en-US" dirty="0"/>
              <a:t> St, Sydney NSW </a:t>
            </a:r>
            <a:r>
              <a:rPr lang="en-US" dirty="0" smtClean="0"/>
              <a:t>2000, Australia</a:t>
            </a:r>
          </a:p>
          <a:p>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Telephone: </a:t>
            </a:r>
            <a:r>
              <a:rPr lang="en-IN" dirty="0" smtClean="0"/>
              <a:t>61450385395</a:t>
            </a:r>
          </a:p>
          <a:p>
            <a:endParaRPr lang="en-IN" b="1" dirty="0" smtClean="0">
              <a:ln w="0"/>
              <a:solidFill>
                <a:schemeClr val="bg2">
                  <a:lumMod val="10000"/>
                </a:schemeClr>
              </a:solidFill>
              <a:latin typeface="Cambria" panose="02040503050406030204" pitchFamily="18" charset="0"/>
              <a:ea typeface="Cambria" panose="02040503050406030204" pitchFamily="18" charset="0"/>
            </a:endParaRPr>
          </a:p>
          <a:p>
            <a:r>
              <a:rPr lang="en-IN" b="1" dirty="0" smtClean="0">
                <a:ln w="0"/>
                <a:solidFill>
                  <a:schemeClr val="bg2">
                    <a:lumMod val="10000"/>
                  </a:schemeClr>
                </a:solidFill>
                <a:latin typeface="Cambria" panose="02040503050406030204" pitchFamily="18" charset="0"/>
                <a:ea typeface="Cambria" panose="02040503050406030204" pitchFamily="18" charset="0"/>
              </a:rPr>
              <a:t>Email id: </a:t>
            </a:r>
            <a:r>
              <a:rPr lang="en-IN" u="sng" dirty="0">
                <a:hlinkClick r:id="rId3"/>
              </a:rPr>
              <a:t>info@barewolf.com.au</a:t>
            </a:r>
            <a:r>
              <a:rPr lang="en-IN" b="1" dirty="0" smtClean="0">
                <a:ln w="0"/>
                <a:solidFill>
                  <a:schemeClr val="bg2">
                    <a:lumMod val="10000"/>
                  </a:schemeClr>
                </a:solidFill>
                <a:latin typeface="Cambria" panose="02040503050406030204" pitchFamily="18" charset="0"/>
                <a:ea typeface="Cambria" panose="02040503050406030204" pitchFamily="18" charset="0"/>
              </a:rPr>
              <a:t/>
            </a:r>
            <a:br>
              <a:rPr lang="en-IN" b="1" dirty="0" smtClean="0">
                <a:ln w="0"/>
                <a:solidFill>
                  <a:schemeClr val="bg2">
                    <a:lumMod val="10000"/>
                  </a:schemeClr>
                </a:solidFill>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
            </a:r>
            <a:br>
              <a:rPr lang="en-IN" b="1" dirty="0" smtClean="0">
                <a:ln w="0"/>
                <a:latin typeface="Cambria" panose="02040503050406030204" pitchFamily="18" charset="0"/>
                <a:ea typeface="Cambria" panose="02040503050406030204" pitchFamily="18" charset="0"/>
              </a:rPr>
            </a:br>
            <a:r>
              <a:rPr lang="en-IN" b="1" dirty="0" smtClean="0">
                <a:ln w="0"/>
                <a:latin typeface="Cambria" panose="02040503050406030204" pitchFamily="18" charset="0"/>
                <a:ea typeface="Cambria" panose="02040503050406030204" pitchFamily="18" charset="0"/>
              </a:rPr>
              <a:t>Website: </a:t>
            </a:r>
            <a:r>
              <a:rPr lang="en-IN" u="sng" dirty="0">
                <a:hlinkClick r:id="rId4"/>
              </a:rPr>
              <a:t>https://maps.app.goo.gl/kaqLf9n5Yei5rKDn7</a:t>
            </a:r>
            <a:endParaRPr lang="en-IN" b="1" dirty="0" smtClean="0">
              <a:ln w="0"/>
              <a:solidFill>
                <a:schemeClr val="bg2">
                  <a:lumMod val="1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5369845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18</TotalTime>
  <Words>525</Words>
  <Application>Microsoft Office PowerPoint</Application>
  <PresentationFormat>Widescreen</PresentationFormat>
  <Paragraphs>43</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Retrospect</vt:lpstr>
      <vt:lpstr>Are You Looking  for Men's Laser Hair  Removal Deals         in Sydney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Body Hair Removal For Men Sydney – Smooth Confidence, Made Easy</dc:title>
  <dc:creator>Microsoft account</dc:creator>
  <cp:lastModifiedBy>Microsoft account</cp:lastModifiedBy>
  <cp:revision>3</cp:revision>
  <dcterms:created xsi:type="dcterms:W3CDTF">2025-08-14T09:25:38Z</dcterms:created>
  <dcterms:modified xsi:type="dcterms:W3CDTF">2026-01-13T11:14:24Z</dcterms:modified>
</cp:coreProperties>
</file>