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0" i="0">
                <a:solidFill>
                  <a:srgbClr val="23232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232323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0" i="0">
                <a:solidFill>
                  <a:srgbClr val="23232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232323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0" i="0">
                <a:solidFill>
                  <a:srgbClr val="23232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0" i="0">
                <a:solidFill>
                  <a:srgbClr val="23232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3216" y="1092453"/>
            <a:ext cx="5576417" cy="1497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0" i="0">
                <a:solidFill>
                  <a:srgbClr val="23232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2004" y="3439794"/>
            <a:ext cx="5743575" cy="6285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232323"/>
                </a:solidFill>
                <a:latin typeface="Georgia"/>
                <a:cs typeface="Georgi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jewelsofpunjab.com.au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medium.com/%40managejewelsofpunjab/why-is-punjabi-jewellery-in-south-morang-perfect-for-bridal-wear-b34bfad9ab63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jewelsofpunjab.com.au/" TargetMode="External"/><Relationship Id="rId3" Type="http://schemas.openxmlformats.org/officeDocument/2006/relationships/image" Target="../media/image2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algn="ctr" marL="13970" marR="5080" indent="-635">
              <a:lnSpc>
                <a:spcPts val="3900"/>
              </a:lnSpc>
              <a:spcBef>
                <a:spcPts val="85"/>
              </a:spcBef>
            </a:pPr>
            <a:r>
              <a:rPr dirty="0"/>
              <a:t>Why</a:t>
            </a:r>
            <a:r>
              <a:rPr dirty="0" spc="-114"/>
              <a:t> </a:t>
            </a:r>
            <a:r>
              <a:rPr dirty="0"/>
              <a:t>Is</a:t>
            </a:r>
            <a:r>
              <a:rPr dirty="0" spc="-130"/>
              <a:t> </a:t>
            </a:r>
            <a:r>
              <a:rPr dirty="0"/>
              <a:t>Punjabi</a:t>
            </a:r>
            <a:r>
              <a:rPr dirty="0" spc="-130"/>
              <a:t> </a:t>
            </a:r>
            <a:r>
              <a:rPr dirty="0"/>
              <a:t>Jewellery</a:t>
            </a:r>
            <a:r>
              <a:rPr dirty="0" spc="-110"/>
              <a:t> </a:t>
            </a:r>
            <a:r>
              <a:rPr dirty="0" spc="-25"/>
              <a:t>in </a:t>
            </a:r>
            <a:r>
              <a:rPr dirty="0"/>
              <a:t>South</a:t>
            </a:r>
            <a:r>
              <a:rPr dirty="0" spc="-140"/>
              <a:t> </a:t>
            </a:r>
            <a:r>
              <a:rPr dirty="0"/>
              <a:t>Morang</a:t>
            </a:r>
            <a:r>
              <a:rPr dirty="0" spc="-120"/>
              <a:t> </a:t>
            </a:r>
            <a:r>
              <a:rPr dirty="0"/>
              <a:t>Perfect</a:t>
            </a:r>
            <a:r>
              <a:rPr dirty="0" spc="-130"/>
              <a:t> </a:t>
            </a:r>
            <a:r>
              <a:rPr dirty="0"/>
              <a:t>for</a:t>
            </a:r>
            <a:r>
              <a:rPr dirty="0" spc="-114"/>
              <a:t> </a:t>
            </a:r>
            <a:r>
              <a:rPr dirty="0" spc="-10"/>
              <a:t>Bridal Wear?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104139">
              <a:lnSpc>
                <a:spcPct val="133500"/>
              </a:lnSpc>
              <a:spcBef>
                <a:spcPts val="105"/>
              </a:spcBef>
            </a:pPr>
            <a:r>
              <a:rPr dirty="0"/>
              <a:t>Bridal</a:t>
            </a:r>
            <a:r>
              <a:rPr dirty="0" spc="-40"/>
              <a:t> </a:t>
            </a:r>
            <a:r>
              <a:rPr dirty="0"/>
              <a:t>jewellery</a:t>
            </a:r>
            <a:r>
              <a:rPr dirty="0" spc="-40"/>
              <a:t> </a:t>
            </a:r>
            <a:r>
              <a:rPr dirty="0"/>
              <a:t>is</a:t>
            </a:r>
            <a:r>
              <a:rPr dirty="0" spc="-45"/>
              <a:t> </a:t>
            </a:r>
            <a:r>
              <a:rPr dirty="0"/>
              <a:t>more</a:t>
            </a:r>
            <a:r>
              <a:rPr dirty="0" spc="-35"/>
              <a:t> </a:t>
            </a:r>
            <a:r>
              <a:rPr dirty="0"/>
              <a:t>than</a:t>
            </a:r>
            <a:r>
              <a:rPr dirty="0" spc="-30"/>
              <a:t> </a:t>
            </a:r>
            <a:r>
              <a:rPr dirty="0"/>
              <a:t>an</a:t>
            </a:r>
            <a:r>
              <a:rPr dirty="0" spc="-45"/>
              <a:t> </a:t>
            </a:r>
            <a:r>
              <a:rPr dirty="0" spc="-10"/>
              <a:t>accessory.</a:t>
            </a:r>
            <a:r>
              <a:rPr dirty="0" spc="-45"/>
              <a:t> </a:t>
            </a:r>
            <a:r>
              <a:rPr dirty="0"/>
              <a:t>It</a:t>
            </a:r>
            <a:r>
              <a:rPr dirty="0" spc="-40"/>
              <a:t> </a:t>
            </a:r>
            <a:r>
              <a:rPr dirty="0"/>
              <a:t>brings</a:t>
            </a:r>
            <a:r>
              <a:rPr dirty="0" spc="-45"/>
              <a:t> </a:t>
            </a:r>
            <a:r>
              <a:rPr dirty="0"/>
              <a:t>together</a:t>
            </a:r>
            <a:r>
              <a:rPr dirty="0" spc="-50"/>
              <a:t> </a:t>
            </a:r>
            <a:r>
              <a:rPr dirty="0" spc="-10"/>
              <a:t>family </a:t>
            </a:r>
            <a:r>
              <a:rPr dirty="0"/>
              <a:t>traditions,</a:t>
            </a:r>
            <a:r>
              <a:rPr dirty="0" spc="-40"/>
              <a:t> </a:t>
            </a:r>
            <a:r>
              <a:rPr dirty="0" spc="-10"/>
              <a:t>personal</a:t>
            </a:r>
            <a:r>
              <a:rPr dirty="0" spc="-50"/>
              <a:t> </a:t>
            </a:r>
            <a:r>
              <a:rPr dirty="0"/>
              <a:t>style</a:t>
            </a:r>
            <a:r>
              <a:rPr dirty="0" spc="-40"/>
              <a:t> </a:t>
            </a:r>
            <a:r>
              <a:rPr dirty="0"/>
              <a:t>and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40"/>
              <a:t> </a:t>
            </a:r>
            <a:r>
              <a:rPr dirty="0"/>
              <a:t>beauty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50"/>
              <a:t> </a:t>
            </a:r>
            <a:r>
              <a:rPr dirty="0"/>
              <a:t>a</a:t>
            </a:r>
            <a:r>
              <a:rPr dirty="0" spc="-40"/>
              <a:t> </a:t>
            </a:r>
            <a:r>
              <a:rPr dirty="0" spc="-10"/>
              <a:t>wedding</a:t>
            </a:r>
            <a:r>
              <a:rPr dirty="0" spc="-50"/>
              <a:t> </a:t>
            </a:r>
            <a:r>
              <a:rPr dirty="0"/>
              <a:t>outfit.</a:t>
            </a:r>
            <a:r>
              <a:rPr dirty="0" spc="-50"/>
              <a:t> </a:t>
            </a:r>
            <a:r>
              <a:rPr dirty="0" spc="-25"/>
              <a:t>For </a:t>
            </a:r>
            <a:r>
              <a:rPr dirty="0"/>
              <a:t>brides</a:t>
            </a:r>
            <a:r>
              <a:rPr dirty="0" spc="-55"/>
              <a:t> </a:t>
            </a:r>
            <a:r>
              <a:rPr dirty="0"/>
              <a:t>who</a:t>
            </a:r>
            <a:r>
              <a:rPr dirty="0" spc="-40"/>
              <a:t> </a:t>
            </a:r>
            <a:r>
              <a:rPr dirty="0"/>
              <a:t>want</a:t>
            </a:r>
            <a:r>
              <a:rPr dirty="0" spc="-50"/>
              <a:t> </a:t>
            </a:r>
            <a:r>
              <a:rPr dirty="0"/>
              <a:t>a</a:t>
            </a:r>
            <a:r>
              <a:rPr dirty="0" spc="-50"/>
              <a:t> </a:t>
            </a:r>
            <a:r>
              <a:rPr dirty="0"/>
              <a:t>rich</a:t>
            </a:r>
            <a:r>
              <a:rPr dirty="0" spc="-45"/>
              <a:t> </a:t>
            </a:r>
            <a:r>
              <a:rPr dirty="0"/>
              <a:t>cultural</a:t>
            </a:r>
            <a:r>
              <a:rPr dirty="0" spc="-50"/>
              <a:t> </a:t>
            </a:r>
            <a:r>
              <a:rPr dirty="0"/>
              <a:t>look,</a:t>
            </a:r>
            <a:r>
              <a:rPr dirty="0" spc="-40"/>
              <a:t> </a:t>
            </a:r>
            <a:r>
              <a:rPr dirty="0" u="sng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Georgia"/>
                <a:cs typeface="Georgia"/>
                <a:hlinkClick r:id="rId2"/>
              </a:rPr>
              <a:t>Punjabi</a:t>
            </a:r>
            <a:r>
              <a:rPr dirty="0" u="sng" spc="-55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Georgia"/>
                <a:cs typeface="Georgia"/>
                <a:hlinkClick r:id="rId2"/>
              </a:rPr>
              <a:t> </a:t>
            </a:r>
            <a:r>
              <a:rPr dirty="0" u="sng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Georgia"/>
                <a:cs typeface="Georgia"/>
                <a:hlinkClick r:id="rId2"/>
              </a:rPr>
              <a:t>Jewellery</a:t>
            </a:r>
            <a:r>
              <a:rPr dirty="0" u="sng" spc="-4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Georgia"/>
                <a:cs typeface="Georgia"/>
                <a:hlinkClick r:id="rId2"/>
              </a:rPr>
              <a:t> </a:t>
            </a:r>
            <a:r>
              <a:rPr dirty="0" u="sng" spc="-10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Georgia"/>
                <a:cs typeface="Georgia"/>
                <a:hlinkClick r:id="rId2"/>
              </a:rPr>
              <a:t>South</a:t>
            </a:r>
            <a:r>
              <a:rPr dirty="0" spc="-10" b="1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dirty="0" u="sng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Georgia"/>
                <a:cs typeface="Georgia"/>
                <a:hlinkClick r:id="rId2"/>
              </a:rPr>
              <a:t>Morang</a:t>
            </a:r>
            <a:r>
              <a:rPr dirty="0" spc="-85" b="1">
                <a:solidFill>
                  <a:srgbClr val="0000FF"/>
                </a:solidFill>
                <a:latin typeface="Georgia"/>
                <a:cs typeface="Georgia"/>
              </a:rPr>
              <a:t> </a:t>
            </a:r>
            <a:r>
              <a:rPr dirty="0"/>
              <a:t>offers</a:t>
            </a:r>
            <a:r>
              <a:rPr dirty="0" spc="-40"/>
              <a:t> </a:t>
            </a:r>
            <a:r>
              <a:rPr dirty="0"/>
              <a:t>a</a:t>
            </a:r>
            <a:r>
              <a:rPr dirty="0" spc="-55"/>
              <a:t> </a:t>
            </a:r>
            <a:r>
              <a:rPr dirty="0"/>
              <a:t>strong</a:t>
            </a:r>
            <a:r>
              <a:rPr dirty="0" spc="-50"/>
              <a:t> </a:t>
            </a:r>
            <a:r>
              <a:rPr dirty="0"/>
              <a:t>choice</a:t>
            </a:r>
            <a:r>
              <a:rPr dirty="0" spc="-45"/>
              <a:t> </a:t>
            </a:r>
            <a:r>
              <a:rPr dirty="0"/>
              <a:t>with</a:t>
            </a:r>
            <a:r>
              <a:rPr dirty="0" spc="-55"/>
              <a:t> </a:t>
            </a:r>
            <a:r>
              <a:rPr dirty="0" spc="-10"/>
              <a:t>designs</a:t>
            </a:r>
            <a:r>
              <a:rPr dirty="0" spc="-50"/>
              <a:t> </a:t>
            </a:r>
            <a:r>
              <a:rPr dirty="0"/>
              <a:t>inspired</a:t>
            </a:r>
            <a:r>
              <a:rPr dirty="0" spc="-50"/>
              <a:t> </a:t>
            </a:r>
            <a:r>
              <a:rPr dirty="0"/>
              <a:t>by</a:t>
            </a:r>
            <a:r>
              <a:rPr dirty="0" spc="-40"/>
              <a:t> </a:t>
            </a:r>
            <a:r>
              <a:rPr dirty="0" spc="-10"/>
              <a:t>Punjabi </a:t>
            </a:r>
            <a:r>
              <a:rPr dirty="0"/>
              <a:t>traditions</a:t>
            </a:r>
            <a:r>
              <a:rPr dirty="0" spc="-75"/>
              <a:t> </a:t>
            </a:r>
            <a:r>
              <a:rPr dirty="0"/>
              <a:t>and</a:t>
            </a:r>
            <a:r>
              <a:rPr dirty="0" spc="-70"/>
              <a:t> </a:t>
            </a:r>
            <a:r>
              <a:rPr dirty="0"/>
              <a:t>Indian</a:t>
            </a:r>
            <a:r>
              <a:rPr dirty="0" spc="-75"/>
              <a:t> </a:t>
            </a:r>
            <a:r>
              <a:rPr dirty="0" spc="-10"/>
              <a:t>craftsmanship.</a:t>
            </a:r>
          </a:p>
          <a:p>
            <a:pPr>
              <a:lnSpc>
                <a:spcPct val="100000"/>
              </a:lnSpc>
              <a:spcBef>
                <a:spcPts val="865"/>
              </a:spcBef>
            </a:pPr>
          </a:p>
          <a:p>
            <a:pPr marL="12700" marR="168275">
              <a:lnSpc>
                <a:spcPct val="133400"/>
              </a:lnSpc>
            </a:pPr>
            <a:r>
              <a:rPr dirty="0"/>
              <a:t>From</a:t>
            </a:r>
            <a:r>
              <a:rPr dirty="0" spc="-65"/>
              <a:t> </a:t>
            </a:r>
            <a:r>
              <a:rPr dirty="0"/>
              <a:t>detailed</a:t>
            </a:r>
            <a:r>
              <a:rPr dirty="0" spc="-60"/>
              <a:t> </a:t>
            </a:r>
            <a:r>
              <a:rPr dirty="0"/>
              <a:t>Kundan</a:t>
            </a:r>
            <a:r>
              <a:rPr dirty="0" spc="-60"/>
              <a:t> </a:t>
            </a:r>
            <a:r>
              <a:rPr dirty="0"/>
              <a:t>sets</a:t>
            </a:r>
            <a:r>
              <a:rPr dirty="0" spc="-60"/>
              <a:t> </a:t>
            </a:r>
            <a:r>
              <a:rPr dirty="0"/>
              <a:t>to</a:t>
            </a:r>
            <a:r>
              <a:rPr dirty="0" spc="-70"/>
              <a:t> </a:t>
            </a:r>
            <a:r>
              <a:rPr dirty="0"/>
              <a:t>gold</a:t>
            </a:r>
            <a:r>
              <a:rPr dirty="0" spc="-65"/>
              <a:t> </a:t>
            </a:r>
            <a:r>
              <a:rPr dirty="0"/>
              <a:t>necklaces</a:t>
            </a:r>
            <a:r>
              <a:rPr dirty="0" spc="-50"/>
              <a:t> </a:t>
            </a:r>
            <a:r>
              <a:rPr dirty="0"/>
              <a:t>and</a:t>
            </a:r>
            <a:r>
              <a:rPr dirty="0" spc="-55"/>
              <a:t> </a:t>
            </a:r>
            <a:r>
              <a:rPr dirty="0" spc="-10"/>
              <a:t>statement </a:t>
            </a:r>
            <a:r>
              <a:rPr dirty="0"/>
              <a:t>earrings,</a:t>
            </a:r>
            <a:r>
              <a:rPr dirty="0" spc="-55"/>
              <a:t> </a:t>
            </a:r>
            <a:r>
              <a:rPr dirty="0"/>
              <a:t>the</a:t>
            </a:r>
            <a:r>
              <a:rPr dirty="0" spc="-55"/>
              <a:t> </a:t>
            </a:r>
            <a:r>
              <a:rPr dirty="0"/>
              <a:t>right</a:t>
            </a:r>
            <a:r>
              <a:rPr dirty="0" spc="-55"/>
              <a:t> </a:t>
            </a:r>
            <a:r>
              <a:rPr dirty="0"/>
              <a:t>jewellery</a:t>
            </a:r>
            <a:r>
              <a:rPr dirty="0" spc="-35"/>
              <a:t> </a:t>
            </a:r>
            <a:r>
              <a:rPr dirty="0"/>
              <a:t>can</a:t>
            </a:r>
            <a:r>
              <a:rPr dirty="0" spc="-55"/>
              <a:t> </a:t>
            </a:r>
            <a:r>
              <a:rPr dirty="0"/>
              <a:t>bring</a:t>
            </a:r>
            <a:r>
              <a:rPr dirty="0" spc="-35"/>
              <a:t> </a:t>
            </a:r>
            <a:r>
              <a:rPr dirty="0"/>
              <a:t>balance</a:t>
            </a:r>
            <a:r>
              <a:rPr dirty="0" spc="-60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bridal</a:t>
            </a:r>
            <a:r>
              <a:rPr dirty="0" spc="-45"/>
              <a:t> </a:t>
            </a:r>
            <a:r>
              <a:rPr dirty="0"/>
              <a:t>attire</a:t>
            </a:r>
            <a:r>
              <a:rPr dirty="0" spc="-60"/>
              <a:t> </a:t>
            </a:r>
            <a:r>
              <a:rPr dirty="0" spc="-10"/>
              <a:t>while </a:t>
            </a:r>
            <a:r>
              <a:rPr dirty="0"/>
              <a:t>keeping</a:t>
            </a:r>
            <a:r>
              <a:rPr dirty="0" spc="-40"/>
              <a:t> </a:t>
            </a:r>
            <a:r>
              <a:rPr dirty="0"/>
              <a:t>every</a:t>
            </a:r>
            <a:r>
              <a:rPr dirty="0" spc="-50"/>
              <a:t> </a:t>
            </a:r>
            <a:r>
              <a:rPr dirty="0"/>
              <a:t>detail</a:t>
            </a:r>
            <a:r>
              <a:rPr dirty="0" spc="-45"/>
              <a:t> </a:t>
            </a:r>
            <a:r>
              <a:rPr dirty="0" spc="-10"/>
              <a:t>connected</a:t>
            </a:r>
            <a:r>
              <a:rPr dirty="0" spc="-55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55"/>
              <a:t> </a:t>
            </a:r>
            <a:r>
              <a:rPr dirty="0" spc="-10"/>
              <a:t>occasion.</a:t>
            </a:r>
          </a:p>
          <a:p>
            <a:pPr>
              <a:lnSpc>
                <a:spcPct val="100000"/>
              </a:lnSpc>
              <a:spcBef>
                <a:spcPts val="1340"/>
              </a:spcBef>
            </a:pPr>
          </a:p>
          <a:p>
            <a:pPr marL="12700">
              <a:lnSpc>
                <a:spcPct val="100000"/>
              </a:lnSpc>
            </a:pPr>
            <a:r>
              <a:rPr dirty="0" sz="1300" spc="-10">
                <a:latin typeface="Arial MT"/>
                <a:cs typeface="Arial MT"/>
              </a:rPr>
              <a:t>Why</a:t>
            </a:r>
            <a:r>
              <a:rPr dirty="0" sz="1300" spc="-60">
                <a:latin typeface="Arial MT"/>
                <a:cs typeface="Arial MT"/>
              </a:rPr>
              <a:t> </a:t>
            </a:r>
            <a:r>
              <a:rPr dirty="0" sz="1300" spc="-20">
                <a:latin typeface="Arial MT"/>
                <a:cs typeface="Arial MT"/>
              </a:rPr>
              <a:t>Punjabi</a:t>
            </a:r>
            <a:r>
              <a:rPr dirty="0" sz="1300" spc="-45">
                <a:latin typeface="Arial MT"/>
                <a:cs typeface="Arial MT"/>
              </a:rPr>
              <a:t> </a:t>
            </a:r>
            <a:r>
              <a:rPr dirty="0" sz="1300" spc="-25">
                <a:latin typeface="Arial MT"/>
                <a:cs typeface="Arial MT"/>
              </a:rPr>
              <a:t>Jewellery</a:t>
            </a:r>
            <a:r>
              <a:rPr dirty="0" sz="1300" spc="-45">
                <a:latin typeface="Arial MT"/>
                <a:cs typeface="Arial MT"/>
              </a:rPr>
              <a:t> </a:t>
            </a:r>
            <a:r>
              <a:rPr dirty="0" sz="1300" spc="-20">
                <a:latin typeface="Arial MT"/>
                <a:cs typeface="Arial MT"/>
              </a:rPr>
              <a:t>Suits</a:t>
            </a:r>
            <a:r>
              <a:rPr dirty="0" sz="1300" spc="-45">
                <a:latin typeface="Arial MT"/>
                <a:cs typeface="Arial MT"/>
              </a:rPr>
              <a:t> </a:t>
            </a:r>
            <a:r>
              <a:rPr dirty="0" sz="1300" spc="-20">
                <a:latin typeface="Arial MT"/>
                <a:cs typeface="Arial MT"/>
              </a:rPr>
              <a:t>Bridal</a:t>
            </a:r>
            <a:r>
              <a:rPr dirty="0" sz="1300" spc="-45">
                <a:latin typeface="Arial MT"/>
                <a:cs typeface="Arial MT"/>
              </a:rPr>
              <a:t> </a:t>
            </a:r>
            <a:r>
              <a:rPr dirty="0" sz="1300" spc="-20">
                <a:latin typeface="Arial MT"/>
                <a:cs typeface="Arial MT"/>
              </a:rPr>
              <a:t>Style</a:t>
            </a:r>
            <a:endParaRPr sz="1300">
              <a:latin typeface="Arial MT"/>
              <a:cs typeface="Arial MT"/>
            </a:endParaRPr>
          </a:p>
          <a:p>
            <a:pPr marL="12700" marR="5080">
              <a:lnSpc>
                <a:spcPct val="133600"/>
              </a:lnSpc>
              <a:spcBef>
                <a:spcPts val="1105"/>
              </a:spcBef>
            </a:pPr>
            <a:r>
              <a:rPr dirty="0"/>
              <a:t>Punjabi</a:t>
            </a:r>
            <a:r>
              <a:rPr dirty="0" spc="-35"/>
              <a:t> </a:t>
            </a:r>
            <a:r>
              <a:rPr dirty="0"/>
              <a:t>bridal</a:t>
            </a:r>
            <a:r>
              <a:rPr dirty="0" spc="-45"/>
              <a:t> </a:t>
            </a:r>
            <a:r>
              <a:rPr dirty="0"/>
              <a:t>fashion</a:t>
            </a:r>
            <a:r>
              <a:rPr dirty="0" spc="-45"/>
              <a:t> </a:t>
            </a:r>
            <a:r>
              <a:rPr dirty="0"/>
              <a:t>is</a:t>
            </a:r>
            <a:r>
              <a:rPr dirty="0" spc="-40"/>
              <a:t> </a:t>
            </a:r>
            <a:r>
              <a:rPr dirty="0"/>
              <a:t>known</a:t>
            </a:r>
            <a:r>
              <a:rPr dirty="0" spc="-40"/>
              <a:t> </a:t>
            </a:r>
            <a:r>
              <a:rPr dirty="0"/>
              <a:t>for</a:t>
            </a:r>
            <a:r>
              <a:rPr dirty="0" spc="-55"/>
              <a:t> </a:t>
            </a:r>
            <a:r>
              <a:rPr dirty="0"/>
              <a:t>its</a:t>
            </a:r>
            <a:r>
              <a:rPr dirty="0" spc="-40"/>
              <a:t> </a:t>
            </a:r>
            <a:r>
              <a:rPr dirty="0" spc="-10"/>
              <a:t>expressive</a:t>
            </a:r>
            <a:r>
              <a:rPr dirty="0" spc="-30"/>
              <a:t> </a:t>
            </a:r>
            <a:r>
              <a:rPr dirty="0" spc="-10"/>
              <a:t>jewellery,</a:t>
            </a:r>
            <a:r>
              <a:rPr dirty="0" spc="-45"/>
              <a:t> </a:t>
            </a:r>
            <a:r>
              <a:rPr dirty="0"/>
              <a:t>rich</a:t>
            </a:r>
            <a:r>
              <a:rPr dirty="0" spc="-45"/>
              <a:t> </a:t>
            </a:r>
            <a:r>
              <a:rPr dirty="0" spc="-20"/>
              <a:t>gold </a:t>
            </a:r>
            <a:r>
              <a:rPr dirty="0"/>
              <a:t>tones</a:t>
            </a:r>
            <a:r>
              <a:rPr dirty="0" spc="-40"/>
              <a:t> </a:t>
            </a:r>
            <a:r>
              <a:rPr dirty="0"/>
              <a:t>and</a:t>
            </a:r>
            <a:r>
              <a:rPr dirty="0" spc="-35"/>
              <a:t> </a:t>
            </a:r>
            <a:r>
              <a:rPr dirty="0" spc="-10"/>
              <a:t>traditional</a:t>
            </a:r>
            <a:r>
              <a:rPr dirty="0" spc="-35"/>
              <a:t> </a:t>
            </a:r>
            <a:r>
              <a:rPr dirty="0"/>
              <a:t>details.</a:t>
            </a:r>
            <a:r>
              <a:rPr dirty="0" spc="-20"/>
              <a:t> </a:t>
            </a:r>
            <a:r>
              <a:rPr dirty="0"/>
              <a:t>Pieces</a:t>
            </a:r>
            <a:r>
              <a:rPr dirty="0" spc="-45"/>
              <a:t> </a:t>
            </a:r>
            <a:r>
              <a:rPr dirty="0"/>
              <a:t>such</a:t>
            </a:r>
            <a:r>
              <a:rPr dirty="0" spc="-30"/>
              <a:t> </a:t>
            </a:r>
            <a:r>
              <a:rPr dirty="0"/>
              <a:t>as</a:t>
            </a:r>
            <a:r>
              <a:rPr dirty="0" spc="-35"/>
              <a:t> </a:t>
            </a:r>
            <a:r>
              <a:rPr dirty="0" spc="-10"/>
              <a:t>necklaces,</a:t>
            </a:r>
            <a:r>
              <a:rPr dirty="0" spc="-35"/>
              <a:t> </a:t>
            </a:r>
            <a:r>
              <a:rPr dirty="0"/>
              <a:t>tikka,</a:t>
            </a:r>
            <a:r>
              <a:rPr dirty="0" spc="-35"/>
              <a:t> </a:t>
            </a:r>
            <a:r>
              <a:rPr dirty="0" spc="-10"/>
              <a:t>nath, </a:t>
            </a:r>
            <a:r>
              <a:rPr dirty="0"/>
              <a:t>bangles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 spc="-10"/>
              <a:t>jhumar</a:t>
            </a:r>
            <a:r>
              <a:rPr dirty="0" spc="-40"/>
              <a:t> </a:t>
            </a:r>
            <a:r>
              <a:rPr dirty="0"/>
              <a:t>can</a:t>
            </a:r>
            <a:r>
              <a:rPr dirty="0" spc="-25"/>
              <a:t> </a:t>
            </a:r>
            <a:r>
              <a:rPr dirty="0"/>
              <a:t>be</a:t>
            </a:r>
            <a:r>
              <a:rPr dirty="0" spc="-40"/>
              <a:t> </a:t>
            </a:r>
            <a:r>
              <a:rPr dirty="0"/>
              <a:t>selected</a:t>
            </a:r>
            <a:r>
              <a:rPr dirty="0" spc="-35"/>
              <a:t> </a:t>
            </a:r>
            <a:r>
              <a:rPr dirty="0" spc="-10"/>
              <a:t>individually</a:t>
            </a:r>
            <a:r>
              <a:rPr dirty="0" spc="-25"/>
              <a:t> </a:t>
            </a:r>
            <a:r>
              <a:rPr dirty="0"/>
              <a:t>or</a:t>
            </a:r>
            <a:r>
              <a:rPr dirty="0" spc="-25"/>
              <a:t> </a:t>
            </a:r>
            <a:r>
              <a:rPr dirty="0" spc="-10"/>
              <a:t>paired</a:t>
            </a:r>
            <a:r>
              <a:rPr dirty="0" spc="-35"/>
              <a:t> </a:t>
            </a:r>
            <a:r>
              <a:rPr dirty="0"/>
              <a:t>as</a:t>
            </a:r>
            <a:r>
              <a:rPr dirty="0" spc="-35"/>
              <a:t> </a:t>
            </a:r>
            <a:r>
              <a:rPr dirty="0" spc="-50"/>
              <a:t>a </a:t>
            </a:r>
            <a:r>
              <a:rPr dirty="0" spc="-10"/>
              <a:t>coordinated </a:t>
            </a:r>
            <a:r>
              <a:rPr dirty="0" spc="-20"/>
              <a:t>set.</a:t>
            </a:r>
          </a:p>
          <a:p>
            <a:pPr>
              <a:lnSpc>
                <a:spcPct val="100000"/>
              </a:lnSpc>
              <a:spcBef>
                <a:spcPts val="860"/>
              </a:spcBef>
            </a:pPr>
          </a:p>
          <a:p>
            <a:pPr marL="12700" marR="313055">
              <a:lnSpc>
                <a:spcPct val="133300"/>
              </a:lnSpc>
            </a:pPr>
            <a:r>
              <a:rPr dirty="0"/>
              <a:t>A</a:t>
            </a:r>
            <a:r>
              <a:rPr dirty="0" spc="-55"/>
              <a:t> </a:t>
            </a:r>
            <a:r>
              <a:rPr dirty="0"/>
              <a:t>bride</a:t>
            </a:r>
            <a:r>
              <a:rPr dirty="0" spc="-50"/>
              <a:t> </a:t>
            </a:r>
            <a:r>
              <a:rPr dirty="0"/>
              <a:t>can</a:t>
            </a:r>
            <a:r>
              <a:rPr dirty="0" spc="-50"/>
              <a:t> </a:t>
            </a:r>
            <a:r>
              <a:rPr dirty="0"/>
              <a:t>consider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55"/>
              <a:t> </a:t>
            </a:r>
            <a:r>
              <a:rPr dirty="0"/>
              <a:t>neckline,</a:t>
            </a:r>
            <a:r>
              <a:rPr dirty="0" spc="-35"/>
              <a:t> </a:t>
            </a:r>
            <a:r>
              <a:rPr dirty="0" spc="-10"/>
              <a:t>embroidery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50"/>
              <a:t> </a:t>
            </a:r>
            <a:r>
              <a:rPr dirty="0"/>
              <a:t>colour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45"/>
              <a:t> </a:t>
            </a:r>
            <a:r>
              <a:rPr dirty="0" spc="-25"/>
              <a:t>her </a:t>
            </a:r>
            <a:r>
              <a:rPr dirty="0"/>
              <a:t>outfit</a:t>
            </a:r>
            <a:r>
              <a:rPr dirty="0" spc="-50"/>
              <a:t> </a:t>
            </a:r>
            <a:r>
              <a:rPr dirty="0"/>
              <a:t>before</a:t>
            </a:r>
            <a:r>
              <a:rPr dirty="0" spc="-55"/>
              <a:t> </a:t>
            </a:r>
            <a:r>
              <a:rPr dirty="0" spc="-10"/>
              <a:t>choosing</a:t>
            </a:r>
            <a:r>
              <a:rPr dirty="0" spc="-45"/>
              <a:t> </a:t>
            </a:r>
            <a:r>
              <a:rPr dirty="0"/>
              <a:t>each</a:t>
            </a:r>
            <a:r>
              <a:rPr dirty="0" spc="-50"/>
              <a:t> </a:t>
            </a:r>
            <a:r>
              <a:rPr dirty="0"/>
              <a:t>piece.</a:t>
            </a:r>
            <a:r>
              <a:rPr dirty="0" spc="-55"/>
              <a:t> </a:t>
            </a:r>
            <a:r>
              <a:rPr dirty="0"/>
              <a:t>Heavy</a:t>
            </a:r>
            <a:r>
              <a:rPr dirty="0" spc="-40"/>
              <a:t> </a:t>
            </a:r>
            <a:r>
              <a:rPr dirty="0"/>
              <a:t>jewellery</a:t>
            </a:r>
            <a:r>
              <a:rPr dirty="0" spc="-50"/>
              <a:t> </a:t>
            </a:r>
            <a:r>
              <a:rPr dirty="0"/>
              <a:t>can</a:t>
            </a:r>
            <a:r>
              <a:rPr dirty="0" spc="-60"/>
              <a:t> </a:t>
            </a:r>
            <a:r>
              <a:rPr dirty="0" spc="-20"/>
              <a:t>work </a:t>
            </a:r>
            <a:r>
              <a:rPr dirty="0"/>
              <a:t>beautifully</a:t>
            </a:r>
            <a:r>
              <a:rPr dirty="0" spc="-40"/>
              <a:t> </a:t>
            </a:r>
            <a:r>
              <a:rPr dirty="0"/>
              <a:t>with</a:t>
            </a:r>
            <a:r>
              <a:rPr dirty="0" spc="-45"/>
              <a:t> </a:t>
            </a:r>
            <a:r>
              <a:rPr dirty="0"/>
              <a:t>a</a:t>
            </a:r>
            <a:r>
              <a:rPr dirty="0" spc="-50"/>
              <a:t> </a:t>
            </a:r>
            <a:r>
              <a:rPr dirty="0"/>
              <a:t>richly</a:t>
            </a:r>
            <a:r>
              <a:rPr dirty="0" spc="-45"/>
              <a:t> </a:t>
            </a:r>
            <a:r>
              <a:rPr dirty="0" spc="-10"/>
              <a:t>decorated</a:t>
            </a:r>
            <a:r>
              <a:rPr dirty="0" spc="-50"/>
              <a:t> </a:t>
            </a:r>
            <a:r>
              <a:rPr dirty="0"/>
              <a:t>lehenga,</a:t>
            </a:r>
            <a:r>
              <a:rPr dirty="0" spc="-50"/>
              <a:t> </a:t>
            </a:r>
            <a:r>
              <a:rPr dirty="0"/>
              <a:t>while</a:t>
            </a:r>
            <a:r>
              <a:rPr dirty="0" spc="-40"/>
              <a:t> </a:t>
            </a:r>
            <a:r>
              <a:rPr dirty="0"/>
              <a:t>a</a:t>
            </a:r>
            <a:r>
              <a:rPr dirty="0" spc="-55"/>
              <a:t> </a:t>
            </a:r>
            <a:r>
              <a:rPr dirty="0"/>
              <a:t>simpler</a:t>
            </a:r>
            <a:r>
              <a:rPr dirty="0" spc="-40"/>
              <a:t> </a:t>
            </a:r>
            <a:r>
              <a:rPr dirty="0" spc="-10"/>
              <a:t>outfit </a:t>
            </a:r>
            <a:r>
              <a:rPr dirty="0"/>
              <a:t>may</a:t>
            </a:r>
            <a:r>
              <a:rPr dirty="0" spc="-35"/>
              <a:t> </a:t>
            </a:r>
            <a:r>
              <a:rPr dirty="0"/>
              <a:t>suit</a:t>
            </a:r>
            <a:r>
              <a:rPr dirty="0" spc="-45"/>
              <a:t> </a:t>
            </a:r>
            <a:r>
              <a:rPr dirty="0"/>
              <a:t>a</a:t>
            </a:r>
            <a:r>
              <a:rPr dirty="0" spc="-35"/>
              <a:t> </a:t>
            </a:r>
            <a:r>
              <a:rPr dirty="0"/>
              <a:t>more</a:t>
            </a:r>
            <a:r>
              <a:rPr dirty="0" spc="-55"/>
              <a:t> </a:t>
            </a:r>
            <a:r>
              <a:rPr dirty="0" spc="-10"/>
              <a:t>detailed</a:t>
            </a:r>
            <a:r>
              <a:rPr dirty="0" spc="-45"/>
              <a:t> </a:t>
            </a:r>
            <a:r>
              <a:rPr dirty="0"/>
              <a:t>necklace</a:t>
            </a:r>
            <a:r>
              <a:rPr dirty="0" spc="-50"/>
              <a:t> </a:t>
            </a:r>
            <a:r>
              <a:rPr dirty="0"/>
              <a:t>or</a:t>
            </a:r>
            <a:r>
              <a:rPr dirty="0" spc="-45"/>
              <a:t> </a:t>
            </a:r>
            <a:r>
              <a:rPr dirty="0"/>
              <a:t>statement</a:t>
            </a:r>
            <a:r>
              <a:rPr dirty="0" spc="-35"/>
              <a:t> </a:t>
            </a:r>
            <a:r>
              <a:rPr dirty="0" spc="-10"/>
              <a:t>earrings.</a:t>
            </a:r>
          </a:p>
        </p:txBody>
      </p:sp>
      <p:sp>
        <p:nvSpPr>
          <p:cNvPr id="4" name="object 4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6416" y="8686289"/>
            <a:ext cx="5769610" cy="331470"/>
            <a:chOff x="896416" y="8686289"/>
            <a:chExt cx="5769610" cy="331470"/>
          </a:xfrm>
        </p:grpSpPr>
        <p:sp>
          <p:nvSpPr>
            <p:cNvPr id="3" name="object 3"/>
            <p:cNvSpPr/>
            <p:nvPr/>
          </p:nvSpPr>
          <p:spPr>
            <a:xfrm>
              <a:off x="896416" y="8688070"/>
              <a:ext cx="5769610" cy="329565"/>
            </a:xfrm>
            <a:custGeom>
              <a:avLst/>
              <a:gdLst/>
              <a:ahLst/>
              <a:cxnLst/>
              <a:rect l="l" t="t" r="r" b="b"/>
              <a:pathLst>
                <a:path w="5769609" h="329565">
                  <a:moveTo>
                    <a:pt x="5769229" y="0"/>
                  </a:moveTo>
                  <a:lnTo>
                    <a:pt x="0" y="0"/>
                  </a:lnTo>
                  <a:lnTo>
                    <a:pt x="0" y="329183"/>
                  </a:lnTo>
                  <a:lnTo>
                    <a:pt x="5769229" y="329183"/>
                  </a:lnTo>
                  <a:lnTo>
                    <a:pt x="57692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915149" y="8686304"/>
              <a:ext cx="703580" cy="226695"/>
            </a:xfrm>
            <a:custGeom>
              <a:avLst/>
              <a:gdLst/>
              <a:ahLst/>
              <a:cxnLst/>
              <a:rect l="l" t="t" r="r" b="b"/>
              <a:pathLst>
                <a:path w="703580" h="226695">
                  <a:moveTo>
                    <a:pt x="703173" y="0"/>
                  </a:moveTo>
                  <a:lnTo>
                    <a:pt x="687997" y="0"/>
                  </a:lnTo>
                  <a:lnTo>
                    <a:pt x="687997" y="211353"/>
                  </a:lnTo>
                  <a:lnTo>
                    <a:pt x="0" y="211353"/>
                  </a:lnTo>
                  <a:lnTo>
                    <a:pt x="0" y="226479"/>
                  </a:lnTo>
                  <a:lnTo>
                    <a:pt x="687997" y="226479"/>
                  </a:lnTo>
                  <a:lnTo>
                    <a:pt x="703173" y="226479"/>
                  </a:lnTo>
                  <a:lnTo>
                    <a:pt x="7031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15149" y="8686291"/>
              <a:ext cx="688340" cy="211454"/>
            </a:xfrm>
            <a:custGeom>
              <a:avLst/>
              <a:gdLst/>
              <a:ahLst/>
              <a:cxnLst/>
              <a:rect l="l" t="t" r="r" b="b"/>
              <a:pathLst>
                <a:path w="688340" h="211454">
                  <a:moveTo>
                    <a:pt x="687997" y="12"/>
                  </a:moveTo>
                  <a:lnTo>
                    <a:pt x="15176" y="12"/>
                  </a:lnTo>
                  <a:lnTo>
                    <a:pt x="0" y="0"/>
                  </a:lnTo>
                  <a:lnTo>
                    <a:pt x="0" y="211366"/>
                  </a:lnTo>
                  <a:lnTo>
                    <a:pt x="15176" y="211366"/>
                  </a:lnTo>
                  <a:lnTo>
                    <a:pt x="15176" y="15125"/>
                  </a:lnTo>
                  <a:lnTo>
                    <a:pt x="687997" y="15125"/>
                  </a:lnTo>
                  <a:lnTo>
                    <a:pt x="687997" y="12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30325" y="8701417"/>
              <a:ext cx="673100" cy="196850"/>
            </a:xfrm>
            <a:custGeom>
              <a:avLst/>
              <a:gdLst/>
              <a:ahLst/>
              <a:cxnLst/>
              <a:rect l="l" t="t" r="r" b="b"/>
              <a:pathLst>
                <a:path w="673100" h="196850">
                  <a:moveTo>
                    <a:pt x="672820" y="0"/>
                  </a:moveTo>
                  <a:lnTo>
                    <a:pt x="664933" y="0"/>
                  </a:lnTo>
                  <a:lnTo>
                    <a:pt x="664933" y="188683"/>
                  </a:lnTo>
                  <a:lnTo>
                    <a:pt x="0" y="188683"/>
                  </a:lnTo>
                  <a:lnTo>
                    <a:pt x="0" y="196240"/>
                  </a:lnTo>
                  <a:lnTo>
                    <a:pt x="664933" y="196240"/>
                  </a:lnTo>
                  <a:lnTo>
                    <a:pt x="672820" y="196240"/>
                  </a:lnTo>
                  <a:lnTo>
                    <a:pt x="672820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30325" y="8701417"/>
              <a:ext cx="665480" cy="189230"/>
            </a:xfrm>
            <a:custGeom>
              <a:avLst/>
              <a:gdLst/>
              <a:ahLst/>
              <a:cxnLst/>
              <a:rect l="l" t="t" r="r" b="b"/>
              <a:pathLst>
                <a:path w="665480" h="189229">
                  <a:moveTo>
                    <a:pt x="664933" y="0"/>
                  </a:moveTo>
                  <a:lnTo>
                    <a:pt x="7899" y="0"/>
                  </a:lnTo>
                  <a:lnTo>
                    <a:pt x="0" y="0"/>
                  </a:lnTo>
                  <a:lnTo>
                    <a:pt x="0" y="188683"/>
                  </a:lnTo>
                  <a:lnTo>
                    <a:pt x="7899" y="188683"/>
                  </a:lnTo>
                  <a:lnTo>
                    <a:pt x="7899" y="7569"/>
                  </a:lnTo>
                  <a:lnTo>
                    <a:pt x="664933" y="7569"/>
                  </a:lnTo>
                  <a:lnTo>
                    <a:pt x="664933" y="0"/>
                  </a:lnTo>
                  <a:close/>
                </a:path>
              </a:pathLst>
            </a:custGeom>
            <a:solidFill>
              <a:srgbClr val="69696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38226" y="8708971"/>
              <a:ext cx="657225" cy="181610"/>
            </a:xfrm>
            <a:custGeom>
              <a:avLst/>
              <a:gdLst/>
              <a:ahLst/>
              <a:cxnLst/>
              <a:rect l="l" t="t" r="r" b="b"/>
              <a:pathLst>
                <a:path w="657225" h="181609">
                  <a:moveTo>
                    <a:pt x="657035" y="0"/>
                  </a:moveTo>
                  <a:lnTo>
                    <a:pt x="0" y="0"/>
                  </a:lnTo>
                  <a:lnTo>
                    <a:pt x="0" y="181125"/>
                  </a:lnTo>
                  <a:lnTo>
                    <a:pt x="657035" y="181125"/>
                  </a:lnTo>
                  <a:lnTo>
                    <a:pt x="6570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902004" y="987298"/>
            <a:ext cx="5690235" cy="8260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1300" spc="-25">
                <a:solidFill>
                  <a:srgbClr val="232323"/>
                </a:solidFill>
                <a:latin typeface="Arial MT"/>
                <a:cs typeface="Arial MT"/>
              </a:rPr>
              <a:t>Jewellery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 Choices</a:t>
            </a:r>
            <a:r>
              <a:rPr dirty="0" sz="1300" spc="-6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That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 Complete</a:t>
            </a:r>
            <a:r>
              <a:rPr dirty="0" sz="1300" spc="-6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The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Bridal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Look</a:t>
            </a:r>
            <a:endParaRPr sz="1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300">
              <a:latin typeface="Arial MT"/>
              <a:cs typeface="Arial MT"/>
            </a:endParaRPr>
          </a:p>
          <a:p>
            <a:pPr algn="just" marL="12700">
              <a:lnSpc>
                <a:spcPct val="1000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thoughtful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bridal</a:t>
            </a:r>
            <a:r>
              <a:rPr dirty="0" sz="1500" spc="-2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selection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can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include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1500">
              <a:latin typeface="Georgia"/>
              <a:cs typeface="Georgia"/>
            </a:endParaRPr>
          </a:p>
          <a:p>
            <a:pPr marL="172085" indent="-159385">
              <a:lnSpc>
                <a:spcPct val="100000"/>
              </a:lnSpc>
              <a:spcBef>
                <a:spcPts val="5"/>
              </a:spcBef>
              <a:buChar char="●"/>
              <a:tabLst>
                <a:tab pos="172085" algn="l"/>
              </a:tabLst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Kundan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necklaces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1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traditional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statement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460"/>
              </a:spcBef>
              <a:buClr>
                <a:srgbClr val="232323"/>
              </a:buClr>
              <a:buFont typeface="Georgia"/>
              <a:buChar char="●"/>
            </a:pPr>
            <a:endParaRPr sz="1500">
              <a:latin typeface="Georgia"/>
              <a:cs typeface="Georgia"/>
            </a:endParaRPr>
          </a:p>
          <a:p>
            <a:pPr marL="172085" indent="-159385">
              <a:lnSpc>
                <a:spcPct val="100000"/>
              </a:lnSpc>
              <a:buChar char="●"/>
              <a:tabLst>
                <a:tab pos="172085" algn="l"/>
              </a:tabLst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Gold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bangles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classic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Punjabi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touch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470"/>
              </a:spcBef>
              <a:buClr>
                <a:srgbClr val="232323"/>
              </a:buClr>
              <a:buFont typeface="Georgia"/>
              <a:buChar char="●"/>
            </a:pPr>
            <a:endParaRPr sz="1500">
              <a:latin typeface="Georgia"/>
              <a:cs typeface="Georgia"/>
            </a:endParaRPr>
          </a:p>
          <a:p>
            <a:pPr marL="173355" indent="-160655">
              <a:lnSpc>
                <a:spcPct val="100000"/>
              </a:lnSpc>
              <a:buChar char="●"/>
              <a:tabLst>
                <a:tab pos="173355" algn="l"/>
              </a:tabLst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Tikka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nath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cultural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detail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460"/>
              </a:spcBef>
              <a:buClr>
                <a:srgbClr val="232323"/>
              </a:buClr>
              <a:buFont typeface="Georgia"/>
              <a:buChar char="●"/>
            </a:pPr>
            <a:endParaRPr sz="1500">
              <a:latin typeface="Georgia"/>
              <a:cs typeface="Georgia"/>
            </a:endParaRPr>
          </a:p>
          <a:p>
            <a:pPr marL="172085" indent="-159385">
              <a:lnSpc>
                <a:spcPct val="100000"/>
              </a:lnSpc>
              <a:buChar char="●"/>
              <a:tabLst>
                <a:tab pos="172085" algn="l"/>
              </a:tabLst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Jhumar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distinctive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bridal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finish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465"/>
              </a:spcBef>
              <a:buClr>
                <a:srgbClr val="232323"/>
              </a:buClr>
              <a:buFont typeface="Georgia"/>
              <a:buChar char="●"/>
            </a:pPr>
            <a:endParaRPr sz="1500">
              <a:latin typeface="Georgia"/>
              <a:cs typeface="Georgia"/>
            </a:endParaRPr>
          </a:p>
          <a:p>
            <a:pPr marL="172085" indent="-159385">
              <a:lnSpc>
                <a:spcPct val="100000"/>
              </a:lnSpc>
              <a:buChar char="●"/>
              <a:tabLst>
                <a:tab pos="172085" algn="l"/>
              </a:tabLst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Diamond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pieces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6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refined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modern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0">
                <a:solidFill>
                  <a:srgbClr val="232323"/>
                </a:solidFill>
                <a:latin typeface="Georgia"/>
                <a:cs typeface="Georgia"/>
              </a:rPr>
              <a:t>look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340"/>
              </a:spcBef>
            </a:pPr>
            <a:endParaRPr sz="1500">
              <a:latin typeface="Georgia"/>
              <a:cs typeface="Georgia"/>
            </a:endParaRPr>
          </a:p>
          <a:p>
            <a:pPr algn="just" marL="12700">
              <a:lnSpc>
                <a:spcPct val="100000"/>
              </a:lnSpc>
            </a:pP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Quality</a:t>
            </a:r>
            <a:r>
              <a:rPr dirty="0" sz="1300" spc="-4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5">
                <a:solidFill>
                  <a:srgbClr val="232323"/>
                </a:solidFill>
                <a:latin typeface="Arial MT"/>
                <a:cs typeface="Arial MT"/>
              </a:rPr>
              <a:t>Matters</a:t>
            </a:r>
            <a:r>
              <a:rPr dirty="0" sz="1300" spc="-5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When</a:t>
            </a:r>
            <a:r>
              <a:rPr dirty="0" sz="1300" spc="-5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5">
                <a:solidFill>
                  <a:srgbClr val="232323"/>
                </a:solidFill>
                <a:latin typeface="Arial MT"/>
                <a:cs typeface="Arial MT"/>
              </a:rPr>
              <a:t>Choosing</a:t>
            </a:r>
            <a:r>
              <a:rPr dirty="0" sz="1300" spc="-4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Bridal</a:t>
            </a:r>
            <a:r>
              <a:rPr dirty="0" sz="1300" spc="-4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Jewellery</a:t>
            </a:r>
            <a:endParaRPr sz="1300">
              <a:latin typeface="Arial MT"/>
              <a:cs typeface="Arial MT"/>
            </a:endParaRPr>
          </a:p>
          <a:p>
            <a:pPr algn="just" marL="12700" marR="161290">
              <a:lnSpc>
                <a:spcPct val="133300"/>
              </a:lnSpc>
              <a:spcBef>
                <a:spcPts val="1125"/>
              </a:spcBef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Wedding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usually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bought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item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be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cherished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for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many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years.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When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choosing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product,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quality,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authenticity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and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craftsmanship</a:t>
            </a:r>
            <a:r>
              <a:rPr dirty="0" sz="1500" spc="-2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are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important</a:t>
            </a:r>
            <a:r>
              <a:rPr dirty="0" sz="1500" spc="-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2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consider.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860"/>
              </a:spcBef>
            </a:pPr>
            <a:endParaRPr sz="1500">
              <a:latin typeface="Georgia"/>
              <a:cs typeface="Georgia"/>
            </a:endParaRPr>
          </a:p>
          <a:p>
            <a:pPr marL="12700" marR="5080">
              <a:lnSpc>
                <a:spcPct val="1334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Jewels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Punjab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brand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that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has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collections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22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ct,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18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ct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14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ct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gold,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diamonds,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platinum,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Kundan,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silver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pearl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jewellery.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You’ll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find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piece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with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certificate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of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authentication,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offering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customers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more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confidence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in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their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choice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significant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purchase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their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wedding.</a:t>
            </a:r>
            <a:endParaRPr sz="1500">
              <a:latin typeface="Georgia"/>
              <a:cs typeface="Georgia"/>
            </a:endParaRPr>
          </a:p>
          <a:p>
            <a:pPr marL="1017905">
              <a:lnSpc>
                <a:spcPts val="1580"/>
              </a:lnSpc>
            </a:pPr>
            <a:r>
              <a:rPr dirty="0" sz="1350" spc="-10" b="1">
                <a:latin typeface="Georgia"/>
                <a:cs typeface="Georgia"/>
              </a:rPr>
              <a:t>Get</a:t>
            </a:r>
            <a:r>
              <a:rPr dirty="0" sz="1350" spc="-60" b="1">
                <a:latin typeface="Georgia"/>
                <a:cs typeface="Georgia"/>
              </a:rPr>
              <a:t> </a:t>
            </a:r>
            <a:r>
              <a:rPr dirty="0" sz="1350" spc="-20" b="1">
                <a:latin typeface="Georgia"/>
                <a:cs typeface="Georgia"/>
              </a:rPr>
              <a:t>Jewels</a:t>
            </a:r>
            <a:r>
              <a:rPr dirty="0" sz="1350" spc="-55" b="1">
                <a:latin typeface="Georgia"/>
                <a:cs typeface="Georgia"/>
              </a:rPr>
              <a:t> </a:t>
            </a:r>
            <a:r>
              <a:rPr dirty="0" sz="1350" b="1">
                <a:latin typeface="Georgia"/>
                <a:cs typeface="Georgia"/>
              </a:rPr>
              <a:t>of</a:t>
            </a:r>
            <a:r>
              <a:rPr dirty="0" sz="1350" spc="-60" b="1">
                <a:latin typeface="Georgia"/>
                <a:cs typeface="Georgia"/>
              </a:rPr>
              <a:t> </a:t>
            </a:r>
            <a:r>
              <a:rPr dirty="0" sz="1350" spc="-25" b="1">
                <a:latin typeface="Georgia"/>
                <a:cs typeface="Georgia"/>
              </a:rPr>
              <a:t>Punjab’s</a:t>
            </a:r>
            <a:r>
              <a:rPr dirty="0" sz="1350" spc="-60" b="1">
                <a:latin typeface="Georgia"/>
                <a:cs typeface="Georgia"/>
              </a:rPr>
              <a:t> </a:t>
            </a:r>
            <a:r>
              <a:rPr dirty="0" sz="1350" spc="-20" b="1">
                <a:latin typeface="Georgia"/>
                <a:cs typeface="Georgia"/>
              </a:rPr>
              <a:t>stories</a:t>
            </a:r>
            <a:r>
              <a:rPr dirty="0" sz="1350" spc="-55" b="1">
                <a:latin typeface="Georgia"/>
                <a:cs typeface="Georgia"/>
              </a:rPr>
              <a:t> </a:t>
            </a:r>
            <a:r>
              <a:rPr dirty="0" sz="1350" b="1">
                <a:latin typeface="Georgia"/>
                <a:cs typeface="Georgia"/>
              </a:rPr>
              <a:t>in</a:t>
            </a:r>
            <a:r>
              <a:rPr dirty="0" sz="1350" spc="-55" b="1">
                <a:latin typeface="Georgia"/>
                <a:cs typeface="Georgia"/>
              </a:rPr>
              <a:t> </a:t>
            </a:r>
            <a:r>
              <a:rPr dirty="0" sz="1350" spc="-20" b="1">
                <a:latin typeface="Georgia"/>
                <a:cs typeface="Georgia"/>
              </a:rPr>
              <a:t>your</a:t>
            </a:r>
            <a:r>
              <a:rPr dirty="0" sz="1350" spc="-50" b="1">
                <a:latin typeface="Georgia"/>
                <a:cs typeface="Georgia"/>
              </a:rPr>
              <a:t> </a:t>
            </a:r>
            <a:r>
              <a:rPr dirty="0" sz="1350" spc="-10" b="1">
                <a:latin typeface="Georgia"/>
                <a:cs typeface="Georgia"/>
              </a:rPr>
              <a:t>inbox</a:t>
            </a:r>
            <a:endParaRPr sz="1350">
              <a:latin typeface="Georgia"/>
              <a:cs typeface="Georgia"/>
            </a:endParaRPr>
          </a:p>
          <a:p>
            <a:pPr algn="ctr" marL="69850">
              <a:lnSpc>
                <a:spcPct val="100000"/>
              </a:lnSpc>
              <a:spcBef>
                <a:spcPts val="254"/>
              </a:spcBef>
            </a:pP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Join</a:t>
            </a:r>
            <a:r>
              <a:rPr dirty="0" sz="1050" spc="-35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Medium</a:t>
            </a:r>
            <a:r>
              <a:rPr dirty="0" sz="1050" spc="-25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for</a:t>
            </a:r>
            <a:r>
              <a:rPr dirty="0" sz="1050" spc="-35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free</a:t>
            </a:r>
            <a:r>
              <a:rPr dirty="0" sz="1050" spc="-30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to</a:t>
            </a:r>
            <a:r>
              <a:rPr dirty="0" sz="1050" spc="-30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get</a:t>
            </a:r>
            <a:r>
              <a:rPr dirty="0" sz="1050" spc="-35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updates</a:t>
            </a:r>
            <a:r>
              <a:rPr dirty="0" sz="1050" spc="-30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from</a:t>
            </a:r>
            <a:r>
              <a:rPr dirty="0" sz="1050" spc="-20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6B6B6B"/>
                </a:solidFill>
                <a:latin typeface="Arial MT"/>
                <a:cs typeface="Arial MT"/>
              </a:rPr>
              <a:t>this</a:t>
            </a:r>
            <a:r>
              <a:rPr dirty="0" sz="1050" spc="-30">
                <a:solidFill>
                  <a:srgbClr val="6B6B6B"/>
                </a:solidFill>
                <a:latin typeface="Arial MT"/>
                <a:cs typeface="Arial MT"/>
              </a:rPr>
              <a:t> </a:t>
            </a:r>
            <a:r>
              <a:rPr dirty="0" sz="1050" spc="-10">
                <a:solidFill>
                  <a:srgbClr val="6B6B6B"/>
                </a:solidFill>
                <a:latin typeface="Arial MT"/>
                <a:cs typeface="Arial MT"/>
              </a:rPr>
              <a:t>writer.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0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350" spc="-10">
                <a:solidFill>
                  <a:srgbClr val="232323"/>
                </a:solidFill>
                <a:latin typeface="Segoe UI"/>
                <a:cs typeface="Segoe UI"/>
              </a:rPr>
              <a:t>Subscribe</a:t>
            </a:r>
            <a:endParaRPr sz="1350">
              <a:latin typeface="Segoe UI"/>
              <a:cs typeface="Segoe U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2721" y="9415170"/>
            <a:ext cx="112826" cy="11580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27861"/>
            <a:ext cx="5758815" cy="87331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>
                <a:solidFill>
                  <a:srgbClr val="232323"/>
                </a:solidFill>
                <a:latin typeface="Arial MT"/>
                <a:cs typeface="Arial MT"/>
              </a:rPr>
              <a:t>Remember</a:t>
            </a:r>
            <a:r>
              <a:rPr dirty="0" sz="1050" spc="-4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232323"/>
                </a:solidFill>
                <a:latin typeface="Arial MT"/>
                <a:cs typeface="Arial MT"/>
              </a:rPr>
              <a:t>me</a:t>
            </a:r>
            <a:r>
              <a:rPr dirty="0" sz="1050" spc="-3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232323"/>
                </a:solidFill>
                <a:latin typeface="Arial MT"/>
                <a:cs typeface="Arial MT"/>
              </a:rPr>
              <a:t>for</a:t>
            </a:r>
            <a:r>
              <a:rPr dirty="0" sz="1050" spc="-3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232323"/>
                </a:solidFill>
                <a:latin typeface="Arial MT"/>
                <a:cs typeface="Arial MT"/>
              </a:rPr>
              <a:t>faster</a:t>
            </a:r>
            <a:r>
              <a:rPr dirty="0" sz="1050" spc="-2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050">
                <a:solidFill>
                  <a:srgbClr val="232323"/>
                </a:solidFill>
                <a:latin typeface="Arial MT"/>
                <a:cs typeface="Arial MT"/>
              </a:rPr>
              <a:t>sign</a:t>
            </a:r>
            <a:r>
              <a:rPr dirty="0" sz="1050" spc="-25">
                <a:solidFill>
                  <a:srgbClr val="232323"/>
                </a:solidFill>
                <a:latin typeface="Arial MT"/>
                <a:cs typeface="Arial MT"/>
              </a:rPr>
              <a:t> in</a:t>
            </a:r>
            <a:endParaRPr sz="10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050">
              <a:latin typeface="Arial MT"/>
              <a:cs typeface="Arial MT"/>
            </a:endParaRPr>
          </a:p>
          <a:p>
            <a:pPr marL="12700" marR="91440">
              <a:lnSpc>
                <a:spcPct val="1333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brand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also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offers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warranty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in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case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defects,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exchange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when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customer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wishes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switch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new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design.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340"/>
              </a:spcBef>
            </a:pP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Finding</a:t>
            </a:r>
            <a:r>
              <a:rPr dirty="0" sz="1300" spc="-7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The</a:t>
            </a:r>
            <a:r>
              <a:rPr dirty="0" sz="1300" spc="-3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Right</a:t>
            </a:r>
            <a:r>
              <a:rPr dirty="0" sz="1300" spc="-3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Indian</a:t>
            </a:r>
            <a:r>
              <a:rPr dirty="0" sz="1300" spc="-3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5">
                <a:solidFill>
                  <a:srgbClr val="232323"/>
                </a:solidFill>
                <a:latin typeface="Arial MT"/>
                <a:cs typeface="Arial MT"/>
              </a:rPr>
              <a:t>Jewellery</a:t>
            </a:r>
            <a:r>
              <a:rPr dirty="0" sz="1300" spc="-5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For</a:t>
            </a:r>
            <a:r>
              <a:rPr dirty="0" sz="1300" spc="-4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60">
                <a:solidFill>
                  <a:srgbClr val="232323"/>
                </a:solidFill>
                <a:latin typeface="Arial MT"/>
                <a:cs typeface="Arial MT"/>
              </a:rPr>
              <a:t>Your</a:t>
            </a:r>
            <a:r>
              <a:rPr dirty="0" sz="1300" spc="-4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Wedding</a:t>
            </a:r>
            <a:endParaRPr sz="1300">
              <a:latin typeface="Arial MT"/>
              <a:cs typeface="Arial MT"/>
            </a:endParaRPr>
          </a:p>
          <a:p>
            <a:pPr marL="12700" marR="5080">
              <a:lnSpc>
                <a:spcPct val="133500"/>
              </a:lnSpc>
              <a:spcBef>
                <a:spcPts val="1105"/>
              </a:spcBef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It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easier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choose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trusted</a:t>
            </a:r>
            <a:r>
              <a:rPr dirty="0" sz="1500" spc="-1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Indian</a:t>
            </a:r>
            <a:r>
              <a:rPr dirty="0" sz="1500" spc="-3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jewellers</a:t>
            </a:r>
            <a:r>
              <a:rPr dirty="0" sz="1500" spc="-3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in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Melton</a:t>
            </a:r>
            <a:r>
              <a:rPr dirty="0" sz="1500" spc="-6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since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the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selection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can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be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easier.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Brides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can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compare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designs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according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their</a:t>
            </a:r>
            <a:r>
              <a:rPr dirty="0" sz="1500" spc="-6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wedding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garments,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ceremony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style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their desired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level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detail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rather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than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opting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something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just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because</a:t>
            </a:r>
            <a:r>
              <a:rPr dirty="0" sz="1500" spc="50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it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looks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attractive.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865"/>
              </a:spcBef>
            </a:pPr>
            <a:endParaRPr sz="1500">
              <a:latin typeface="Georgia"/>
              <a:cs typeface="Georgia"/>
            </a:endParaRPr>
          </a:p>
          <a:p>
            <a:pPr marL="12700" marR="69850">
              <a:lnSpc>
                <a:spcPct val="1334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Another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important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question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whether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be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worn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again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following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wedding.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7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festivals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or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family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events,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you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might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 want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consider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getting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gold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earrings,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pendants,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bracelets,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and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rings.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340"/>
              </a:spcBef>
            </a:pP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What</a:t>
            </a:r>
            <a:r>
              <a:rPr dirty="0" sz="1300" spc="-4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Makes</a:t>
            </a:r>
            <a:r>
              <a:rPr dirty="0" sz="1300" spc="-6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The</a:t>
            </a:r>
            <a:r>
              <a:rPr dirty="0" sz="1300" spc="-3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5">
                <a:solidFill>
                  <a:srgbClr val="232323"/>
                </a:solidFill>
                <a:latin typeface="Arial MT"/>
                <a:cs typeface="Arial MT"/>
              </a:rPr>
              <a:t>Collection</a:t>
            </a:r>
            <a:r>
              <a:rPr dirty="0" sz="1300" spc="-4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Suitable</a:t>
            </a:r>
            <a:r>
              <a:rPr dirty="0" sz="1300" spc="-3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For</a:t>
            </a:r>
            <a:r>
              <a:rPr dirty="0" sz="1300" spc="-4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Different</a:t>
            </a:r>
            <a:r>
              <a:rPr dirty="0" sz="1300" spc="-3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Brides</a:t>
            </a:r>
            <a:endParaRPr sz="1300">
              <a:latin typeface="Arial MT"/>
              <a:cs typeface="Arial MT"/>
            </a:endParaRPr>
          </a:p>
          <a:p>
            <a:pPr marL="12700" marR="7620">
              <a:lnSpc>
                <a:spcPct val="133300"/>
              </a:lnSpc>
              <a:spcBef>
                <a:spcPts val="1105"/>
              </a:spcBef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Brides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who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prefer</a:t>
            </a:r>
            <a:r>
              <a:rPr dirty="0" sz="1500" spc="-7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cultural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look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would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find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traditional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designs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6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be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ideal,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while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contemporary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designs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would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work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well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those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seeking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lighter,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more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modern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style.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This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variety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lets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every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bride</a:t>
            </a:r>
            <a:r>
              <a:rPr dirty="0" sz="1500" spc="-6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create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a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look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that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suits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her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ceremony.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345"/>
              </a:spcBef>
            </a:pP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Frequently</a:t>
            </a:r>
            <a:r>
              <a:rPr dirty="0" sz="1300" spc="-11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Asked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 Questions</a:t>
            </a:r>
            <a:endParaRPr sz="1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3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Punjabi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suitable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modern</a:t>
            </a:r>
            <a:r>
              <a:rPr dirty="0" sz="1500" spc="-4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brides?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865"/>
              </a:spcBef>
            </a:pPr>
            <a:endParaRPr sz="1500">
              <a:latin typeface="Georgia"/>
              <a:cs typeface="Georgia"/>
            </a:endParaRPr>
          </a:p>
          <a:p>
            <a:pPr marL="12700" marR="311150">
              <a:lnSpc>
                <a:spcPct val="1333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Yes.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modern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look,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traditional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Punjabi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dresses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can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be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paired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with</a:t>
            </a:r>
            <a:r>
              <a:rPr dirty="0" sz="1500" spc="-6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modern</a:t>
            </a:r>
            <a:r>
              <a:rPr dirty="0" sz="1500" spc="-6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styles.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73581"/>
            <a:ext cx="5761355" cy="8135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What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5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3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popular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5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Punjabi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weddings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860"/>
              </a:spcBef>
            </a:pPr>
            <a:endParaRPr sz="1500">
              <a:latin typeface="Georgia"/>
              <a:cs typeface="Georgia"/>
            </a:endParaRPr>
          </a:p>
          <a:p>
            <a:pPr marL="12700" marR="365125">
              <a:lnSpc>
                <a:spcPct val="133300"/>
              </a:lnSpc>
              <a:spcBef>
                <a:spcPts val="5"/>
              </a:spcBef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Necklaces,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bangles,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tikka,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nath,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earrings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jhumar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are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popular choices.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Is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certification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important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when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buying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gold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jewellery?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1500">
              <a:latin typeface="Georgia"/>
              <a:cs typeface="Georgia"/>
            </a:endParaRPr>
          </a:p>
          <a:p>
            <a:pPr marL="12700" marR="13970">
              <a:lnSpc>
                <a:spcPct val="1333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Yes.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Certification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provides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useful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information</a:t>
            </a:r>
            <a:r>
              <a:rPr dirty="0" sz="1500" spc="-2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about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authenticity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and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gives</a:t>
            </a:r>
            <a:r>
              <a:rPr dirty="0" sz="1500" spc="-7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buyers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more</a:t>
            </a:r>
            <a:r>
              <a:rPr dirty="0" sz="1500" spc="-7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confidence.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Can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an</a:t>
            </a:r>
            <a:r>
              <a:rPr dirty="0" sz="1500" spc="-5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Indian</a:t>
            </a:r>
            <a:r>
              <a:rPr dirty="0" sz="1500" spc="-5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Jeweller</a:t>
            </a:r>
            <a:r>
              <a:rPr dirty="0" sz="1500" spc="-6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Melton</a:t>
            </a:r>
            <a:r>
              <a:rPr dirty="0" sz="1500" spc="-5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help</a:t>
            </a:r>
            <a:r>
              <a:rPr dirty="0" sz="1500" spc="-5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with</a:t>
            </a:r>
            <a:r>
              <a:rPr dirty="0" sz="1500" spc="-4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bridal</a:t>
            </a:r>
            <a:r>
              <a:rPr dirty="0" sz="1500" spc="-5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jewellery?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500">
              <a:latin typeface="Georgia"/>
              <a:cs typeface="Georgia"/>
            </a:endParaRPr>
          </a:p>
          <a:p>
            <a:pPr marL="12700" marR="155575">
              <a:lnSpc>
                <a:spcPct val="133300"/>
              </a:lnSpc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Yes.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specialist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can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help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customers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select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pieces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according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their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outfit,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occasion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2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preferred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style.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340"/>
              </a:spcBef>
            </a:pP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dirty="0" sz="1300">
                <a:solidFill>
                  <a:srgbClr val="232323"/>
                </a:solidFill>
                <a:latin typeface="Arial MT"/>
                <a:cs typeface="Arial MT"/>
              </a:rPr>
              <a:t>A</a:t>
            </a:r>
            <a:r>
              <a:rPr dirty="0" sz="1300" spc="-10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0">
                <a:solidFill>
                  <a:srgbClr val="232323"/>
                </a:solidFill>
                <a:latin typeface="Arial MT"/>
                <a:cs typeface="Arial MT"/>
              </a:rPr>
              <a:t>Bridal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25">
                <a:solidFill>
                  <a:srgbClr val="232323"/>
                </a:solidFill>
                <a:latin typeface="Arial MT"/>
                <a:cs typeface="Arial MT"/>
              </a:rPr>
              <a:t>Collection</a:t>
            </a:r>
            <a:r>
              <a:rPr dirty="0" sz="1300" spc="-4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30">
                <a:solidFill>
                  <a:srgbClr val="232323"/>
                </a:solidFill>
                <a:latin typeface="Arial MT"/>
                <a:cs typeface="Arial MT"/>
              </a:rPr>
              <a:t>Worth</a:t>
            </a:r>
            <a:r>
              <a:rPr dirty="0" sz="1300" spc="-55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dirty="0" sz="1300" spc="-10">
                <a:solidFill>
                  <a:srgbClr val="232323"/>
                </a:solidFill>
                <a:latin typeface="Arial MT"/>
                <a:cs typeface="Arial MT"/>
              </a:rPr>
              <a:t>Treasuring</a:t>
            </a:r>
            <a:endParaRPr sz="1300">
              <a:latin typeface="Arial MT"/>
              <a:cs typeface="Arial MT"/>
            </a:endParaRPr>
          </a:p>
          <a:p>
            <a:pPr marL="12700" marR="142240">
              <a:lnSpc>
                <a:spcPct val="133300"/>
              </a:lnSpc>
              <a:spcBef>
                <a:spcPts val="1110"/>
              </a:spcBef>
            </a:pP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right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complements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Bridal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outfit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also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suits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the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personality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event.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Punjabi</a:t>
            </a:r>
            <a:r>
              <a:rPr dirty="0" sz="1500" spc="-4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 b="1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5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South</a:t>
            </a:r>
            <a:r>
              <a:rPr dirty="0" sz="1500" spc="-4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Morang</a:t>
            </a:r>
            <a:r>
              <a:rPr dirty="0" sz="1500" spc="-6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has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options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from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Kundan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to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gold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jewellery,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as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well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options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for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diamond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</a:t>
            </a:r>
            <a:r>
              <a:rPr dirty="0" sz="1500" spc="-5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modern</a:t>
            </a:r>
            <a:r>
              <a:rPr dirty="0" sz="1500" spc="-6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tastes.</a:t>
            </a:r>
            <a:r>
              <a:rPr dirty="0" sz="1500" spc="-5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Jewels</a:t>
            </a:r>
            <a:r>
              <a:rPr dirty="0" sz="1500" spc="-60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6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b="1">
                <a:solidFill>
                  <a:srgbClr val="232323"/>
                </a:solidFill>
                <a:latin typeface="Georgia"/>
                <a:cs typeface="Georgia"/>
              </a:rPr>
              <a:t>Punjab</a:t>
            </a:r>
            <a:r>
              <a:rPr dirty="0" sz="1500" spc="-65" b="1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offers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brides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alternatives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in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the</a:t>
            </a:r>
            <a:r>
              <a:rPr dirty="0" sz="1500" spc="-4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form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certified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jewellery,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warranty support,</a:t>
            </a:r>
            <a:r>
              <a:rPr dirty="0" sz="1500" spc="-4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and</a:t>
            </a:r>
            <a:r>
              <a:rPr dirty="0" sz="1500" spc="-3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a</a:t>
            </a:r>
            <a:r>
              <a:rPr dirty="0" sz="1500" spc="-25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wide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range</a:t>
            </a:r>
            <a:r>
              <a:rPr dirty="0" sz="1500" spc="-3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>
                <a:solidFill>
                  <a:srgbClr val="232323"/>
                </a:solidFill>
                <a:latin typeface="Georgia"/>
                <a:cs typeface="Georgia"/>
              </a:rPr>
              <a:t>of</a:t>
            </a:r>
            <a:r>
              <a:rPr dirty="0" sz="1500" spc="-20">
                <a:solidFill>
                  <a:srgbClr val="232323"/>
                </a:solidFill>
                <a:latin typeface="Georgia"/>
                <a:cs typeface="Georgia"/>
              </a:rPr>
              <a:t> </a:t>
            </a:r>
            <a:r>
              <a:rPr dirty="0" sz="1500" spc="-10">
                <a:solidFill>
                  <a:srgbClr val="232323"/>
                </a:solidFill>
                <a:latin typeface="Georgia"/>
                <a:cs typeface="Georgia"/>
              </a:rPr>
              <a:t>jewellery.</a:t>
            </a:r>
            <a:endParaRPr sz="15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500">
              <a:latin typeface="Georgia"/>
              <a:cs typeface="Georgia"/>
            </a:endParaRPr>
          </a:p>
          <a:p>
            <a:pPr marL="12700" marR="5080">
              <a:lnSpc>
                <a:spcPct val="102899"/>
              </a:lnSpc>
              <a:tabLst>
                <a:tab pos="664210" algn="l"/>
                <a:tab pos="1459230" algn="l"/>
                <a:tab pos="1727200" algn="l"/>
              </a:tabLst>
            </a:pPr>
            <a:r>
              <a:rPr dirty="0" sz="1600" spc="-20" b="1">
                <a:latin typeface="Calibri"/>
                <a:cs typeface="Calibri"/>
              </a:rPr>
              <a:t>View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600" spc="-10" b="1">
                <a:latin typeface="Calibri"/>
                <a:cs typeface="Calibri"/>
              </a:rPr>
              <a:t>Source</a:t>
            </a:r>
            <a:r>
              <a:rPr dirty="0" sz="1600" b="1">
                <a:latin typeface="Calibri"/>
                <a:cs typeface="Calibri"/>
              </a:rPr>
              <a:t>	</a:t>
            </a:r>
            <a:r>
              <a:rPr dirty="0" sz="1400" spc="-50">
                <a:latin typeface="Calibri"/>
                <a:cs typeface="Calibri"/>
              </a:rPr>
              <a:t>:</a:t>
            </a:r>
            <a:r>
              <a:rPr dirty="0" sz="1400">
                <a:latin typeface="Calibri"/>
                <a:cs typeface="Calibri"/>
              </a:rPr>
              <a:t>	</a:t>
            </a:r>
            <a:r>
              <a:rPr dirty="0" u="sng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https://medium.com/@managejewelsofpunjab/why-</a:t>
            </a:r>
            <a:r>
              <a:rPr dirty="0" u="sng" sz="14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is-</a:t>
            </a:r>
            <a:r>
              <a:rPr dirty="0" u="sng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punjabi-jewellery-in-south-morang-perfect-for-bridal-</a:t>
            </a:r>
            <a:r>
              <a:rPr dirty="0" u="sng" sz="14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wear-</a:t>
            </a:r>
            <a:r>
              <a:rPr dirty="0" u="sng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b34bfad9ab63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385"/>
              </a:spcBef>
            </a:pPr>
            <a:r>
              <a:rPr dirty="0" sz="2200" b="1">
                <a:latin typeface="Calibri"/>
                <a:cs typeface="Calibri"/>
              </a:rPr>
              <a:t>Contact</a:t>
            </a:r>
            <a:r>
              <a:rPr dirty="0" sz="2200" spc="-120" b="1">
                <a:latin typeface="Calibri"/>
                <a:cs typeface="Calibri"/>
              </a:rPr>
              <a:t> </a:t>
            </a:r>
            <a:r>
              <a:rPr dirty="0" sz="2200" spc="-25" b="1">
                <a:latin typeface="Calibri"/>
                <a:cs typeface="Calibri"/>
              </a:rPr>
              <a:t>Us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20520" y="3246247"/>
            <a:ext cx="5116830" cy="269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000000"/>
                </a:solidFill>
                <a:latin typeface="Arial"/>
                <a:cs typeface="Arial"/>
              </a:rPr>
              <a:t>416</a:t>
            </a:r>
            <a:r>
              <a:rPr dirty="0" sz="1600" spc="-20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00000"/>
                </a:solidFill>
                <a:latin typeface="Arial"/>
                <a:cs typeface="Arial"/>
              </a:rPr>
              <a:t>Sydney</a:t>
            </a:r>
            <a:r>
              <a:rPr dirty="0" sz="1600" spc="-40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00000"/>
                </a:solidFill>
                <a:latin typeface="Arial"/>
                <a:cs typeface="Arial"/>
              </a:rPr>
              <a:t>Road,</a:t>
            </a:r>
            <a:r>
              <a:rPr dirty="0" sz="1600" spc="-20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00000"/>
                </a:solidFill>
                <a:latin typeface="Arial"/>
                <a:cs typeface="Arial"/>
              </a:rPr>
              <a:t>Coburg</a:t>
            </a:r>
            <a:r>
              <a:rPr dirty="0" sz="1600" spc="-5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25" b="1">
                <a:solidFill>
                  <a:srgbClr val="000000"/>
                </a:solidFill>
                <a:latin typeface="Arial"/>
                <a:cs typeface="Arial"/>
              </a:rPr>
              <a:t>-</a:t>
            </a:r>
            <a:r>
              <a:rPr dirty="0" sz="1600" b="1">
                <a:solidFill>
                  <a:srgbClr val="000000"/>
                </a:solidFill>
                <a:latin typeface="Arial"/>
                <a:cs typeface="Arial"/>
              </a:rPr>
              <a:t>3058,</a:t>
            </a:r>
            <a:r>
              <a:rPr dirty="0" sz="1600" spc="-15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00000"/>
                </a:solidFill>
                <a:latin typeface="Arial"/>
                <a:cs typeface="Arial"/>
              </a:rPr>
              <a:t>Melbourne,</a:t>
            </a:r>
            <a:r>
              <a:rPr dirty="0" sz="1600" spc="-15" b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00000"/>
                </a:solidFill>
                <a:latin typeface="Arial"/>
                <a:cs typeface="Arial"/>
              </a:rPr>
              <a:t>Victoria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33929" y="3782695"/>
            <a:ext cx="3093720" cy="101409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latin typeface="Times New Roman"/>
                <a:cs typeface="Times New Roman"/>
              </a:rPr>
              <a:t>Phone:</a:t>
            </a:r>
            <a:r>
              <a:rPr dirty="0" sz="1600" spc="-10" b="1">
                <a:latin typeface="Times New Roman"/>
                <a:cs typeface="Times New Roman"/>
              </a:rPr>
              <a:t> </a:t>
            </a:r>
            <a:r>
              <a:rPr dirty="0" sz="1400" b="1">
                <a:latin typeface="Arial"/>
                <a:cs typeface="Arial"/>
              </a:rPr>
              <a:t>+61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423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00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00</a:t>
            </a:r>
            <a:r>
              <a:rPr dirty="0" sz="1400" spc="-10" b="1">
                <a:latin typeface="Arial"/>
                <a:cs typeface="Arial"/>
              </a:rPr>
              <a:t> </a:t>
            </a:r>
            <a:r>
              <a:rPr dirty="0" sz="1400" spc="-25" b="1">
                <a:latin typeface="Arial"/>
                <a:cs typeface="Arial"/>
              </a:rPr>
              <a:t>27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600" b="1">
                <a:latin typeface="Calibri"/>
                <a:cs typeface="Calibri"/>
              </a:rPr>
              <a:t>Name</a:t>
            </a:r>
            <a:r>
              <a:rPr dirty="0" sz="1600" spc="-20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:</a:t>
            </a:r>
            <a:r>
              <a:rPr dirty="0" sz="1600" spc="-1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Jewels</a:t>
            </a:r>
            <a:r>
              <a:rPr dirty="0" sz="1600" spc="-1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of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Punjab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15"/>
              </a:spcBef>
            </a:pPr>
            <a:r>
              <a:rPr dirty="0" sz="1400" spc="-10" b="1">
                <a:latin typeface="Calibri"/>
                <a:cs typeface="Calibri"/>
              </a:rPr>
              <a:t>Website</a:t>
            </a:r>
            <a:r>
              <a:rPr dirty="0" sz="1200" spc="-10" b="1">
                <a:latin typeface="Calibri"/>
                <a:cs typeface="Calibri"/>
              </a:rPr>
              <a:t>:</a:t>
            </a:r>
            <a:r>
              <a:rPr dirty="0" sz="1200" spc="-40" b="1">
                <a:latin typeface="Calibri"/>
                <a:cs typeface="Calibri"/>
              </a:rPr>
              <a:t> </a:t>
            </a:r>
            <a:r>
              <a:rPr dirty="0" u="sng" sz="14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https://jewelsofpunjab.com.au/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0257" y="6328028"/>
            <a:ext cx="394017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b="1">
                <a:solidFill>
                  <a:srgbClr val="7A7A7A"/>
                </a:solidFill>
                <a:latin typeface="Calibri"/>
                <a:cs typeface="Calibri"/>
              </a:rPr>
              <a:t>Thank</a:t>
            </a:r>
            <a:r>
              <a:rPr dirty="0" sz="7200" spc="-5" b="1">
                <a:solidFill>
                  <a:srgbClr val="7A7A7A"/>
                </a:solidFill>
                <a:latin typeface="Calibri"/>
                <a:cs typeface="Calibri"/>
              </a:rPr>
              <a:t> </a:t>
            </a:r>
            <a:r>
              <a:rPr dirty="0" sz="7200" spc="-570" b="1">
                <a:solidFill>
                  <a:srgbClr val="7A7A7A"/>
                </a:solidFill>
                <a:latin typeface="Calibri"/>
                <a:cs typeface="Calibri"/>
              </a:rPr>
              <a:t>Y</a:t>
            </a:r>
            <a:r>
              <a:rPr dirty="0" sz="7200" spc="20" b="1">
                <a:solidFill>
                  <a:srgbClr val="7A7A7A"/>
                </a:solidFill>
                <a:latin typeface="Calibri"/>
                <a:cs typeface="Calibri"/>
              </a:rPr>
              <a:t>ou</a:t>
            </a:r>
            <a:endParaRPr sz="7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6288" y="1283207"/>
            <a:ext cx="1424939" cy="142494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04800" y="304799"/>
            <a:ext cx="6952615" cy="10084435"/>
          </a:xfrm>
          <a:custGeom>
            <a:avLst/>
            <a:gdLst/>
            <a:ahLst/>
            <a:cxnLst/>
            <a:rect l="l" t="t" r="r" b="b"/>
            <a:pathLst>
              <a:path w="6952615" h="10084435">
                <a:moveTo>
                  <a:pt x="6886956" y="10009645"/>
                </a:moveTo>
                <a:lnTo>
                  <a:pt x="6877812" y="10009645"/>
                </a:lnTo>
                <a:lnTo>
                  <a:pt x="74676" y="10009645"/>
                </a:lnTo>
                <a:lnTo>
                  <a:pt x="65532" y="10009645"/>
                </a:lnTo>
                <a:lnTo>
                  <a:pt x="65532" y="10018776"/>
                </a:lnTo>
                <a:lnTo>
                  <a:pt x="74676" y="10018776"/>
                </a:lnTo>
                <a:lnTo>
                  <a:pt x="6877812" y="10018776"/>
                </a:lnTo>
                <a:lnTo>
                  <a:pt x="6886956" y="10018776"/>
                </a:lnTo>
                <a:lnTo>
                  <a:pt x="6886956" y="10009645"/>
                </a:lnTo>
                <a:close/>
              </a:path>
              <a:path w="6952615" h="10084435">
                <a:moveTo>
                  <a:pt x="6886956" y="65532"/>
                </a:moveTo>
                <a:lnTo>
                  <a:pt x="6877812" y="65532"/>
                </a:lnTo>
                <a:lnTo>
                  <a:pt x="74676" y="65532"/>
                </a:lnTo>
                <a:lnTo>
                  <a:pt x="65532" y="65532"/>
                </a:lnTo>
                <a:lnTo>
                  <a:pt x="65532" y="74676"/>
                </a:lnTo>
                <a:lnTo>
                  <a:pt x="65532" y="10009632"/>
                </a:lnTo>
                <a:lnTo>
                  <a:pt x="74676" y="10009632"/>
                </a:lnTo>
                <a:lnTo>
                  <a:pt x="74676" y="74676"/>
                </a:lnTo>
                <a:lnTo>
                  <a:pt x="6877812" y="74676"/>
                </a:lnTo>
                <a:lnTo>
                  <a:pt x="6877812" y="10009632"/>
                </a:lnTo>
                <a:lnTo>
                  <a:pt x="6886956" y="10009632"/>
                </a:lnTo>
                <a:lnTo>
                  <a:pt x="6886956" y="74676"/>
                </a:lnTo>
                <a:lnTo>
                  <a:pt x="6886956" y="65532"/>
                </a:lnTo>
                <a:close/>
              </a:path>
              <a:path w="6952615" h="10084435">
                <a:moveTo>
                  <a:pt x="6934200" y="18288"/>
                </a:moveTo>
                <a:lnTo>
                  <a:pt x="6896100" y="18288"/>
                </a:lnTo>
                <a:lnTo>
                  <a:pt x="6896100" y="56388"/>
                </a:lnTo>
                <a:lnTo>
                  <a:pt x="6896100" y="74676"/>
                </a:lnTo>
                <a:lnTo>
                  <a:pt x="6896100" y="10009632"/>
                </a:lnTo>
                <a:lnTo>
                  <a:pt x="6896100" y="10027920"/>
                </a:lnTo>
                <a:lnTo>
                  <a:pt x="6877812" y="10027920"/>
                </a:lnTo>
                <a:lnTo>
                  <a:pt x="74676" y="10027920"/>
                </a:lnTo>
                <a:lnTo>
                  <a:pt x="56388" y="10027920"/>
                </a:lnTo>
                <a:lnTo>
                  <a:pt x="56388" y="10009632"/>
                </a:lnTo>
                <a:lnTo>
                  <a:pt x="56388" y="74676"/>
                </a:lnTo>
                <a:lnTo>
                  <a:pt x="56388" y="56388"/>
                </a:lnTo>
                <a:lnTo>
                  <a:pt x="74676" y="56388"/>
                </a:lnTo>
                <a:lnTo>
                  <a:pt x="6877812" y="56388"/>
                </a:lnTo>
                <a:lnTo>
                  <a:pt x="6896100" y="56388"/>
                </a:lnTo>
                <a:lnTo>
                  <a:pt x="6896100" y="18288"/>
                </a:lnTo>
                <a:lnTo>
                  <a:pt x="6877812" y="18288"/>
                </a:lnTo>
                <a:lnTo>
                  <a:pt x="74676" y="18288"/>
                </a:lnTo>
                <a:lnTo>
                  <a:pt x="56388" y="18288"/>
                </a:lnTo>
                <a:lnTo>
                  <a:pt x="18288" y="18288"/>
                </a:lnTo>
                <a:lnTo>
                  <a:pt x="18288" y="56388"/>
                </a:lnTo>
                <a:lnTo>
                  <a:pt x="18288" y="74676"/>
                </a:lnTo>
                <a:lnTo>
                  <a:pt x="18288" y="10009632"/>
                </a:lnTo>
                <a:lnTo>
                  <a:pt x="18288" y="10027920"/>
                </a:lnTo>
                <a:lnTo>
                  <a:pt x="18288" y="10066020"/>
                </a:lnTo>
                <a:lnTo>
                  <a:pt x="56388" y="10066020"/>
                </a:lnTo>
                <a:lnTo>
                  <a:pt x="74676" y="10066020"/>
                </a:lnTo>
                <a:lnTo>
                  <a:pt x="6877812" y="10066020"/>
                </a:lnTo>
                <a:lnTo>
                  <a:pt x="6896100" y="10066020"/>
                </a:lnTo>
                <a:lnTo>
                  <a:pt x="6934200" y="10066020"/>
                </a:lnTo>
                <a:lnTo>
                  <a:pt x="6934200" y="10027920"/>
                </a:lnTo>
                <a:lnTo>
                  <a:pt x="6934200" y="10009632"/>
                </a:lnTo>
                <a:lnTo>
                  <a:pt x="6934200" y="74676"/>
                </a:lnTo>
                <a:lnTo>
                  <a:pt x="6934200" y="56388"/>
                </a:lnTo>
                <a:lnTo>
                  <a:pt x="6934200" y="18288"/>
                </a:lnTo>
                <a:close/>
              </a:path>
              <a:path w="6952615" h="10084435">
                <a:moveTo>
                  <a:pt x="6952475" y="10009645"/>
                </a:moveTo>
                <a:lnTo>
                  <a:pt x="6943344" y="10009645"/>
                </a:lnTo>
                <a:lnTo>
                  <a:pt x="6943344" y="10075177"/>
                </a:lnTo>
                <a:lnTo>
                  <a:pt x="6877812" y="10075177"/>
                </a:lnTo>
                <a:lnTo>
                  <a:pt x="74676" y="10075177"/>
                </a:lnTo>
                <a:lnTo>
                  <a:pt x="9144" y="10075177"/>
                </a:lnTo>
                <a:lnTo>
                  <a:pt x="9144" y="10009645"/>
                </a:lnTo>
                <a:lnTo>
                  <a:pt x="0" y="10009645"/>
                </a:lnTo>
                <a:lnTo>
                  <a:pt x="0" y="10075177"/>
                </a:lnTo>
                <a:lnTo>
                  <a:pt x="0" y="10084308"/>
                </a:lnTo>
                <a:lnTo>
                  <a:pt x="6952475" y="10084308"/>
                </a:lnTo>
                <a:lnTo>
                  <a:pt x="6952475" y="10075177"/>
                </a:lnTo>
                <a:lnTo>
                  <a:pt x="6952475" y="10009645"/>
                </a:lnTo>
                <a:close/>
              </a:path>
              <a:path w="6952615" h="10084435">
                <a:moveTo>
                  <a:pt x="6952475" y="0"/>
                </a:moveTo>
                <a:lnTo>
                  <a:pt x="6952475" y="0"/>
                </a:lnTo>
                <a:lnTo>
                  <a:pt x="0" y="0"/>
                </a:lnTo>
                <a:lnTo>
                  <a:pt x="0" y="9144"/>
                </a:lnTo>
                <a:lnTo>
                  <a:pt x="0" y="74676"/>
                </a:lnTo>
                <a:lnTo>
                  <a:pt x="0" y="10009632"/>
                </a:lnTo>
                <a:lnTo>
                  <a:pt x="9144" y="10009632"/>
                </a:lnTo>
                <a:lnTo>
                  <a:pt x="9144" y="74676"/>
                </a:lnTo>
                <a:lnTo>
                  <a:pt x="9144" y="9144"/>
                </a:lnTo>
                <a:lnTo>
                  <a:pt x="74676" y="9144"/>
                </a:lnTo>
                <a:lnTo>
                  <a:pt x="6877812" y="9144"/>
                </a:lnTo>
                <a:lnTo>
                  <a:pt x="6943344" y="9144"/>
                </a:lnTo>
                <a:lnTo>
                  <a:pt x="6943344" y="74676"/>
                </a:lnTo>
                <a:lnTo>
                  <a:pt x="6943344" y="10009632"/>
                </a:lnTo>
                <a:lnTo>
                  <a:pt x="6952475" y="10009632"/>
                </a:lnTo>
                <a:lnTo>
                  <a:pt x="6952475" y="74676"/>
                </a:lnTo>
                <a:lnTo>
                  <a:pt x="6952475" y="9144"/>
                </a:lnTo>
                <a:lnTo>
                  <a:pt x="6952475" y="0"/>
                </a:lnTo>
                <a:close/>
              </a:path>
            </a:pathLst>
          </a:custGeom>
          <a:solidFill>
            <a:srgbClr val="8EAADB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EZ-90</dc:creator>
  <dcterms:created xsi:type="dcterms:W3CDTF">2026-08-26T05:41:48Z</dcterms:created>
  <dcterms:modified xsi:type="dcterms:W3CDTF">2026-08-26T05:41:48Z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2026-08-26T00:00:00Z</vt:filetime>
  </property>
  <property fmtid="{D5CDD505-2E9C-101B-9397-08002B2CF9AE}" pid="4" name="Creator">
    <vt:lpwstr>Microsoft® Word 2013</vt:lpwstr>
  </property>
  <property fmtid="{D5CDD505-2E9C-101B-9397-08002B2CF9AE}" pid="5" name="LastSaved">
    <vt:filetime>2026-08-26T00:00:00Z</vt:filetime>
  </property>
  <property fmtid="{D5CDD505-2E9C-101B-9397-08002B2CF9AE}" pid="6" name="Producer">
    <vt:lpwstr>Microsoft® Word 2013</vt:lpwstr>
  </property>
</Properties>
</file>