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Open Sans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4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maps.app.goo.gl/2h687yGBvhhZn4AG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hyperlink" Target="https://www.google.com/maps/place/Le+Manoir+De+Gressy/@48.9650033,2.6715137,17z/data=!4m9!3m8!1s0x47e619b641b51483:0x3f6b1e3d4d4b340f!5m2!4m1!1i2!8m2!3d48.9650033!4d2.6740886!16s/g/1tg_8sm9?authuser=0" TargetMode="External"/><Relationship Id="rId4" Type="http://schemas.openxmlformats.org/officeDocument/2006/relationships/hyperlink" Target="mailto:information@manoirdegressy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0268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Hôtel Piscine Proche Paris : Séjour Détente au Manoir de Gressy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89" y="4645572"/>
            <a:ext cx="7556421" cy="1499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Profitez d’un week-end relaxant dans un </a:t>
            </a:r>
            <a:r>
              <a:rPr lang="en-US" sz="1750" u="sng" dirty="0">
                <a:solidFill>
                  <a:srgbClr val="CC3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hôtel piscine proche Paris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Le Manoir de Gressy vous accueille dans un cadre paisible alliant confort, charme et bien-être à deux pas de la capitale.</a:t>
            </a:r>
            <a:endParaRPr lang="en-US" sz="17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9194"/>
            <a:ext cx="921603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Votre Échappée Belle : Agenda du Détente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189798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841909" y="23173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20604" y="30970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Arrivée Sereine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3587472"/>
            <a:ext cx="59827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Installation confortable et découverte de votre chambre élégante.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00211" y="2189798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448330" y="231731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627025" y="30970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Plaisirs Aquatiques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27025" y="3587472"/>
            <a:ext cx="59827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Moment de pure détente à la piscine intérieure chauffée.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710113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841909" y="48376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020604" y="5617369"/>
            <a:ext cx="30287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Dîner Gastronomique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0604" y="6107787"/>
            <a:ext cx="59827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Saveurs exquises au restaurant du Manoir, "Le Cellier du Manoir".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00211" y="4710113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448330" y="48376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7627025" y="56173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Nuit Paisible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27025" y="6107787"/>
            <a:ext cx="59827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sommeil réparateur dans un cadre de tranquillité absolue.</a:t>
            </a:r>
            <a:endParaRPr lang="en-US" sz="17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30493"/>
            <a:ext cx="1188803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 Manoir de Gressy : Une Oasis de Luxe près de Paris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89" y="3175285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Niché au cœur de la campagne de Gressy, à seulement 30 minutes de Paris, le Manoir de Gressy est bien plus qu'un simple hôtel : c'est une invitation à la déconnexion.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5098687"/>
            <a:ext cx="69244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Son architecture élégante et ses jardins luxuriants offrent un cadre idyllique pour un séjour de relaxation inoubliable.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248" y="1663209"/>
            <a:ext cx="5857165" cy="500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86406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L'Expérience Piscine : Chaleur et Sérénité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083487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Notre piscine intérieure chauffée est le joyau de notre espace bien-être. Plongez dans une eau à la température idéale, quel que soit le temps extérieur, et laissez-vous envelopper par une atmosphère de calme absolu.</a:t>
            </a:r>
            <a:endParaRPr lang="en-US" sz="17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5495"/>
            <a:ext cx="829317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Confort et Élégance de nos Chambres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38578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4" name="Shape 2"/>
          <p:cNvSpPr/>
          <p:nvPr/>
        </p:nvSpPr>
        <p:spPr>
          <a:xfrm>
            <a:off x="2551688" y="307609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61" y="3246239"/>
            <a:ext cx="272177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398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Design Raffiné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4473654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Chambres décorées avec goût, alliant charme classique et modernité.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38578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9" name="Shape 6"/>
          <p:cNvSpPr/>
          <p:nvPr/>
        </p:nvSpPr>
        <p:spPr>
          <a:xfrm>
            <a:off x="6974860" y="307609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933" y="3246239"/>
            <a:ext cx="272177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4256" y="3983236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Équipements Haut de Gamme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74256" y="4827984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Literie confortable, salle de bain spacieuse, et commodités luxueuses.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38578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4" name="Shape 10"/>
          <p:cNvSpPr/>
          <p:nvPr/>
        </p:nvSpPr>
        <p:spPr>
          <a:xfrm>
            <a:off x="11398032" y="307609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2105" y="3246239"/>
            <a:ext cx="272177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7427" y="398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Vues Apaisantes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97427" y="4473654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Fenêtres offrant des panoramas sur nos jardins ou la campagne environnante.</a:t>
            </a:r>
            <a:endParaRPr lang="en-US" sz="17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7941"/>
            <a:ext cx="850534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Saveurs Exquises au Cellier du Manoir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09707" y="2585545"/>
            <a:ext cx="6244709" cy="1932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Notre restaurant, "Le Cellier du Manoir", vous invite à un voyage culinaire. Le chef compose des plats raffinés à partir de produits frais et de saison, privilégiant les producteurs locaux.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09707" y="463208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Chaque repas est une célébration des sens, dans un cadre élégant et chaleureux.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879" y="1482460"/>
            <a:ext cx="4170998" cy="5561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71155"/>
            <a:ext cx="67101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Activités Relaxantes et Loisirs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91758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42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Soins Détente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93264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Profitez de notre partenariat avec des professionnels pour des massages.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591758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442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Bibliothèque Cosy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93264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coin lecture paisible avec une sélection d'ouvrages.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591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442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Balades en Nature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93264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Découvrez les sentiers verdoyants autour du Manoir.</a:t>
            </a:r>
            <a:endParaRPr lang="en-US" sz="17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34847"/>
            <a:ext cx="669024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Réservez Votre Séjour de Rêve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245697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Chemin des Carrosses, 77410 Gressy – France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07502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CC3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information@manoirdegressy.com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69308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+33 1 60 26 68 00</a:t>
            </a:r>
            <a:endParaRPr lang="en-US" sz="1750" dirty="0"/>
          </a:p>
        </p:txBody>
      </p:sp>
      <p:pic>
        <p:nvPicPr>
          <p:cNvPr id="7" name="Image 1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311134"/>
            <a:ext cx="7556421" cy="228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9" y="6706970"/>
            <a:ext cx="1681655" cy="14410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388</Words>
  <Application>Microsoft Office PowerPoint</Application>
  <PresentationFormat>Custom</PresentationFormat>
  <Paragraphs>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Open Sans</vt:lpstr>
      <vt:lpstr>Arial</vt:lpstr>
      <vt:lpstr>Merriweather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Microsoft account</cp:lastModifiedBy>
  <cp:revision>7</cp:revision>
  <dcterms:created xsi:type="dcterms:W3CDTF">2025-07-22T10:20:33Z</dcterms:created>
  <dcterms:modified xsi:type="dcterms:W3CDTF">2025-07-22T10:22:37Z</dcterms:modified>
</cp:coreProperties>
</file>