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Lst>
  <p:sldSz cx="18288000" cy="10287000"/>
  <p:notesSz cx="6858000" cy="9144000"/>
  <p:embeddedFontLst>
    <p:embeddedFont>
      <p:font typeface="Calibri" panose="020F0502020204030204" pitchFamily="34" charset="0"/>
      <p:regular r:id="rId6"/>
      <p:bold r:id="rId7"/>
      <p:italic r:id="rId8"/>
      <p:boldItalic r:id="rId9"/>
    </p:embeddedFont>
    <p:embeddedFont>
      <p:font typeface="Gabriola" panose="04040605051002020D02" pitchFamily="82" charset="0"/>
      <p:regular r:id="rId1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4" d="100"/>
          <a:sy n="54" d="100"/>
        </p:scale>
        <p:origin x="114" y="57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font" Target="fonts/font2.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3id.com/display-systemen/presentatiewanden/presentatiewand-textiel/"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s://3id.com/expo-systemen/beurswand-beurswanden/"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3id.com/"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E8A64"/>
        </a:solidFill>
        <a:effectLst/>
      </p:bgPr>
    </p:bg>
    <p:spTree>
      <p:nvGrpSpPr>
        <p:cNvPr id="1" name=""/>
        <p:cNvGrpSpPr/>
        <p:nvPr/>
      </p:nvGrpSpPr>
      <p:grpSpPr>
        <a:xfrm>
          <a:off x="0" y="0"/>
          <a:ext cx="0" cy="0"/>
          <a:chOff x="0" y="0"/>
          <a:chExt cx="0" cy="0"/>
        </a:xfrm>
      </p:grpSpPr>
      <p:sp>
        <p:nvSpPr>
          <p:cNvPr id="5" name="TextBox 5"/>
          <p:cNvSpPr txBox="1"/>
          <p:nvPr/>
        </p:nvSpPr>
        <p:spPr>
          <a:xfrm>
            <a:off x="4114800" y="647700"/>
            <a:ext cx="9448800" cy="1477328"/>
          </a:xfrm>
          <a:prstGeom prst="rect">
            <a:avLst/>
          </a:prstGeom>
        </p:spPr>
        <p:txBody>
          <a:bodyPr wrap="square" lIns="0" tIns="0" rIns="0" bIns="0" rtlCol="0" anchor="t">
            <a:spAutoFit/>
          </a:bodyPr>
          <a:lstStyle/>
          <a:p>
            <a:pPr algn="ctr"/>
            <a:r>
              <a:rPr lang="en-IN" sz="9600" b="1" dirty="0">
                <a:latin typeface="Gabriola" panose="04040605051002020D02" pitchFamily="82" charset="0"/>
              </a:rPr>
              <a:t>Grote Beurswand Textiel</a:t>
            </a:r>
            <a:endParaRPr lang="en-IN" sz="9600" dirty="0">
              <a:latin typeface="Gabriola" panose="04040605051002020D02" pitchFamily="82" charset="0"/>
            </a:endParaRPr>
          </a:p>
        </p:txBody>
      </p:sp>
      <p:sp>
        <p:nvSpPr>
          <p:cNvPr id="6" name="Rectangle 5"/>
          <p:cNvSpPr/>
          <p:nvPr/>
        </p:nvSpPr>
        <p:spPr>
          <a:xfrm>
            <a:off x="1447800" y="2857500"/>
            <a:ext cx="9829800" cy="6740307"/>
          </a:xfrm>
          <a:prstGeom prst="rect">
            <a:avLst/>
          </a:prstGeom>
        </p:spPr>
        <p:txBody>
          <a:bodyPr wrap="square">
            <a:spAutoFit/>
          </a:bodyPr>
          <a:lstStyle/>
          <a:p>
            <a:pPr algn="ctr"/>
            <a:r>
              <a:rPr lang="en-IN" sz="7200" dirty="0">
                <a:latin typeface="Gabriola" panose="04040605051002020D02" pitchFamily="82" charset="0"/>
              </a:rPr>
              <a:t>Creëer een </a:t>
            </a:r>
            <a:r>
              <a:rPr lang="en-IN" sz="7200" b="1" u="sng" dirty="0">
                <a:latin typeface="Gabriola" panose="04040605051002020D02" pitchFamily="82" charset="0"/>
                <a:hlinkClick r:id="rId2"/>
              </a:rPr>
              <a:t>grote beurswand textiele</a:t>
            </a:r>
            <a:r>
              <a:rPr lang="en-IN" sz="7200" dirty="0">
                <a:latin typeface="Gabriola" panose="04040605051002020D02" pitchFamily="82" charset="0"/>
              </a:rPr>
              <a:t> met onze zeer opvallende prints en een naadloze look voor  lichtgewicht, kreukvrij en eenvoudig te monteren op elke locatie.</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77600" y="2552700"/>
            <a:ext cx="6362700" cy="63627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E8A64"/>
        </a:solidFill>
        <a:effectLst/>
      </p:bgPr>
    </p:bg>
    <p:spTree>
      <p:nvGrpSpPr>
        <p:cNvPr id="1" name=""/>
        <p:cNvGrpSpPr/>
        <p:nvPr/>
      </p:nvGrpSpPr>
      <p:grpSpPr>
        <a:xfrm>
          <a:off x="0" y="0"/>
          <a:ext cx="0" cy="0"/>
          <a:chOff x="0" y="0"/>
          <a:chExt cx="0" cy="0"/>
        </a:xfrm>
      </p:grpSpPr>
      <p:sp>
        <p:nvSpPr>
          <p:cNvPr id="5" name="TextBox 5"/>
          <p:cNvSpPr txBox="1"/>
          <p:nvPr/>
        </p:nvSpPr>
        <p:spPr>
          <a:xfrm>
            <a:off x="6172200" y="647700"/>
            <a:ext cx="5410200" cy="1477328"/>
          </a:xfrm>
          <a:prstGeom prst="rect">
            <a:avLst/>
          </a:prstGeom>
        </p:spPr>
        <p:txBody>
          <a:bodyPr wrap="square" lIns="0" tIns="0" rIns="0" bIns="0" rtlCol="0" anchor="t">
            <a:spAutoFit/>
          </a:bodyPr>
          <a:lstStyle/>
          <a:p>
            <a:pPr algn="ctr"/>
            <a:r>
              <a:rPr lang="en-IN" sz="9600" b="1" dirty="0">
                <a:latin typeface="Gabriola" panose="04040605051002020D02" pitchFamily="82" charset="0"/>
              </a:rPr>
              <a:t>Beursstands</a:t>
            </a:r>
            <a:endParaRPr lang="en-IN" sz="9600" dirty="0">
              <a:latin typeface="Gabriola" panose="04040605051002020D02" pitchFamily="82" charset="0"/>
            </a:endParaRPr>
          </a:p>
        </p:txBody>
      </p:sp>
      <p:sp>
        <p:nvSpPr>
          <p:cNvPr id="6" name="Rectangle 5"/>
          <p:cNvSpPr/>
          <p:nvPr/>
        </p:nvSpPr>
        <p:spPr>
          <a:xfrm>
            <a:off x="1143000" y="2846294"/>
            <a:ext cx="10071847" cy="6740307"/>
          </a:xfrm>
          <a:prstGeom prst="rect">
            <a:avLst/>
          </a:prstGeom>
        </p:spPr>
        <p:txBody>
          <a:bodyPr wrap="square">
            <a:spAutoFit/>
          </a:bodyPr>
          <a:lstStyle/>
          <a:p>
            <a:pPr algn="ctr"/>
            <a:r>
              <a:rPr lang="en-IN" sz="7200" dirty="0" smtClean="0">
                <a:latin typeface="Gabriola" panose="04040605051002020D02" pitchFamily="82" charset="0"/>
              </a:rPr>
              <a:t>Beursstands</a:t>
            </a:r>
            <a:r>
              <a:rPr lang="en-IN" sz="7200" b="1" dirty="0" smtClean="0">
                <a:latin typeface="Gabriola" panose="04040605051002020D02" pitchFamily="82" charset="0"/>
              </a:rPr>
              <a:t> </a:t>
            </a:r>
            <a:r>
              <a:rPr lang="en-IN" sz="7200" dirty="0" smtClean="0">
                <a:latin typeface="Gabriola" panose="04040605051002020D02" pitchFamily="82" charset="0"/>
              </a:rPr>
              <a:t>combineren </a:t>
            </a:r>
            <a:r>
              <a:rPr lang="en-IN" sz="7200" dirty="0">
                <a:latin typeface="Gabriola" panose="04040605051002020D02" pitchFamily="82" charset="0"/>
              </a:rPr>
              <a:t>flexibiliteit &amp; kwaliteit kies uit slimme oplossingen die merken laten stralen &amp; indruk maken op elke beurs of zakelijk evenement overal.</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39500" y="2552700"/>
            <a:ext cx="6362700" cy="63627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55535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E8A64"/>
        </a:solidFill>
        <a:effectLst/>
      </p:bgPr>
    </p:bg>
    <p:spTree>
      <p:nvGrpSpPr>
        <p:cNvPr id="1" name=""/>
        <p:cNvGrpSpPr/>
        <p:nvPr/>
      </p:nvGrpSpPr>
      <p:grpSpPr>
        <a:xfrm>
          <a:off x="0" y="0"/>
          <a:ext cx="0" cy="0"/>
          <a:chOff x="0" y="0"/>
          <a:chExt cx="0" cy="0"/>
        </a:xfrm>
      </p:grpSpPr>
      <p:sp>
        <p:nvSpPr>
          <p:cNvPr id="5" name="TextBox 5"/>
          <p:cNvSpPr txBox="1"/>
          <p:nvPr/>
        </p:nvSpPr>
        <p:spPr>
          <a:xfrm>
            <a:off x="6172200" y="647700"/>
            <a:ext cx="5410200" cy="1477328"/>
          </a:xfrm>
          <a:prstGeom prst="rect">
            <a:avLst/>
          </a:prstGeom>
        </p:spPr>
        <p:txBody>
          <a:bodyPr wrap="square" lIns="0" tIns="0" rIns="0" bIns="0" rtlCol="0" anchor="t">
            <a:spAutoFit/>
          </a:bodyPr>
          <a:lstStyle/>
          <a:p>
            <a:pPr algn="ctr"/>
            <a:r>
              <a:rPr lang="en-IN" sz="9600" b="1" dirty="0">
                <a:latin typeface="Gabriola" panose="04040605051002020D02" pitchFamily="82" charset="0"/>
              </a:rPr>
              <a:t>Beurswanden</a:t>
            </a:r>
            <a:endParaRPr lang="en-IN" sz="9600" b="1" dirty="0">
              <a:latin typeface="Gabriola" panose="04040605051002020D02" pitchFamily="82" charset="0"/>
            </a:endParaRPr>
          </a:p>
        </p:txBody>
      </p:sp>
      <p:sp>
        <p:nvSpPr>
          <p:cNvPr id="6" name="Rectangle 5"/>
          <p:cNvSpPr/>
          <p:nvPr/>
        </p:nvSpPr>
        <p:spPr>
          <a:xfrm>
            <a:off x="1030941" y="2589266"/>
            <a:ext cx="10071847" cy="6740307"/>
          </a:xfrm>
          <a:prstGeom prst="rect">
            <a:avLst/>
          </a:prstGeom>
        </p:spPr>
        <p:txBody>
          <a:bodyPr wrap="square">
            <a:spAutoFit/>
          </a:bodyPr>
          <a:lstStyle/>
          <a:p>
            <a:pPr algn="ctr"/>
            <a:r>
              <a:rPr lang="en-IN" sz="7200" dirty="0">
                <a:latin typeface="Gabriola" panose="04040605051002020D02" pitchFamily="82" charset="0"/>
              </a:rPr>
              <a:t>Plaats jouw</a:t>
            </a:r>
            <a:r>
              <a:rPr lang="en-IN" sz="7200" b="1" dirty="0">
                <a:latin typeface="Gabriola" panose="04040605051002020D02" pitchFamily="82" charset="0"/>
              </a:rPr>
              <a:t> </a:t>
            </a:r>
            <a:r>
              <a:rPr lang="en-IN" sz="7200" b="1" u="sng" dirty="0">
                <a:latin typeface="Gabriola" panose="04040605051002020D02" pitchFamily="82" charset="0"/>
                <a:hlinkClick r:id="rId2"/>
              </a:rPr>
              <a:t>beurswanden</a:t>
            </a:r>
            <a:r>
              <a:rPr lang="en-IN" sz="7200" b="1" dirty="0">
                <a:latin typeface="Gabriola" panose="04040605051002020D02" pitchFamily="82" charset="0"/>
              </a:rPr>
              <a:t> </a:t>
            </a:r>
            <a:r>
              <a:rPr lang="en-IN" sz="7200" dirty="0">
                <a:latin typeface="Gabriola" panose="04040605051002020D02" pitchFamily="82" charset="0"/>
              </a:rPr>
              <a:t>voor maximale zichtbaarheid met Flexibel inzetbaar als standwand of display, snel op te bouwen en duurzaam, geschikt voor elk evenement.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25200" y="2933700"/>
            <a:ext cx="6534150" cy="60514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822422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AE8A64"/>
        </a:solidFill>
        <a:effectLst/>
      </p:bgPr>
    </p:bg>
    <p:spTree>
      <p:nvGrpSpPr>
        <p:cNvPr id="1" name=""/>
        <p:cNvGrpSpPr/>
        <p:nvPr/>
      </p:nvGrpSpPr>
      <p:grpSpPr>
        <a:xfrm>
          <a:off x="0" y="0"/>
          <a:ext cx="0" cy="0"/>
          <a:chOff x="0" y="0"/>
          <a:chExt cx="0" cy="0"/>
        </a:xfrm>
      </p:grpSpPr>
      <p:sp>
        <p:nvSpPr>
          <p:cNvPr id="5" name="TextBox 5"/>
          <p:cNvSpPr txBox="1"/>
          <p:nvPr/>
        </p:nvSpPr>
        <p:spPr>
          <a:xfrm>
            <a:off x="5943600" y="1032986"/>
            <a:ext cx="5410200" cy="1477328"/>
          </a:xfrm>
          <a:prstGeom prst="rect">
            <a:avLst/>
          </a:prstGeom>
        </p:spPr>
        <p:txBody>
          <a:bodyPr wrap="square" lIns="0" tIns="0" rIns="0" bIns="0" rtlCol="0" anchor="t">
            <a:spAutoFit/>
          </a:bodyPr>
          <a:lstStyle/>
          <a:p>
            <a:pPr algn="ctr"/>
            <a:r>
              <a:rPr lang="en-IN" sz="9600" b="1" dirty="0" smtClean="0">
                <a:latin typeface="Gabriola" panose="04040605051002020D02" pitchFamily="82" charset="0"/>
              </a:rPr>
              <a:t>Contact Us</a:t>
            </a:r>
            <a:endParaRPr lang="en-IN" sz="9600" b="1" dirty="0">
              <a:latin typeface="Gabriola" panose="04040605051002020D02" pitchFamily="82" charset="0"/>
            </a:endParaRPr>
          </a:p>
        </p:txBody>
      </p:sp>
      <p:sp>
        <p:nvSpPr>
          <p:cNvPr id="6" name="Rectangle 5"/>
          <p:cNvSpPr/>
          <p:nvPr/>
        </p:nvSpPr>
        <p:spPr>
          <a:xfrm>
            <a:off x="762000" y="3162300"/>
            <a:ext cx="16876059" cy="6740307"/>
          </a:xfrm>
          <a:prstGeom prst="rect">
            <a:avLst/>
          </a:prstGeom>
        </p:spPr>
        <p:txBody>
          <a:bodyPr wrap="square">
            <a:spAutoFit/>
          </a:bodyPr>
          <a:lstStyle/>
          <a:p>
            <a:pPr algn="ctr"/>
            <a:r>
              <a:rPr lang="nl-NL" sz="5400" b="1" dirty="0" smtClean="0">
                <a:latin typeface="Gabriola" panose="04040605051002020D02" pitchFamily="82" charset="0"/>
              </a:rPr>
              <a:t>About</a:t>
            </a:r>
            <a:r>
              <a:rPr lang="nl-NL" sz="5400" b="1" dirty="0">
                <a:latin typeface="Gabriola" panose="04040605051002020D02" pitchFamily="82" charset="0"/>
              </a:rPr>
              <a:t>:</a:t>
            </a:r>
            <a:r>
              <a:rPr lang="nl-NL" sz="5400" dirty="0">
                <a:latin typeface="Gabriola" panose="04040605051002020D02" pitchFamily="82" charset="0"/>
              </a:rPr>
              <a:t> 3iD Expo Systems is gespecialiseerd in hoogwaardige mobiele presentatiesystemen die de zichtbaarheid van uw merk op evenementen vergroten. Met een focus op superieur vakmanschap en concurrerende prijzen bieden wij innovatieve oplossingen die ervoor zorgen dat uw presentatie opvalt.</a:t>
            </a:r>
          </a:p>
          <a:p>
            <a:pPr algn="ctr"/>
            <a:endParaRPr lang="nl-NL" sz="5400" dirty="0">
              <a:latin typeface="Gabriola" panose="04040605051002020D02" pitchFamily="82" charset="0"/>
            </a:endParaRPr>
          </a:p>
          <a:p>
            <a:pPr algn="ctr"/>
            <a:r>
              <a:rPr lang="nl-NL" sz="5400" b="1" dirty="0">
                <a:latin typeface="Gabriola" panose="04040605051002020D02" pitchFamily="82" charset="0"/>
              </a:rPr>
              <a:t>Address:</a:t>
            </a:r>
            <a:r>
              <a:rPr lang="nl-NL" sz="5400" dirty="0">
                <a:latin typeface="Gabriola" panose="04040605051002020D02" pitchFamily="82" charset="0"/>
              </a:rPr>
              <a:t> Ambachtsweg 94854 MK Bavel (Breda)The Netherlands</a:t>
            </a:r>
          </a:p>
          <a:p>
            <a:pPr algn="ctr"/>
            <a:endParaRPr lang="nl-NL" sz="5400" dirty="0">
              <a:latin typeface="Gabriola" panose="04040605051002020D02" pitchFamily="82" charset="0"/>
            </a:endParaRPr>
          </a:p>
          <a:p>
            <a:pPr algn="ctr"/>
            <a:r>
              <a:rPr lang="nl-NL" sz="5400" b="1" dirty="0">
                <a:latin typeface="Gabriola" panose="04040605051002020D02" pitchFamily="82" charset="0"/>
              </a:rPr>
              <a:t>Website: </a:t>
            </a:r>
            <a:r>
              <a:rPr lang="nl-NL" sz="5400" b="1" dirty="0">
                <a:latin typeface="Gabriola" panose="04040605051002020D02" pitchFamily="82" charset="0"/>
                <a:hlinkClick r:id="rId2"/>
              </a:rPr>
              <a:t>http://www.3id.com/</a:t>
            </a:r>
            <a:endParaRPr lang="en-IN" sz="5400" b="1" dirty="0">
              <a:latin typeface="Gabriola" panose="04040605051002020D02" pitchFamily="82"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900" y="342900"/>
            <a:ext cx="2438400" cy="2438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873930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TotalTime>
  <Words>129</Words>
  <Application>Microsoft Office PowerPoint</Application>
  <PresentationFormat>Custom</PresentationFormat>
  <Paragraphs>12</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Calibri</vt:lpstr>
      <vt:lpstr>Arial</vt:lpstr>
      <vt:lpstr>Gabriola</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Profile Presentation in Tan and Ivory Simple Professional Style</dc:title>
  <dc:creator>SYS</dc:creator>
  <cp:lastModifiedBy>SYS</cp:lastModifiedBy>
  <cp:revision>19</cp:revision>
  <dcterms:created xsi:type="dcterms:W3CDTF">2006-08-16T00:00:00Z</dcterms:created>
  <dcterms:modified xsi:type="dcterms:W3CDTF">2025-09-23T08:45:19Z</dcterms:modified>
  <dc:identifier>DAGVM1iTXEY</dc:identifier>
</cp:coreProperties>
</file>