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Geist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36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compramostucochehoy.es/compramos-tu-coche-ja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999734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Compramos Tu Coche Jaén: La Forma Más Rápida y Segura de Vender Tu Vehículo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39559"/>
            <a:ext cx="7556421" cy="2289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 Compramos Tu Coche Hoy, hacemos que vender tu coche sea sencillo y sin estrés. Con nuestro servicio de </a:t>
            </a:r>
            <a:r>
              <a:rPr lang="en-US" sz="1750" u="sng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compramos tu coche Jaén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obtienes una tasación justa, pago inmediato y un proceso totalmente transparente para que vendas tu vehículo con total confianza y comodidad.</a:t>
            </a:r>
            <a:endParaRPr lang="en-US" sz="17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092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¿Cansado de las Complicaciones al Vender tu Coche?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75459"/>
            <a:ext cx="556950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Vender por tu cuenta significa...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43275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Semanas de espera sin respuesta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697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Llamadas de curiosos que nunca compran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119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Regateos interminables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5415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Riesgo de estafas y pagos fraudulentos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609635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Pérdida de tiempo en visitas sin resultado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675459"/>
            <a:ext cx="439424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 nosotros es diferente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7599521" y="43275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Tasación inmediata en 24 horas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7697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Pago al instante, sin esperas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2119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Sin intermediarios ni comisiones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65415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Proceso 100% seguro y legal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609635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Nos encargamos de todo el papeleo</a:t>
            </a:r>
            <a:endParaRPr lang="en-US" sz="17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902" y="609124"/>
            <a:ext cx="6866453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Nuestro Servicio en Jaén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0902" y="1632466"/>
            <a:ext cx="3686889" cy="2739837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489739" y="2036294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Local y Cercano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489740" y="2698432"/>
            <a:ext cx="3229213" cy="141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Ubicados en Jaén, conocemos el mercado local y ofrecemos un trato personalizado y de confianza.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10169009" y="1632466"/>
            <a:ext cx="3686889" cy="2739837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10397847" y="2082940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Trato Profesional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10397846" y="2760405"/>
            <a:ext cx="3229213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Más de 10 años de experiencia en compra-venta de vehículos en la provincia de Jaén.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6266408" y="4711643"/>
            <a:ext cx="7594997" cy="1908778"/>
          </a:xfrm>
          <a:prstGeom prst="roundRect">
            <a:avLst>
              <a:gd name="adj" fmla="val 78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7" name="Text 11"/>
          <p:cNvSpPr/>
          <p:nvPr/>
        </p:nvSpPr>
        <p:spPr>
          <a:xfrm>
            <a:off x="6489738" y="5049807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Máxima Seguridad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6489740" y="5643566"/>
            <a:ext cx="7137321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Transacciones legales con todas las garantías. Tu tranquilidad es nuestra prioridad.</a:t>
            </a:r>
            <a:endParaRPr lang="en-US" sz="17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142"/>
            <a:ext cx="120136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¿Cómo Funciona? Sencillo y Transparente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855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840593"/>
            <a:ext cx="4196358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014901"/>
            <a:ext cx="32338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Contacta con Nosotros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50531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Llámanos o envíanos un mensaje con los datos de tu vehículo: marca, modelo, año y estado.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16962" y="24855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2840593"/>
            <a:ext cx="4196358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9" name="Text 7"/>
          <p:cNvSpPr/>
          <p:nvPr/>
        </p:nvSpPr>
        <p:spPr>
          <a:xfrm>
            <a:off x="5216962" y="3014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Tasación Gratuita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16962" y="350531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Evaluamos tu coche de forma profesional y te ofrecemos un precio justo en menos de 24 horas.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40133" y="24855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2840593"/>
            <a:ext cx="4196358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3" name="Text 11"/>
          <p:cNvSpPr/>
          <p:nvPr/>
        </p:nvSpPr>
        <p:spPr>
          <a:xfrm>
            <a:off x="9640133" y="3014901"/>
            <a:ext cx="3089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Revisión del Vehículo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40133" y="350531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Concertamos una cita para inspeccionar el coche. Sin compromiso y sin costes ocultos.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499086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345906"/>
            <a:ext cx="6407944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520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Pago Inmediato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6010632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 aceptas nuestra oferta, te pagamos al momento. Transferencia bancaria segura o efectivo.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548" y="499086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28548" y="5345906"/>
            <a:ext cx="6407944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21" name="Text 19"/>
          <p:cNvSpPr/>
          <p:nvPr/>
        </p:nvSpPr>
        <p:spPr>
          <a:xfrm>
            <a:off x="7428548" y="5520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Gestión Completa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428548" y="6010632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Nos ocupamos de toda la documentación: transferencia, baja de seguros y trámites en tráfico.</a:t>
            </a:r>
            <a:endParaRPr lang="en-US" sz="17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49116"/>
            <a:ext cx="103258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Compramos Todo Tipo de Vehículos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Turismos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28755"/>
            <a:ext cx="30480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Cualquier marca y modelo: Seat, Renault, Volkswagen, Ford, Peugeot y más.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125278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SUV y 4x4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125278" y="4328755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Todoterrenos y vehículos familiares en cualquier estado de conservación.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56884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Furgonetas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56884" y="4328755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Vehículos comerciales e industriales. Compramos tu furgoneta al mejor precio.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0788491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Vehículos Premium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0788491" y="4328755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Coches de gama alta y deportivos. Tasación especializada para vehículos exclusivos.</a:t>
            </a:r>
            <a:endParaRPr lang="en-US" sz="17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138" y="580668"/>
            <a:ext cx="13182124" cy="2586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150"/>
              </a:lnSpc>
              <a:buNone/>
            </a:pPr>
            <a:r>
              <a:rPr lang="en-US" sz="81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¿Tu Coche Tiene Algún Problema?</a:t>
            </a:r>
            <a:endParaRPr lang="en-US" sz="8100" dirty="0"/>
          </a:p>
        </p:txBody>
      </p:sp>
      <p:sp>
        <p:nvSpPr>
          <p:cNvPr id="3" name="Text 1"/>
          <p:cNvSpPr/>
          <p:nvPr/>
        </p:nvSpPr>
        <p:spPr>
          <a:xfrm>
            <a:off x="724138" y="3477220"/>
            <a:ext cx="9030772" cy="517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¡No Te Preocupes! También Lo Compramos</a:t>
            </a:r>
            <a:endParaRPr lang="en-US" sz="3250" dirty="0"/>
          </a:p>
        </p:txBody>
      </p:sp>
      <p:sp>
        <p:nvSpPr>
          <p:cNvPr id="4" name="Shape 2"/>
          <p:cNvSpPr/>
          <p:nvPr/>
        </p:nvSpPr>
        <p:spPr>
          <a:xfrm>
            <a:off x="724138" y="4304824"/>
            <a:ext cx="6487597" cy="1568648"/>
          </a:xfrm>
          <a:prstGeom prst="roundRect">
            <a:avLst>
              <a:gd name="adj" fmla="val 11871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53810" y="4534495"/>
            <a:ext cx="2970133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Vehículos Siniestrados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953810" y="4981813"/>
            <a:ext cx="6028253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Coches accidentados o con daños estructurales. Ofrecemos soluciones justas.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418546" y="4304824"/>
            <a:ext cx="6339495" cy="1465355"/>
          </a:xfrm>
          <a:prstGeom prst="roundRect">
            <a:avLst>
              <a:gd name="adj" fmla="val 11871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48218" y="4534495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Averías Mecánicas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648218" y="4981813"/>
            <a:ext cx="6028373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Problemas de motor, caja de cambios o cualquier fallo técnico. Los aceptamos.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24138" y="6080284"/>
            <a:ext cx="6487597" cy="1568648"/>
          </a:xfrm>
          <a:prstGeom prst="roundRect">
            <a:avLst>
              <a:gd name="adj" fmla="val 11871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53810" y="6309955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Alto Kilometraje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953810" y="6757273"/>
            <a:ext cx="6028253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 importa cuántos kilómetros tenga tu coche. Valoramos todos los vehículos.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418546" y="6080284"/>
            <a:ext cx="6339495" cy="1413592"/>
          </a:xfrm>
          <a:prstGeom prst="roundRect">
            <a:avLst>
              <a:gd name="adj" fmla="val 11871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48218" y="6309955"/>
            <a:ext cx="3355658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Sin ITV o Documentación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7648218" y="6757273"/>
            <a:ext cx="6028373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 ayudamos con vehículos que necesitan regularización administrativa.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9688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 Que Nos Hace Diferentes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39828" y="219670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76943" y="2239208"/>
            <a:ext cx="2923223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Precio Justo Garantizado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976943" y="3316605"/>
            <a:ext cx="292322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Ofrecemos el mejor valor de mercado. Sin trucos ni letra pequeña.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83654" y="219670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920770" y="2239208"/>
            <a:ext cx="2923342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Sin Gastos Ocultos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0920770" y="3316605"/>
            <a:ext cx="29233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 que te ofrecemos es lo que recibes. Tasación y gestiones incluidas.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39828" y="4858941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76943" y="4901446"/>
            <a:ext cx="40755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Atención Personalizada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6976943" y="5553551"/>
            <a:ext cx="6867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Trato directo y humano. Resolvemos todas tus dudas con paciencia.</a:t>
            </a:r>
            <a:endParaRPr lang="en-US" sz="17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8978146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Contacta con Nosotros Hoy Mismo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4434007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¿Listo para vender tu coche?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 esperes más. Obtén tu tasación gratuita y sin compromiso.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721638" y="2881193"/>
            <a:ext cx="6342102" cy="1316117"/>
          </a:xfrm>
          <a:prstGeom prst="roundRect">
            <a:avLst>
              <a:gd name="adj" fmla="val 8337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98778" y="2881193"/>
            <a:ext cx="91440" cy="1316117"/>
          </a:xfrm>
          <a:prstGeom prst="roundRect">
            <a:avLst>
              <a:gd name="adj" fmla="val 202960"/>
            </a:avLst>
          </a:prstGeom>
          <a:solidFill>
            <a:srgbClr val="006747"/>
          </a:solidFill>
          <a:ln/>
        </p:spPr>
      </p:sp>
      <p:sp>
        <p:nvSpPr>
          <p:cNvPr id="7" name="Text 5"/>
          <p:cNvSpPr/>
          <p:nvPr/>
        </p:nvSpPr>
        <p:spPr>
          <a:xfrm>
            <a:off x="1019175" y="311015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Llámanos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019175" y="3638431"/>
            <a:ext cx="581560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662 369 313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21638" y="4403407"/>
            <a:ext cx="6342102" cy="1316117"/>
          </a:xfrm>
          <a:prstGeom prst="roundRect">
            <a:avLst>
              <a:gd name="adj" fmla="val 8337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98778" y="4403407"/>
            <a:ext cx="91440" cy="1316117"/>
          </a:xfrm>
          <a:prstGeom prst="roundRect">
            <a:avLst>
              <a:gd name="adj" fmla="val 202960"/>
            </a:avLst>
          </a:prstGeom>
          <a:solidFill>
            <a:srgbClr val="006747"/>
          </a:solidFill>
          <a:ln/>
        </p:spPr>
      </p:sp>
      <p:sp>
        <p:nvSpPr>
          <p:cNvPr id="11" name="Text 9"/>
          <p:cNvSpPr/>
          <p:nvPr/>
        </p:nvSpPr>
        <p:spPr>
          <a:xfrm>
            <a:off x="1019175" y="4632365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Escríbenos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1019175" y="5160645"/>
            <a:ext cx="581560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info@compramostucochejaen.es</a:t>
            </a:r>
            <a:endParaRPr lang="en-US" sz="16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94" y="1311047"/>
            <a:ext cx="5521610" cy="55216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02" y="6710854"/>
            <a:ext cx="1597573" cy="1418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531</Words>
  <Application>Microsoft Office PowerPoint</Application>
  <PresentationFormat>Custom</PresentationFormat>
  <Paragraphs>79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Geist</vt:lpstr>
      <vt:lpstr>Calibri</vt:lpstr>
      <vt:lpstr>Noto Serif SC Bold</vt:lpstr>
      <vt:lpstr>Noto Serif SC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Microsoft account</cp:lastModifiedBy>
  <cp:revision>3</cp:revision>
  <dcterms:created xsi:type="dcterms:W3CDTF">2025-11-19T07:35:00Z</dcterms:created>
  <dcterms:modified xsi:type="dcterms:W3CDTF">2025-11-19T07:40:19Z</dcterms:modified>
</cp:coreProperties>
</file>