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32323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32323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32323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32323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6868" y="880617"/>
            <a:ext cx="5649112" cy="741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32323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ircleofhope.com.au/support-coordination/" TargetMode="External"/><Relationship Id="rId3" Type="http://schemas.openxmlformats.org/officeDocument/2006/relationships/image" Target="../media/image1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news.bangboxonline.com/what-is-specialist-support-coordination-in-sydney-and-who-needs-it" TargetMode="External"/><Relationship Id="rId3" Type="http://schemas.openxmlformats.org/officeDocument/2006/relationships/image" Target="../media/image2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ircleofhope.com.au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830" rIns="0" bIns="0" rtlCol="0" vert="horz">
            <a:spAutoFit/>
          </a:bodyPr>
          <a:lstStyle/>
          <a:p>
            <a:pPr marL="1068705" marR="5080" indent="-1056640">
              <a:lnSpc>
                <a:spcPts val="2760"/>
              </a:lnSpc>
              <a:spcBef>
                <a:spcPts val="290"/>
              </a:spcBef>
            </a:pPr>
            <a:r>
              <a:rPr dirty="0"/>
              <a:t>What</a:t>
            </a:r>
            <a:r>
              <a:rPr dirty="0" spc="-95"/>
              <a:t> </a:t>
            </a:r>
            <a:r>
              <a:rPr dirty="0"/>
              <a:t>Is</a:t>
            </a:r>
            <a:r>
              <a:rPr dirty="0" spc="-90"/>
              <a:t> </a:t>
            </a:r>
            <a:r>
              <a:rPr dirty="0"/>
              <a:t>Specialist</a:t>
            </a:r>
            <a:r>
              <a:rPr dirty="0" spc="-80"/>
              <a:t> </a:t>
            </a:r>
            <a:r>
              <a:rPr dirty="0"/>
              <a:t>Support</a:t>
            </a:r>
            <a:r>
              <a:rPr dirty="0" spc="-85"/>
              <a:t> </a:t>
            </a:r>
            <a:r>
              <a:rPr dirty="0"/>
              <a:t>Coordination</a:t>
            </a:r>
            <a:r>
              <a:rPr dirty="0" spc="-95"/>
              <a:t> </a:t>
            </a:r>
            <a:r>
              <a:rPr dirty="0" spc="-25"/>
              <a:t>in </a:t>
            </a:r>
            <a:r>
              <a:rPr dirty="0"/>
              <a:t>Sydney</a:t>
            </a:r>
            <a:r>
              <a:rPr dirty="0" spc="-70"/>
              <a:t> </a:t>
            </a:r>
            <a:r>
              <a:rPr dirty="0"/>
              <a:t>and</a:t>
            </a:r>
            <a:r>
              <a:rPr dirty="0" spc="-75"/>
              <a:t> </a:t>
            </a:r>
            <a:r>
              <a:rPr dirty="0"/>
              <a:t>Who</a:t>
            </a:r>
            <a:r>
              <a:rPr dirty="0" spc="-75"/>
              <a:t> </a:t>
            </a:r>
            <a:r>
              <a:rPr dirty="0"/>
              <a:t>Needs</a:t>
            </a:r>
            <a:r>
              <a:rPr dirty="0" spc="-65"/>
              <a:t> </a:t>
            </a:r>
            <a:r>
              <a:rPr dirty="0" spc="-25"/>
              <a:t>It?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2004" y="2300985"/>
            <a:ext cx="5710555" cy="15487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3200"/>
              </a:lnSpc>
              <a:spcBef>
                <a:spcPts val="100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For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some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participants,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having</a:t>
            </a:r>
            <a:r>
              <a:rPr dirty="0" sz="1500" spc="-1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plan</a:t>
            </a:r>
            <a:r>
              <a:rPr dirty="0" sz="1500" spc="-1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can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difficult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manage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particularly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those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with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complex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needs.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That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where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Specialist</a:t>
            </a:r>
            <a:r>
              <a:rPr dirty="0" sz="1500" spc="-4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Support Coordination</a:t>
            </a:r>
            <a:r>
              <a:rPr dirty="0" sz="1500" spc="-4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Sydney</a:t>
            </a:r>
            <a:r>
              <a:rPr dirty="0" sz="1500" spc="-3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here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help.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This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for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those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who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need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more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than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others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overcome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barrier,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coordinate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range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of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services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and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meet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their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NDIS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goals.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8205978"/>
            <a:ext cx="5634990" cy="1038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What</a:t>
            </a:r>
            <a:r>
              <a:rPr dirty="0" sz="1500" spc="-5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does</a:t>
            </a:r>
            <a:r>
              <a:rPr dirty="0" sz="1500" spc="-5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Specialist</a:t>
            </a:r>
            <a:r>
              <a:rPr dirty="0" sz="1500" spc="-5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3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Coordination</a:t>
            </a:r>
            <a:r>
              <a:rPr dirty="0" sz="1500" spc="-3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mean?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ct val="133300"/>
              </a:lnSpc>
              <a:spcBef>
                <a:spcPts val="1380"/>
              </a:spcBef>
            </a:pPr>
            <a:r>
              <a:rPr dirty="0" u="sng" sz="15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Specialist</a:t>
            </a:r>
            <a:r>
              <a:rPr dirty="0" u="sng" sz="1500" spc="-4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dirty="0" u="sng" sz="15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Support</a:t>
            </a:r>
            <a:r>
              <a:rPr dirty="0" u="sng" sz="150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dirty="0" u="sng" sz="15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Coordination</a:t>
            </a:r>
            <a:r>
              <a:rPr dirty="0" u="sng" sz="1500" spc="-4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dirty="0" u="sng" sz="15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sydney</a:t>
            </a:r>
            <a:r>
              <a:rPr dirty="0" sz="1500" spc="-40">
                <a:solidFill>
                  <a:srgbClr val="0462C1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increased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level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of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NDIS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1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Coordination.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It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comes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from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experienced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professionals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who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work</a:t>
            </a:r>
            <a:endParaRPr sz="15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4023359"/>
            <a:ext cx="5731763" cy="381762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95857"/>
            <a:ext cx="5520690" cy="8790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11454">
              <a:lnSpc>
                <a:spcPct val="132700"/>
              </a:lnSpc>
              <a:spcBef>
                <a:spcPts val="100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with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participants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of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more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complex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situations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that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involve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housing,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mental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health,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family,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and/or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provider.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ct val="133000"/>
              </a:lnSpc>
              <a:spcBef>
                <a:spcPts val="1420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goal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lower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barriers,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improve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participants'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networks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and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them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able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manage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their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over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time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with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less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support.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Who</a:t>
            </a:r>
            <a:r>
              <a:rPr dirty="0" sz="1500" spc="-4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can</a:t>
            </a:r>
            <a:r>
              <a:rPr dirty="0" sz="1500" spc="-5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use</a:t>
            </a:r>
            <a:r>
              <a:rPr dirty="0" sz="1500" spc="-5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this</a:t>
            </a:r>
            <a:r>
              <a:rPr dirty="0" sz="1500" spc="-5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service?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Specialist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Coordination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can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appropriate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for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participants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who: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500">
              <a:latin typeface="Times New Roman"/>
              <a:cs typeface="Times New Roman"/>
            </a:endParaRPr>
          </a:p>
          <a:p>
            <a:pPr marL="455930" indent="-443230">
              <a:lnSpc>
                <a:spcPct val="100000"/>
              </a:lnSpc>
              <a:spcBef>
                <a:spcPts val="5"/>
              </a:spcBef>
              <a:buChar char="●"/>
              <a:tabLst>
                <a:tab pos="45593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Include</a:t>
            </a:r>
            <a:r>
              <a:rPr dirty="0" sz="1500" spc="-6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those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with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complex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and/or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high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needs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  <a:buClr>
                <a:srgbClr val="232323"/>
              </a:buClr>
              <a:buFont typeface="Times New Roman"/>
              <a:buChar char="●"/>
            </a:pPr>
            <a:endParaRPr sz="1500">
              <a:latin typeface="Times New Roman"/>
              <a:cs typeface="Times New Roman"/>
            </a:endParaRPr>
          </a:p>
          <a:p>
            <a:pPr marL="457200" indent="-444500">
              <a:lnSpc>
                <a:spcPct val="100000"/>
              </a:lnSpc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Need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help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from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several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providers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232323"/>
              </a:buClr>
              <a:buFont typeface="Times New Roman"/>
              <a:buChar char="●"/>
            </a:pPr>
            <a:endParaRPr sz="1500">
              <a:latin typeface="Times New Roman"/>
              <a:cs typeface="Times New Roman"/>
            </a:endParaRPr>
          </a:p>
          <a:p>
            <a:pPr marL="457200" indent="-444500">
              <a:lnSpc>
                <a:spcPct val="100000"/>
              </a:lnSpc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Are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at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risk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of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homelessness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or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unstable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housing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232323"/>
              </a:buClr>
              <a:buFont typeface="Times New Roman"/>
              <a:buChar char="●"/>
            </a:pPr>
            <a:endParaRPr sz="1500">
              <a:latin typeface="Times New Roman"/>
              <a:cs typeface="Times New Roman"/>
            </a:endParaRPr>
          </a:p>
          <a:p>
            <a:pPr marL="457200" indent="-444500">
              <a:lnSpc>
                <a:spcPct val="100000"/>
              </a:lnSpc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Have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severe</a:t>
            </a:r>
            <a:r>
              <a:rPr dirty="0" sz="1500" spc="-6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mental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health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or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behaviour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problems.</a:t>
            </a:r>
            <a:endParaRPr sz="1500">
              <a:latin typeface="Times New Roman"/>
              <a:cs typeface="Times New Roman"/>
            </a:endParaRPr>
          </a:p>
          <a:p>
            <a:pPr marL="12700" marR="40640" indent="444500">
              <a:lnSpc>
                <a:spcPct val="132700"/>
              </a:lnSpc>
              <a:spcBef>
                <a:spcPts val="1415"/>
              </a:spcBef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Looking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for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assistance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troubleshoot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complicated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or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care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problems.</a:t>
            </a:r>
            <a:endParaRPr sz="1500">
              <a:latin typeface="Times New Roman"/>
              <a:cs typeface="Times New Roman"/>
            </a:endParaRPr>
          </a:p>
          <a:p>
            <a:pPr marL="12700" marR="737235" indent="444500">
              <a:lnSpc>
                <a:spcPct val="211300"/>
              </a:lnSpc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Need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emergency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plan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or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continuing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case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management </a:t>
            </a: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Discover</a:t>
            </a:r>
            <a:r>
              <a:rPr dirty="0" u="sng" sz="1500" spc="-7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spc="-2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more</a:t>
            </a:r>
            <a:endParaRPr sz="1500">
              <a:latin typeface="Times New Roman"/>
              <a:cs typeface="Times New Roman"/>
            </a:endParaRPr>
          </a:p>
          <a:p>
            <a:pPr marL="12700" marR="3944620">
              <a:lnSpc>
                <a:spcPts val="3810"/>
              </a:lnSpc>
              <a:spcBef>
                <a:spcPts val="445"/>
              </a:spcBef>
            </a:pP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News</a:t>
            </a:r>
            <a:r>
              <a:rPr dirty="0" u="sng" sz="1500" spc="-45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Blog</a:t>
            </a:r>
            <a:r>
              <a:rPr dirty="0" u="sng" sz="1500" spc="-55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spc="-1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Platform</a:t>
            </a:r>
            <a:r>
              <a:rPr dirty="0" sz="1500" spc="-10">
                <a:solidFill>
                  <a:srgbClr val="1B9CAB"/>
                </a:solidFill>
                <a:latin typeface="Times New Roman"/>
                <a:cs typeface="Times New Roman"/>
              </a:rPr>
              <a:t> </a:t>
            </a:r>
            <a:r>
              <a:rPr dirty="0" u="sng" sz="1500" spc="-2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News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dirty="0" u="sng" sz="1500" spc="-1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Business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This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only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available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when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in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your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approved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NDIS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plan.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5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impact</a:t>
            </a:r>
            <a:r>
              <a:rPr dirty="0" sz="1500" spc="-4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of</a:t>
            </a:r>
            <a:r>
              <a:rPr dirty="0" sz="1500" spc="-3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Specialist</a:t>
            </a:r>
            <a:r>
              <a:rPr dirty="0" sz="1500" spc="-4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3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Coordinators'</a:t>
            </a:r>
            <a:r>
              <a:rPr dirty="0" sz="1500" spc="-4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work.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4" name="object 4"/>
            <p:cNvSpPr/>
            <p:nvPr/>
          </p:nvSpPr>
          <p:spPr>
            <a:xfrm>
              <a:off x="304800" y="304799"/>
              <a:ext cx="6952615" cy="10084435"/>
            </a:xfrm>
            <a:custGeom>
              <a:avLst/>
              <a:gdLst/>
              <a:ahLst/>
              <a:cxnLst/>
              <a:rect l="l" t="t" r="r" b="b"/>
              <a:pathLst>
                <a:path w="6952615" h="10084435">
                  <a:moveTo>
                    <a:pt x="6886956" y="10009645"/>
                  </a:moveTo>
                  <a:lnTo>
                    <a:pt x="6877812" y="10009645"/>
                  </a:lnTo>
                  <a:lnTo>
                    <a:pt x="74676" y="10009645"/>
                  </a:lnTo>
                  <a:lnTo>
                    <a:pt x="65532" y="10009645"/>
                  </a:lnTo>
                  <a:lnTo>
                    <a:pt x="65532" y="10018776"/>
                  </a:lnTo>
                  <a:lnTo>
                    <a:pt x="74676" y="10018776"/>
                  </a:lnTo>
                  <a:lnTo>
                    <a:pt x="6877812" y="10018776"/>
                  </a:lnTo>
                  <a:lnTo>
                    <a:pt x="6886956" y="10018776"/>
                  </a:lnTo>
                  <a:lnTo>
                    <a:pt x="6886956" y="10009645"/>
                  </a:lnTo>
                  <a:close/>
                </a:path>
                <a:path w="6952615" h="10084435">
                  <a:moveTo>
                    <a:pt x="6886956" y="65532"/>
                  </a:moveTo>
                  <a:lnTo>
                    <a:pt x="6877812" y="65532"/>
                  </a:lnTo>
                  <a:lnTo>
                    <a:pt x="74676" y="65532"/>
                  </a:lnTo>
                  <a:lnTo>
                    <a:pt x="65532" y="65532"/>
                  </a:lnTo>
                  <a:lnTo>
                    <a:pt x="65532" y="74676"/>
                  </a:lnTo>
                  <a:lnTo>
                    <a:pt x="65532" y="10009632"/>
                  </a:lnTo>
                  <a:lnTo>
                    <a:pt x="74676" y="10009632"/>
                  </a:lnTo>
                  <a:lnTo>
                    <a:pt x="74676" y="74676"/>
                  </a:lnTo>
                  <a:lnTo>
                    <a:pt x="6877812" y="74676"/>
                  </a:lnTo>
                  <a:lnTo>
                    <a:pt x="6877812" y="10009632"/>
                  </a:lnTo>
                  <a:lnTo>
                    <a:pt x="6886956" y="10009632"/>
                  </a:lnTo>
                  <a:lnTo>
                    <a:pt x="6886956" y="74676"/>
                  </a:lnTo>
                  <a:lnTo>
                    <a:pt x="6886956" y="65532"/>
                  </a:lnTo>
                  <a:close/>
                </a:path>
                <a:path w="6952615" h="10084435">
                  <a:moveTo>
                    <a:pt x="6934200" y="18288"/>
                  </a:moveTo>
                  <a:lnTo>
                    <a:pt x="6896100" y="18288"/>
                  </a:lnTo>
                  <a:lnTo>
                    <a:pt x="6896100" y="56388"/>
                  </a:lnTo>
                  <a:lnTo>
                    <a:pt x="6896100" y="74676"/>
                  </a:lnTo>
                  <a:lnTo>
                    <a:pt x="6896100" y="10009632"/>
                  </a:lnTo>
                  <a:lnTo>
                    <a:pt x="6896100" y="10027920"/>
                  </a:lnTo>
                  <a:lnTo>
                    <a:pt x="6877812" y="10027920"/>
                  </a:lnTo>
                  <a:lnTo>
                    <a:pt x="74676" y="10027920"/>
                  </a:lnTo>
                  <a:lnTo>
                    <a:pt x="56388" y="10027920"/>
                  </a:lnTo>
                  <a:lnTo>
                    <a:pt x="56388" y="10009632"/>
                  </a:lnTo>
                  <a:lnTo>
                    <a:pt x="56388" y="74676"/>
                  </a:lnTo>
                  <a:lnTo>
                    <a:pt x="56388" y="56388"/>
                  </a:lnTo>
                  <a:lnTo>
                    <a:pt x="74676" y="56388"/>
                  </a:lnTo>
                  <a:lnTo>
                    <a:pt x="6877812" y="56388"/>
                  </a:lnTo>
                  <a:lnTo>
                    <a:pt x="6896100" y="56388"/>
                  </a:lnTo>
                  <a:lnTo>
                    <a:pt x="6896100" y="18288"/>
                  </a:lnTo>
                  <a:lnTo>
                    <a:pt x="6877812" y="18288"/>
                  </a:lnTo>
                  <a:lnTo>
                    <a:pt x="74676" y="18288"/>
                  </a:lnTo>
                  <a:lnTo>
                    <a:pt x="56388" y="18288"/>
                  </a:lnTo>
                  <a:lnTo>
                    <a:pt x="18288" y="18288"/>
                  </a:lnTo>
                  <a:lnTo>
                    <a:pt x="18288" y="56388"/>
                  </a:lnTo>
                  <a:lnTo>
                    <a:pt x="18288" y="74676"/>
                  </a:lnTo>
                  <a:lnTo>
                    <a:pt x="18288" y="10009632"/>
                  </a:lnTo>
                  <a:lnTo>
                    <a:pt x="18288" y="10027920"/>
                  </a:lnTo>
                  <a:lnTo>
                    <a:pt x="18288" y="10066020"/>
                  </a:lnTo>
                  <a:lnTo>
                    <a:pt x="56388" y="10066020"/>
                  </a:lnTo>
                  <a:lnTo>
                    <a:pt x="74676" y="10066020"/>
                  </a:lnTo>
                  <a:lnTo>
                    <a:pt x="6877812" y="10066020"/>
                  </a:lnTo>
                  <a:lnTo>
                    <a:pt x="6896100" y="10066020"/>
                  </a:lnTo>
                  <a:lnTo>
                    <a:pt x="6934200" y="10066020"/>
                  </a:lnTo>
                  <a:lnTo>
                    <a:pt x="6934200" y="10027920"/>
                  </a:lnTo>
                  <a:lnTo>
                    <a:pt x="6934200" y="10009632"/>
                  </a:lnTo>
                  <a:lnTo>
                    <a:pt x="6934200" y="74676"/>
                  </a:lnTo>
                  <a:lnTo>
                    <a:pt x="6934200" y="56388"/>
                  </a:lnTo>
                  <a:lnTo>
                    <a:pt x="6934200" y="18288"/>
                  </a:lnTo>
                  <a:close/>
                </a:path>
                <a:path w="6952615" h="10084435">
                  <a:moveTo>
                    <a:pt x="6952475" y="10009645"/>
                  </a:moveTo>
                  <a:lnTo>
                    <a:pt x="6943344" y="10009645"/>
                  </a:lnTo>
                  <a:lnTo>
                    <a:pt x="6943344" y="10075177"/>
                  </a:lnTo>
                  <a:lnTo>
                    <a:pt x="6877812" y="10075177"/>
                  </a:lnTo>
                  <a:lnTo>
                    <a:pt x="74676" y="10075177"/>
                  </a:lnTo>
                  <a:lnTo>
                    <a:pt x="9144" y="10075177"/>
                  </a:lnTo>
                  <a:lnTo>
                    <a:pt x="9144" y="10009645"/>
                  </a:lnTo>
                  <a:lnTo>
                    <a:pt x="0" y="10009645"/>
                  </a:lnTo>
                  <a:lnTo>
                    <a:pt x="0" y="10075177"/>
                  </a:lnTo>
                  <a:lnTo>
                    <a:pt x="0" y="10084308"/>
                  </a:lnTo>
                  <a:lnTo>
                    <a:pt x="6952475" y="10084308"/>
                  </a:lnTo>
                  <a:lnTo>
                    <a:pt x="6952475" y="10075177"/>
                  </a:lnTo>
                  <a:lnTo>
                    <a:pt x="6952475" y="10009645"/>
                  </a:lnTo>
                  <a:close/>
                </a:path>
                <a:path w="6952615" h="10084435">
                  <a:moveTo>
                    <a:pt x="6952475" y="0"/>
                  </a:moveTo>
                  <a:lnTo>
                    <a:pt x="6952475" y="0"/>
                  </a:lnTo>
                  <a:lnTo>
                    <a:pt x="0" y="0"/>
                  </a:lnTo>
                  <a:lnTo>
                    <a:pt x="0" y="9144"/>
                  </a:lnTo>
                  <a:lnTo>
                    <a:pt x="0" y="74676"/>
                  </a:lnTo>
                  <a:lnTo>
                    <a:pt x="0" y="10009632"/>
                  </a:lnTo>
                  <a:lnTo>
                    <a:pt x="9144" y="10009632"/>
                  </a:lnTo>
                  <a:lnTo>
                    <a:pt x="9144" y="74676"/>
                  </a:lnTo>
                  <a:lnTo>
                    <a:pt x="9144" y="9144"/>
                  </a:lnTo>
                  <a:lnTo>
                    <a:pt x="74676" y="9144"/>
                  </a:lnTo>
                  <a:lnTo>
                    <a:pt x="6877812" y="9144"/>
                  </a:lnTo>
                  <a:lnTo>
                    <a:pt x="6943344" y="9144"/>
                  </a:lnTo>
                  <a:lnTo>
                    <a:pt x="6943344" y="74676"/>
                  </a:lnTo>
                  <a:lnTo>
                    <a:pt x="6943344" y="10009632"/>
                  </a:lnTo>
                  <a:lnTo>
                    <a:pt x="6952475" y="10009632"/>
                  </a:lnTo>
                  <a:lnTo>
                    <a:pt x="6952475" y="74676"/>
                  </a:lnTo>
                  <a:lnTo>
                    <a:pt x="6952475" y="9144"/>
                  </a:lnTo>
                  <a:lnTo>
                    <a:pt x="6952475" y="0"/>
                  </a:lnTo>
                  <a:close/>
                </a:path>
              </a:pathLst>
            </a:custGeom>
            <a:solidFill>
              <a:srgbClr val="8EAA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7200" y="6961123"/>
              <a:ext cx="9525" cy="1929764"/>
            </a:xfrm>
            <a:custGeom>
              <a:avLst/>
              <a:gdLst/>
              <a:ahLst/>
              <a:cxnLst/>
              <a:rect l="l" t="t" r="r" b="b"/>
              <a:pathLst>
                <a:path w="9525" h="1929765">
                  <a:moveTo>
                    <a:pt x="9143" y="0"/>
                  </a:moveTo>
                  <a:lnTo>
                    <a:pt x="0" y="0"/>
                  </a:lnTo>
                  <a:lnTo>
                    <a:pt x="0" y="1929637"/>
                  </a:lnTo>
                  <a:lnTo>
                    <a:pt x="9143" y="1929637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94333"/>
            <a:ext cx="5582285" cy="84347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73660">
              <a:lnSpc>
                <a:spcPct val="133000"/>
              </a:lnSpc>
              <a:spcBef>
                <a:spcPts val="105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specialist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6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coordinator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works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closely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with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7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participant,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families,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carers,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therapists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and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providers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ensure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that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all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are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working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together.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They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could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responsible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for: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Developing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coordinated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plan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500">
              <a:latin typeface="Times New Roman"/>
              <a:cs typeface="Times New Roman"/>
            </a:endParaRPr>
          </a:p>
          <a:p>
            <a:pPr marL="457200" indent="-444500">
              <a:lnSpc>
                <a:spcPct val="100000"/>
              </a:lnSpc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Getting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potential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volunteers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that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match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their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needs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232323"/>
              </a:buClr>
              <a:buFont typeface="Times New Roman"/>
              <a:buChar char="●"/>
            </a:pPr>
            <a:endParaRPr sz="1500">
              <a:latin typeface="Times New Roman"/>
              <a:cs typeface="Times New Roman"/>
            </a:endParaRPr>
          </a:p>
          <a:p>
            <a:pPr marL="457200" indent="-444500">
              <a:lnSpc>
                <a:spcPct val="100000"/>
              </a:lnSpc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Complex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arrangements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will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managed.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232323"/>
              </a:buClr>
              <a:buFont typeface="Times New Roman"/>
              <a:buChar char="●"/>
            </a:pPr>
            <a:endParaRPr sz="1500">
              <a:latin typeface="Times New Roman"/>
              <a:cs typeface="Times New Roman"/>
            </a:endParaRPr>
          </a:p>
          <a:p>
            <a:pPr marL="457200" indent="-444500">
              <a:lnSpc>
                <a:spcPct val="100000"/>
              </a:lnSpc>
              <a:buChar char="●"/>
              <a:tabLst>
                <a:tab pos="45720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Tackling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barriers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impact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on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every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day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living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0"/>
              </a:spcBef>
              <a:buClr>
                <a:srgbClr val="232323"/>
              </a:buClr>
              <a:buFont typeface="Times New Roman"/>
              <a:buChar char="●"/>
            </a:pPr>
            <a:endParaRPr sz="1500">
              <a:latin typeface="Times New Roman"/>
              <a:cs typeface="Times New Roman"/>
            </a:endParaRPr>
          </a:p>
          <a:p>
            <a:pPr marL="455930" indent="-443230">
              <a:lnSpc>
                <a:spcPct val="100000"/>
              </a:lnSpc>
              <a:buChar char="●"/>
              <a:tabLst>
                <a:tab pos="455930" algn="l"/>
              </a:tabLst>
            </a:pP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Supporting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people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prepare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for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NDIS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plan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reviews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5"/>
              </a:spcBef>
              <a:buClr>
                <a:srgbClr val="232323"/>
              </a:buClr>
              <a:buFont typeface="Times New Roman"/>
              <a:buChar char="●"/>
            </a:pPr>
            <a:endParaRPr sz="1500">
              <a:latin typeface="Times New Roman"/>
              <a:cs typeface="Times New Roman"/>
            </a:endParaRPr>
          </a:p>
          <a:p>
            <a:pPr marL="455930" indent="-443230">
              <a:lnSpc>
                <a:spcPct val="100000"/>
              </a:lnSpc>
              <a:spcBef>
                <a:spcPts val="5"/>
              </a:spcBef>
              <a:buChar char="●"/>
              <a:tabLst>
                <a:tab pos="455930" algn="l"/>
              </a:tabLst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Supporting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independence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over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longer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term</a:t>
            </a:r>
            <a:endParaRPr sz="1500">
              <a:latin typeface="Times New Roman"/>
              <a:cs typeface="Times New Roman"/>
            </a:endParaRPr>
          </a:p>
          <a:p>
            <a:pPr marL="12700" marR="116839">
              <a:lnSpc>
                <a:spcPct val="132700"/>
              </a:lnSpc>
              <a:spcBef>
                <a:spcPts val="1425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They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aim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make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sure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that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they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are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supported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appropriately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and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help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develop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their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skills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manage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services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in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future.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Discover</a:t>
            </a:r>
            <a:r>
              <a:rPr dirty="0" u="sng" sz="1500" spc="-7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spc="-2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more</a:t>
            </a:r>
            <a:endParaRPr sz="1500">
              <a:latin typeface="Times New Roman"/>
              <a:cs typeface="Times New Roman"/>
            </a:endParaRPr>
          </a:p>
          <a:p>
            <a:pPr marL="12700" marR="3150235">
              <a:lnSpc>
                <a:spcPct val="211000"/>
              </a:lnSpc>
              <a:spcBef>
                <a:spcPts val="5"/>
              </a:spcBef>
            </a:pP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Blogging</a:t>
            </a:r>
            <a:r>
              <a:rPr dirty="0" u="sng" sz="1500" spc="-45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Resources</a:t>
            </a:r>
            <a:r>
              <a:rPr dirty="0" u="sng" sz="1500" spc="-55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&amp;</a:t>
            </a:r>
            <a:r>
              <a:rPr dirty="0" u="sng" sz="1500" spc="-5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spc="-1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Services</a:t>
            </a:r>
            <a:r>
              <a:rPr dirty="0" sz="1500" spc="-10">
                <a:solidFill>
                  <a:srgbClr val="1B9CAB"/>
                </a:solidFill>
                <a:latin typeface="Times New Roman"/>
                <a:cs typeface="Times New Roman"/>
              </a:rPr>
              <a:t> </a:t>
            </a: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International</a:t>
            </a:r>
            <a:r>
              <a:rPr dirty="0" u="sng" sz="1500" spc="-8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News</a:t>
            </a:r>
            <a:r>
              <a:rPr dirty="0" u="sng" sz="1500" spc="-9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spc="-2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Feed</a:t>
            </a:r>
            <a:r>
              <a:rPr dirty="0" sz="1500" spc="-20">
                <a:solidFill>
                  <a:srgbClr val="1B9CAB"/>
                </a:solidFill>
                <a:latin typeface="Times New Roman"/>
                <a:cs typeface="Times New Roman"/>
              </a:rPr>
              <a:t> </a:t>
            </a:r>
            <a:r>
              <a:rPr dirty="0" u="sng" sz="150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Western</a:t>
            </a:r>
            <a:r>
              <a:rPr dirty="0" u="sng" sz="1500" spc="-5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spc="-10">
                <a:solidFill>
                  <a:srgbClr val="1B9CAB"/>
                </a:solidFill>
                <a:uFill>
                  <a:solidFill>
                    <a:srgbClr val="1B9CAB"/>
                  </a:solidFill>
                </a:uFill>
                <a:latin typeface="Times New Roman"/>
                <a:cs typeface="Times New Roman"/>
              </a:rPr>
              <a:t>Europeans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Choosing</a:t>
            </a:r>
            <a:r>
              <a:rPr dirty="0" sz="1500" spc="-7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6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Right</a:t>
            </a:r>
            <a:r>
              <a:rPr dirty="0" sz="1500" spc="-6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Provider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ct val="133300"/>
              </a:lnSpc>
              <a:spcBef>
                <a:spcPts val="1380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With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Specialist</a:t>
            </a:r>
            <a:r>
              <a:rPr dirty="0" sz="1500" spc="-3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Support Coordination</a:t>
            </a:r>
            <a:r>
              <a:rPr dirty="0" sz="1500" spc="-3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Sydney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,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pick</a:t>
            </a:r>
            <a:r>
              <a:rPr dirty="0" sz="1500" spc="-1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professional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that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has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coordinators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who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are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experienced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in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complex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NDIS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situations.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If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you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do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prefer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use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registered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providers,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it's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also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important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see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if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the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organisation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listed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on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1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NDIS</a:t>
            </a:r>
            <a:r>
              <a:rPr dirty="0" sz="1500" spc="-1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Registered</a:t>
            </a:r>
            <a:r>
              <a:rPr dirty="0" sz="1500" spc="-1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Providers</a:t>
            </a:r>
            <a:r>
              <a:rPr dirty="0" sz="1500" spc="-2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List</a:t>
            </a:r>
            <a:r>
              <a:rPr dirty="0" sz="1500" spc="-3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Sydney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800" y="304799"/>
            <a:ext cx="6952615" cy="10084435"/>
            <a:chOff x="304800" y="304799"/>
            <a:chExt cx="6952615" cy="10084435"/>
          </a:xfrm>
        </p:grpSpPr>
        <p:sp>
          <p:nvSpPr>
            <p:cNvPr id="4" name="object 4"/>
            <p:cNvSpPr/>
            <p:nvPr/>
          </p:nvSpPr>
          <p:spPr>
            <a:xfrm>
              <a:off x="304800" y="304799"/>
              <a:ext cx="6952615" cy="10084435"/>
            </a:xfrm>
            <a:custGeom>
              <a:avLst/>
              <a:gdLst/>
              <a:ahLst/>
              <a:cxnLst/>
              <a:rect l="l" t="t" r="r" b="b"/>
              <a:pathLst>
                <a:path w="6952615" h="10084435">
                  <a:moveTo>
                    <a:pt x="6886956" y="10009645"/>
                  </a:moveTo>
                  <a:lnTo>
                    <a:pt x="6877812" y="10009645"/>
                  </a:lnTo>
                  <a:lnTo>
                    <a:pt x="74676" y="10009645"/>
                  </a:lnTo>
                  <a:lnTo>
                    <a:pt x="65532" y="10009645"/>
                  </a:lnTo>
                  <a:lnTo>
                    <a:pt x="65532" y="10018776"/>
                  </a:lnTo>
                  <a:lnTo>
                    <a:pt x="74676" y="10018776"/>
                  </a:lnTo>
                  <a:lnTo>
                    <a:pt x="6877812" y="10018776"/>
                  </a:lnTo>
                  <a:lnTo>
                    <a:pt x="6886956" y="10018776"/>
                  </a:lnTo>
                  <a:lnTo>
                    <a:pt x="6886956" y="10009645"/>
                  </a:lnTo>
                  <a:close/>
                </a:path>
                <a:path w="6952615" h="10084435">
                  <a:moveTo>
                    <a:pt x="6886956" y="65532"/>
                  </a:moveTo>
                  <a:lnTo>
                    <a:pt x="6877812" y="65532"/>
                  </a:lnTo>
                  <a:lnTo>
                    <a:pt x="74676" y="65532"/>
                  </a:lnTo>
                  <a:lnTo>
                    <a:pt x="65532" y="65532"/>
                  </a:lnTo>
                  <a:lnTo>
                    <a:pt x="65532" y="74676"/>
                  </a:lnTo>
                  <a:lnTo>
                    <a:pt x="65532" y="10009632"/>
                  </a:lnTo>
                  <a:lnTo>
                    <a:pt x="74676" y="10009632"/>
                  </a:lnTo>
                  <a:lnTo>
                    <a:pt x="74676" y="74676"/>
                  </a:lnTo>
                  <a:lnTo>
                    <a:pt x="6877812" y="74676"/>
                  </a:lnTo>
                  <a:lnTo>
                    <a:pt x="6877812" y="10009632"/>
                  </a:lnTo>
                  <a:lnTo>
                    <a:pt x="6886956" y="10009632"/>
                  </a:lnTo>
                  <a:lnTo>
                    <a:pt x="6886956" y="74676"/>
                  </a:lnTo>
                  <a:lnTo>
                    <a:pt x="6886956" y="65532"/>
                  </a:lnTo>
                  <a:close/>
                </a:path>
                <a:path w="6952615" h="10084435">
                  <a:moveTo>
                    <a:pt x="6934200" y="18288"/>
                  </a:moveTo>
                  <a:lnTo>
                    <a:pt x="6896100" y="18288"/>
                  </a:lnTo>
                  <a:lnTo>
                    <a:pt x="6896100" y="56388"/>
                  </a:lnTo>
                  <a:lnTo>
                    <a:pt x="6896100" y="74676"/>
                  </a:lnTo>
                  <a:lnTo>
                    <a:pt x="6896100" y="10009632"/>
                  </a:lnTo>
                  <a:lnTo>
                    <a:pt x="6896100" y="10027920"/>
                  </a:lnTo>
                  <a:lnTo>
                    <a:pt x="6877812" y="10027920"/>
                  </a:lnTo>
                  <a:lnTo>
                    <a:pt x="74676" y="10027920"/>
                  </a:lnTo>
                  <a:lnTo>
                    <a:pt x="56388" y="10027920"/>
                  </a:lnTo>
                  <a:lnTo>
                    <a:pt x="56388" y="10009632"/>
                  </a:lnTo>
                  <a:lnTo>
                    <a:pt x="56388" y="74676"/>
                  </a:lnTo>
                  <a:lnTo>
                    <a:pt x="56388" y="56388"/>
                  </a:lnTo>
                  <a:lnTo>
                    <a:pt x="74676" y="56388"/>
                  </a:lnTo>
                  <a:lnTo>
                    <a:pt x="6877812" y="56388"/>
                  </a:lnTo>
                  <a:lnTo>
                    <a:pt x="6896100" y="56388"/>
                  </a:lnTo>
                  <a:lnTo>
                    <a:pt x="6896100" y="18288"/>
                  </a:lnTo>
                  <a:lnTo>
                    <a:pt x="6877812" y="18288"/>
                  </a:lnTo>
                  <a:lnTo>
                    <a:pt x="74676" y="18288"/>
                  </a:lnTo>
                  <a:lnTo>
                    <a:pt x="56388" y="18288"/>
                  </a:lnTo>
                  <a:lnTo>
                    <a:pt x="18288" y="18288"/>
                  </a:lnTo>
                  <a:lnTo>
                    <a:pt x="18288" y="56388"/>
                  </a:lnTo>
                  <a:lnTo>
                    <a:pt x="18288" y="74676"/>
                  </a:lnTo>
                  <a:lnTo>
                    <a:pt x="18288" y="10009632"/>
                  </a:lnTo>
                  <a:lnTo>
                    <a:pt x="18288" y="10027920"/>
                  </a:lnTo>
                  <a:lnTo>
                    <a:pt x="18288" y="10066020"/>
                  </a:lnTo>
                  <a:lnTo>
                    <a:pt x="56388" y="10066020"/>
                  </a:lnTo>
                  <a:lnTo>
                    <a:pt x="74676" y="10066020"/>
                  </a:lnTo>
                  <a:lnTo>
                    <a:pt x="6877812" y="10066020"/>
                  </a:lnTo>
                  <a:lnTo>
                    <a:pt x="6896100" y="10066020"/>
                  </a:lnTo>
                  <a:lnTo>
                    <a:pt x="6934200" y="10066020"/>
                  </a:lnTo>
                  <a:lnTo>
                    <a:pt x="6934200" y="10027920"/>
                  </a:lnTo>
                  <a:lnTo>
                    <a:pt x="6934200" y="10009632"/>
                  </a:lnTo>
                  <a:lnTo>
                    <a:pt x="6934200" y="74676"/>
                  </a:lnTo>
                  <a:lnTo>
                    <a:pt x="6934200" y="56388"/>
                  </a:lnTo>
                  <a:lnTo>
                    <a:pt x="6934200" y="18288"/>
                  </a:lnTo>
                  <a:close/>
                </a:path>
                <a:path w="6952615" h="10084435">
                  <a:moveTo>
                    <a:pt x="6952475" y="10009645"/>
                  </a:moveTo>
                  <a:lnTo>
                    <a:pt x="6943344" y="10009645"/>
                  </a:lnTo>
                  <a:lnTo>
                    <a:pt x="6943344" y="10075177"/>
                  </a:lnTo>
                  <a:lnTo>
                    <a:pt x="6877812" y="10075177"/>
                  </a:lnTo>
                  <a:lnTo>
                    <a:pt x="74676" y="10075177"/>
                  </a:lnTo>
                  <a:lnTo>
                    <a:pt x="9144" y="10075177"/>
                  </a:lnTo>
                  <a:lnTo>
                    <a:pt x="9144" y="10009645"/>
                  </a:lnTo>
                  <a:lnTo>
                    <a:pt x="0" y="10009645"/>
                  </a:lnTo>
                  <a:lnTo>
                    <a:pt x="0" y="10075177"/>
                  </a:lnTo>
                  <a:lnTo>
                    <a:pt x="0" y="10084308"/>
                  </a:lnTo>
                  <a:lnTo>
                    <a:pt x="6952475" y="10084308"/>
                  </a:lnTo>
                  <a:lnTo>
                    <a:pt x="6952475" y="10075177"/>
                  </a:lnTo>
                  <a:lnTo>
                    <a:pt x="6952475" y="10009645"/>
                  </a:lnTo>
                  <a:close/>
                </a:path>
                <a:path w="6952615" h="10084435">
                  <a:moveTo>
                    <a:pt x="6952475" y="0"/>
                  </a:moveTo>
                  <a:lnTo>
                    <a:pt x="6952475" y="0"/>
                  </a:lnTo>
                  <a:lnTo>
                    <a:pt x="0" y="0"/>
                  </a:lnTo>
                  <a:lnTo>
                    <a:pt x="0" y="9144"/>
                  </a:lnTo>
                  <a:lnTo>
                    <a:pt x="0" y="74676"/>
                  </a:lnTo>
                  <a:lnTo>
                    <a:pt x="0" y="10009632"/>
                  </a:lnTo>
                  <a:lnTo>
                    <a:pt x="9144" y="10009632"/>
                  </a:lnTo>
                  <a:lnTo>
                    <a:pt x="9144" y="74676"/>
                  </a:lnTo>
                  <a:lnTo>
                    <a:pt x="9144" y="9144"/>
                  </a:lnTo>
                  <a:lnTo>
                    <a:pt x="74676" y="9144"/>
                  </a:lnTo>
                  <a:lnTo>
                    <a:pt x="6877812" y="9144"/>
                  </a:lnTo>
                  <a:lnTo>
                    <a:pt x="6943344" y="9144"/>
                  </a:lnTo>
                  <a:lnTo>
                    <a:pt x="6943344" y="74676"/>
                  </a:lnTo>
                  <a:lnTo>
                    <a:pt x="6943344" y="10009632"/>
                  </a:lnTo>
                  <a:lnTo>
                    <a:pt x="6952475" y="10009632"/>
                  </a:lnTo>
                  <a:lnTo>
                    <a:pt x="6952475" y="74676"/>
                  </a:lnTo>
                  <a:lnTo>
                    <a:pt x="6952475" y="9144"/>
                  </a:lnTo>
                  <a:lnTo>
                    <a:pt x="6952475" y="0"/>
                  </a:lnTo>
                  <a:close/>
                </a:path>
              </a:pathLst>
            </a:custGeom>
            <a:solidFill>
              <a:srgbClr val="8EAA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7200" y="5689980"/>
              <a:ext cx="9525" cy="1931035"/>
            </a:xfrm>
            <a:custGeom>
              <a:avLst/>
              <a:gdLst/>
              <a:ahLst/>
              <a:cxnLst/>
              <a:rect l="l" t="t" r="r" b="b"/>
              <a:pathLst>
                <a:path w="9525" h="1931034">
                  <a:moveTo>
                    <a:pt x="9143" y="0"/>
                  </a:moveTo>
                  <a:lnTo>
                    <a:pt x="0" y="0"/>
                  </a:lnTo>
                  <a:lnTo>
                    <a:pt x="0" y="1930908"/>
                  </a:lnTo>
                  <a:lnTo>
                    <a:pt x="9143" y="1930908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95857"/>
            <a:ext cx="5692140" cy="3121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96545">
              <a:lnSpc>
                <a:spcPct val="132700"/>
              </a:lnSpc>
              <a:spcBef>
                <a:spcPts val="100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Navigating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NDIS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can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become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quite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easy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if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person-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centred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person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with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local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knowledge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is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provider.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Final</a:t>
            </a:r>
            <a:r>
              <a:rPr dirty="0" sz="1500" spc="-3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Thoughts</a:t>
            </a:r>
            <a:endParaRPr sz="1500">
              <a:latin typeface="Times New Roman"/>
              <a:cs typeface="Times New Roman"/>
            </a:endParaRPr>
          </a:p>
          <a:p>
            <a:pPr marL="12700" marR="285115">
              <a:lnSpc>
                <a:spcPct val="133400"/>
              </a:lnSpc>
              <a:spcBef>
                <a:spcPts val="1365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For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participants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facing</a:t>
            </a:r>
            <a:r>
              <a:rPr dirty="0" sz="1500" spc="-1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more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complex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situations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than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those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requiring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typical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coordination,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Specialist</a:t>
            </a:r>
            <a:r>
              <a:rPr dirty="0" sz="1500" spc="-5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Support</a:t>
            </a:r>
            <a:r>
              <a:rPr dirty="0" sz="1500" spc="-45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Times New Roman"/>
                <a:cs typeface="Times New Roman"/>
              </a:rPr>
              <a:t>Coordination </a:t>
            </a:r>
            <a:r>
              <a:rPr dirty="0" sz="1500" b="1">
                <a:solidFill>
                  <a:srgbClr val="232323"/>
                </a:solidFill>
                <a:latin typeface="Times New Roman"/>
                <a:cs typeface="Times New Roman"/>
              </a:rPr>
              <a:t>Sydney</a:t>
            </a:r>
            <a:r>
              <a:rPr dirty="0" sz="1500" spc="-70" b="1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offers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much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needed</a:t>
            </a:r>
            <a:r>
              <a:rPr dirty="0" sz="1500" spc="-6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support.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Through</a:t>
            </a:r>
            <a:r>
              <a:rPr dirty="0" sz="1500" spc="-5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6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guidance</a:t>
            </a:r>
            <a:r>
              <a:rPr dirty="0" sz="1500" spc="-7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of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a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knowledgeable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person,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participants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can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obtain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the</a:t>
            </a:r>
            <a:r>
              <a:rPr dirty="0" sz="1500" spc="-3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appropriate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services,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ct val="132700"/>
              </a:lnSpc>
              <a:spcBef>
                <a:spcPts val="10"/>
              </a:spcBef>
            </a:pP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overcome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obstacles,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and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strive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become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more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Times New Roman"/>
                <a:cs typeface="Times New Roman"/>
              </a:rPr>
              <a:t>independent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and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to</a:t>
            </a:r>
            <a:r>
              <a:rPr dirty="0" sz="1500" spc="-2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enjoy</a:t>
            </a:r>
            <a:r>
              <a:rPr dirty="0" sz="1500" spc="-3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a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better</a:t>
            </a:r>
            <a:r>
              <a:rPr dirty="0" sz="1500" spc="-45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quality</a:t>
            </a:r>
            <a:r>
              <a:rPr dirty="0" sz="1500" spc="-5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232323"/>
                </a:solidFill>
                <a:latin typeface="Times New Roman"/>
                <a:cs typeface="Times New Roman"/>
              </a:rPr>
              <a:t>of</a:t>
            </a:r>
            <a:r>
              <a:rPr dirty="0" sz="1500" spc="-4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Times New Roman"/>
                <a:cs typeface="Times New Roman"/>
              </a:rPr>
              <a:t>life.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5264022"/>
            <a:ext cx="5759450" cy="82232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35"/>
              </a:spcBef>
            </a:pPr>
            <a:r>
              <a:rPr dirty="0" sz="1600" b="1">
                <a:latin typeface="Calibri"/>
                <a:cs typeface="Calibri"/>
              </a:rPr>
              <a:t>View</a:t>
            </a:r>
            <a:r>
              <a:rPr dirty="0" sz="1600" spc="46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Source</a:t>
            </a:r>
            <a:r>
              <a:rPr dirty="0" sz="1600" spc="405" b="1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:</a:t>
            </a:r>
            <a:r>
              <a:rPr dirty="0" sz="1400" spc="440">
                <a:latin typeface="Calibri"/>
                <a:cs typeface="Calibri"/>
              </a:rPr>
              <a:t> </a:t>
            </a:r>
            <a:r>
              <a:rPr dirty="0" u="sng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https://news.bangboxonline.com/what-is-specialist-support-</a:t>
            </a:r>
            <a:r>
              <a:rPr dirty="0" u="sng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coordination-in-sydney-and-who-needs-</a:t>
            </a:r>
            <a:r>
              <a:rPr dirty="0" u="sng" sz="140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it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2620"/>
              </a:lnSpc>
            </a:pPr>
            <a:r>
              <a:rPr dirty="0" sz="2200" b="1">
                <a:latin typeface="Calibri"/>
                <a:cs typeface="Calibri"/>
              </a:rPr>
              <a:t>Contact</a:t>
            </a:r>
            <a:r>
              <a:rPr dirty="0" sz="2200" spc="-120" b="1">
                <a:latin typeface="Calibri"/>
                <a:cs typeface="Calibri"/>
              </a:rPr>
              <a:t> </a:t>
            </a:r>
            <a:r>
              <a:rPr dirty="0" sz="2200" spc="-25" b="1">
                <a:latin typeface="Calibri"/>
                <a:cs typeface="Calibri"/>
              </a:rPr>
              <a:t>Us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4120" y="6776511"/>
            <a:ext cx="2562514" cy="108493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660905" y="891285"/>
            <a:ext cx="423862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24</a:t>
            </a:r>
            <a:r>
              <a:rPr dirty="0" sz="1800" spc="-4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Ellis</a:t>
            </a:r>
            <a:r>
              <a:rPr dirty="0" sz="1800" spc="-4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Parade,</a:t>
            </a:r>
            <a:r>
              <a:rPr dirty="0" sz="1800" spc="-5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000000"/>
                </a:solidFill>
                <a:latin typeface="Calibri"/>
                <a:cs typeface="Calibri"/>
              </a:rPr>
              <a:t>Yennora</a:t>
            </a:r>
            <a:r>
              <a:rPr dirty="0" sz="1800" spc="-4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000000"/>
                </a:solidFill>
                <a:latin typeface="Calibri"/>
                <a:cs typeface="Calibri"/>
              </a:rPr>
              <a:t>NSW,</a:t>
            </a:r>
            <a:r>
              <a:rPr dirty="0" sz="1800" spc="-4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2161</a:t>
            </a:r>
            <a:r>
              <a:rPr dirty="0" sz="1800" spc="-4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000000"/>
                </a:solidFill>
                <a:latin typeface="Calibri"/>
                <a:cs typeface="Calibri"/>
              </a:rPr>
              <a:t>Australia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69922" y="1169567"/>
            <a:ext cx="3218815" cy="79946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280"/>
              </a:spcBef>
            </a:pPr>
            <a:r>
              <a:rPr dirty="0" sz="1600" b="1">
                <a:latin typeface="Calibri"/>
                <a:cs typeface="Calibri"/>
              </a:rPr>
              <a:t>Phone:</a:t>
            </a:r>
            <a:r>
              <a:rPr dirty="0" sz="1600" spc="-4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+</a:t>
            </a:r>
            <a:r>
              <a:rPr dirty="0" sz="1600" spc="-10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287749699</a:t>
            </a:r>
            <a:endParaRPr sz="16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  <a:spcBef>
                <a:spcPts val="180"/>
              </a:spcBef>
            </a:pPr>
            <a:r>
              <a:rPr dirty="0" sz="1400" b="1">
                <a:latin typeface="Calibri"/>
                <a:cs typeface="Calibri"/>
              </a:rPr>
              <a:t>Name</a:t>
            </a:r>
            <a:r>
              <a:rPr dirty="0" sz="1400" spc="-30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:</a:t>
            </a:r>
            <a:r>
              <a:rPr dirty="0" sz="1400" spc="-3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Circle</a:t>
            </a:r>
            <a:r>
              <a:rPr dirty="0" sz="1600" spc="-3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of</a:t>
            </a:r>
            <a:r>
              <a:rPr dirty="0" sz="1600" spc="-35" b="1">
                <a:latin typeface="Calibri"/>
                <a:cs typeface="Calibri"/>
              </a:rPr>
              <a:t> </a:t>
            </a:r>
            <a:r>
              <a:rPr dirty="0" sz="1600" spc="-20" b="1">
                <a:latin typeface="Calibri"/>
                <a:cs typeface="Calibri"/>
              </a:rPr>
              <a:t>Hope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dirty="0" sz="1400" spc="-10" b="1">
                <a:latin typeface="Calibri"/>
                <a:cs typeface="Calibri"/>
              </a:rPr>
              <a:t>Website</a:t>
            </a:r>
            <a:r>
              <a:rPr dirty="0" sz="1200" spc="-10" b="1">
                <a:latin typeface="Calibri"/>
                <a:cs typeface="Calibri"/>
              </a:rPr>
              <a:t>:</a:t>
            </a:r>
            <a:r>
              <a:rPr dirty="0" sz="1200" spc="-30" b="1">
                <a:latin typeface="Calibri"/>
                <a:cs typeface="Calibri"/>
              </a:rPr>
              <a:t> </a:t>
            </a:r>
            <a:r>
              <a:rPr dirty="0" u="sng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https://www.circleofhope.com.au/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0257" y="3735450"/>
            <a:ext cx="394017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b="1">
                <a:solidFill>
                  <a:srgbClr val="7A7A7A"/>
                </a:solidFill>
                <a:latin typeface="Calibri"/>
                <a:cs typeface="Calibri"/>
              </a:rPr>
              <a:t>Thank</a:t>
            </a:r>
            <a:r>
              <a:rPr dirty="0" sz="7200" spc="-5" b="1">
                <a:solidFill>
                  <a:srgbClr val="7A7A7A"/>
                </a:solidFill>
                <a:latin typeface="Calibri"/>
                <a:cs typeface="Calibri"/>
              </a:rPr>
              <a:t> </a:t>
            </a:r>
            <a:r>
              <a:rPr dirty="0" sz="7200" spc="-570" b="1">
                <a:solidFill>
                  <a:srgbClr val="7A7A7A"/>
                </a:solidFill>
                <a:latin typeface="Calibri"/>
                <a:cs typeface="Calibri"/>
              </a:rPr>
              <a:t>Y</a:t>
            </a:r>
            <a:r>
              <a:rPr dirty="0" sz="7200" spc="20" b="1">
                <a:solidFill>
                  <a:srgbClr val="7A7A7A"/>
                </a:solidFill>
                <a:latin typeface="Calibri"/>
                <a:cs typeface="Calibri"/>
              </a:rPr>
              <a:t>ou</a:t>
            </a:r>
            <a:endParaRPr sz="7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EZ-90</dc:creator>
  <dcterms:created xsi:type="dcterms:W3CDTF">2026-08-31T10:43:45Z</dcterms:created>
  <dcterms:modified xsi:type="dcterms:W3CDTF">2026-08-31T10:43:45Z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2026-08-31T00:00:00Z</vt:filetime>
  </property>
  <property fmtid="{D5CDD505-2E9C-101B-9397-08002B2CF9AE}" pid="4" name="Creator">
    <vt:lpwstr>Microsoft® Word 2013</vt:lpwstr>
  </property>
  <property fmtid="{D5CDD505-2E9C-101B-9397-08002B2CF9AE}" pid="5" name="LastSaved">
    <vt:filetime>2026-08-31T00:00:00Z</vt:filetime>
  </property>
  <property fmtid="{D5CDD505-2E9C-101B-9397-08002B2CF9AE}" pid="6" name="Producer">
    <vt:lpwstr>Microsoft® Word 2013</vt:lpwstr>
  </property>
</Properties>
</file>