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607" r:id="rId4"/>
  </p:sldMasterIdLst>
  <p:notesMasterIdLst>
    <p:notesMasterId r:id="rId14"/>
  </p:notesMasterIdLst>
  <p:handoutMasterIdLst>
    <p:handoutMasterId r:id="rId15"/>
  </p:handoutMasterIdLst>
  <p:sldIdLst>
    <p:sldId id="259" r:id="rId5"/>
    <p:sldId id="260" r:id="rId6"/>
    <p:sldId id="261" r:id="rId7"/>
    <p:sldId id="268" r:id="rId8"/>
    <p:sldId id="263" r:id="rId9"/>
    <p:sldId id="264" r:id="rId10"/>
    <p:sldId id="265" r:id="rId11"/>
    <p:sldId id="266" r:id="rId12"/>
    <p:sldId id="267" r:id="rId13"/>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3888">
          <p15:clr>
            <a:srgbClr val="A4A3A4"/>
          </p15:clr>
        </p15:guide>
        <p15:guide id="4" orient="horz" pos="321">
          <p15:clr>
            <a:srgbClr val="A4A3A4"/>
          </p15:clr>
        </p15:guide>
        <p15:guide id="5" pos="3839">
          <p15:clr>
            <a:srgbClr val="A4A3A4"/>
          </p15:clr>
        </p15:guide>
        <p15:guide id="6" pos="1007">
          <p15:clr>
            <a:srgbClr val="A4A3A4"/>
          </p15:clr>
        </p15:guide>
        <p15:guide id="7" pos="7173">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howGuides="1">
      <p:cViewPr varScale="1">
        <p:scale>
          <a:sx n="113" d="100"/>
          <a:sy n="113" d="100"/>
        </p:scale>
        <p:origin x="456" y="138"/>
      </p:cViewPr>
      <p:guideLst>
        <p:guide orient="horz" pos="2160"/>
        <p:guide orient="horz" pos="1008"/>
        <p:guide orient="horz" pos="3888"/>
        <p:guide orient="horz" pos="321"/>
        <p:guide pos="3839"/>
        <p:guide pos="1007"/>
        <p:guide pos="7173"/>
      </p:guideLst>
    </p:cSldViewPr>
  </p:slideViewPr>
  <p:notesTextViewPr>
    <p:cViewPr>
      <p:scale>
        <a:sx n="3" d="2"/>
        <a:sy n="3" d="2"/>
      </p:scale>
      <p:origin x="0" y="0"/>
    </p:cViewPr>
  </p:notesTextViewPr>
  <p:notesViewPr>
    <p:cSldViewPr showGuides="1">
      <p:cViewPr varScale="1">
        <p:scale>
          <a:sx n="76" d="100"/>
          <a:sy n="76" d="100"/>
        </p:scale>
        <p:origin x="3264"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B7646E-8811-423A-9C42-2CBFADA00A96}" type="datetimeFigureOut">
              <a:rPr lang="en-US" smtClean="0"/>
              <a:t>10/6/2025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4360E59-1627-4404-ACC5-51C744AB0F27}" type="slidenum">
              <a:rPr lang="en-US" smtClean="0"/>
              <a:t>‹#›</a:t>
            </a:fld>
            <a:endParaRPr lang="en-US"/>
          </a:p>
        </p:txBody>
      </p:sp>
    </p:spTree>
    <p:extLst>
      <p:ext uri="{BB962C8B-B14F-4D97-AF65-F5344CB8AC3E}">
        <p14:creationId xmlns:p14="http://schemas.microsoft.com/office/powerpoint/2010/main" val="5162254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solidFill>
                  <a:schemeClr val="tx1"/>
                </a:solidFill>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solidFill>
                  <a:schemeClr val="tx1"/>
                </a:solidFill>
              </a:defRPr>
            </a:lvl1pPr>
          </a:lstStyle>
          <a:p>
            <a:fld id="{D677E230-58DD-43ED-96A1-552DDAB53532}" type="datetimeFigureOut">
              <a:rPr lang="en-US" smtClean="0"/>
              <a:pPr/>
              <a:t>10/6/2025</a:t>
            </a:fld>
            <a:endParaRPr lang="en-US"/>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solidFill>
                  <a:schemeClr val="tx1"/>
                </a:solidFill>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solidFill>
                  <a:schemeClr val="tx1"/>
                </a:solidFill>
              </a:defRPr>
            </a:lvl1pPr>
          </a:lstStyle>
          <a:p>
            <a:fld id="{841221E5-7225-48EB-A4EE-420E7BFCF705}" type="slidenum">
              <a:rPr lang="en-US" smtClean="0"/>
              <a:pPr/>
              <a:t>‹#›</a:t>
            </a:fld>
            <a:endParaRPr lang="en-US"/>
          </a:p>
        </p:txBody>
      </p:sp>
    </p:spTree>
    <p:extLst>
      <p:ext uri="{BB962C8B-B14F-4D97-AF65-F5344CB8AC3E}">
        <p14:creationId xmlns:p14="http://schemas.microsoft.com/office/powerpoint/2010/main" val="1556669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200" kern="1200">
        <a:solidFill>
          <a:schemeClr val="tx2"/>
        </a:solidFill>
        <a:latin typeface="+mn-lt"/>
        <a:ea typeface="+mn-ea"/>
        <a:cs typeface="+mn-cs"/>
      </a:defRPr>
    </a:lvl2pPr>
    <a:lvl3pPr marL="914400" algn="l" defTabSz="914400" rtl="0" eaLnBrk="1" latinLnBrk="0" hangingPunct="1">
      <a:defRPr sz="1200" kern="1200">
        <a:solidFill>
          <a:schemeClr val="tx2"/>
        </a:solidFill>
        <a:latin typeface="+mn-lt"/>
        <a:ea typeface="+mn-ea"/>
        <a:cs typeface="+mn-cs"/>
      </a:defRPr>
    </a:lvl3pPr>
    <a:lvl4pPr marL="1371600" algn="l" defTabSz="914400" rtl="0" eaLnBrk="1" latinLnBrk="0" hangingPunct="1">
      <a:defRPr sz="1200" kern="1200">
        <a:solidFill>
          <a:schemeClr val="tx2"/>
        </a:solidFill>
        <a:latin typeface="+mn-lt"/>
        <a:ea typeface="+mn-ea"/>
        <a:cs typeface="+mn-cs"/>
      </a:defRPr>
    </a:lvl4pPr>
    <a:lvl5pPr marL="1828800" algn="l" defTabSz="914400" rtl="0" eaLnBrk="1" latinLnBrk="0" hangingPunct="1">
      <a:defRPr sz="1200" kern="1200">
        <a:solidFill>
          <a:schemeClr val="tx2"/>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41221E5-7225-48EB-A4EE-420E7BFCF705}" type="slidenum">
              <a:rPr lang="en-US" smtClean="0"/>
              <a:pPr/>
              <a:t>1</a:t>
            </a:fld>
            <a:endParaRPr lang="en-US"/>
          </a:p>
        </p:txBody>
      </p:sp>
    </p:spTree>
    <p:extLst>
      <p:ext uri="{BB962C8B-B14F-4D97-AF65-F5344CB8AC3E}">
        <p14:creationId xmlns:p14="http://schemas.microsoft.com/office/powerpoint/2010/main" val="27480741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565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565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6994" y="758952"/>
            <a:ext cx="10055781" cy="3566160"/>
          </a:xfrm>
        </p:spPr>
        <p:txBody>
          <a:bodyPr anchor="b">
            <a:normAutofit/>
          </a:bodyPr>
          <a:lstStyle>
            <a:lvl1pPr algn="l">
              <a:lnSpc>
                <a:spcPct val="85000"/>
              </a:lnSpc>
              <a:defRPr sz="7998"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099764" y="4455620"/>
            <a:ext cx="10055781" cy="1143000"/>
          </a:xfrm>
        </p:spPr>
        <p:txBody>
          <a:bodyPr lIns="91440" rIns="91440">
            <a:normAutofit/>
          </a:bodyPr>
          <a:lstStyle>
            <a:lvl1pPr marL="0" indent="0" algn="l">
              <a:buNone/>
              <a:defRPr sz="2399" cap="all" spc="200" baseline="0">
                <a:solidFill>
                  <a:schemeClr val="tx2"/>
                </a:solidFill>
                <a:latin typeface="+mj-lt"/>
              </a:defRPr>
            </a:lvl1pPr>
            <a:lvl2pPr marL="457063" indent="0" algn="ctr">
              <a:buNone/>
              <a:defRPr sz="2399"/>
            </a:lvl2pPr>
            <a:lvl3pPr marL="914126" indent="0" algn="ctr">
              <a:buNone/>
              <a:defRPr sz="2399"/>
            </a:lvl3pPr>
            <a:lvl4pPr marL="1371189" indent="0" algn="ctr">
              <a:buNone/>
              <a:defRPr sz="1999"/>
            </a:lvl4pPr>
            <a:lvl5pPr marL="1828251" indent="0" algn="ctr">
              <a:buNone/>
              <a:defRPr sz="1999"/>
            </a:lvl5pPr>
            <a:lvl6pPr marL="2285314" indent="0" algn="ctr">
              <a:buNone/>
              <a:defRPr sz="1999"/>
            </a:lvl6pPr>
            <a:lvl7pPr marL="2742377" indent="0" algn="ctr">
              <a:buNone/>
              <a:defRPr sz="1999"/>
            </a:lvl7pPr>
            <a:lvl8pPr marL="3199440" indent="0" algn="ctr">
              <a:buNone/>
              <a:defRPr sz="1999"/>
            </a:lvl8pPr>
            <a:lvl9pPr marL="3656503" indent="0" algn="ctr">
              <a:buNone/>
              <a:defRPr sz="199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0253C03-C60F-4FF5-BBBF-078D44B72E7D}" type="datetime1">
              <a:rPr lang="en-US" smtClean="0"/>
              <a:t>10/6/2025</a:t>
            </a:fld>
            <a:endParaRPr lang="en-US" dirty="0"/>
          </a:p>
        </p:txBody>
      </p:sp>
      <p:sp>
        <p:nvSpPr>
          <p:cNvPr id="5" name="Footer Placeholder 4"/>
          <p:cNvSpPr>
            <a:spLocks noGrp="1"/>
          </p:cNvSpPr>
          <p:nvPr>
            <p:ph type="ftr" sz="quarter" idx="11"/>
          </p:nvPr>
        </p:nvSpPr>
        <p:spPr/>
        <p:txBody>
          <a:bodyPr/>
          <a:lstStyle/>
          <a:p>
            <a:r>
              <a:rPr lang="en-US"/>
              <a:t>Add a footer</a:t>
            </a:r>
          </a:p>
        </p:txBody>
      </p:sp>
      <p:sp>
        <p:nvSpPr>
          <p:cNvPr id="6" name="Slide Number Placeholder 5"/>
          <p:cNvSpPr>
            <a:spLocks noGrp="1"/>
          </p:cNvSpPr>
          <p:nvPr>
            <p:ph type="sldNum" sz="quarter" idx="12"/>
          </p:nvPr>
        </p:nvSpPr>
        <p:spPr/>
        <p:txBody>
          <a:bodyPr/>
          <a:lstStyle/>
          <a:p>
            <a:fld id="{7DC1BBB0-96F0-4077-A278-0F3FB5C104D3}" type="slidenum">
              <a:rPr lang="en-US" smtClean="0"/>
              <a:pPr/>
              <a:t>‹#›</a:t>
            </a:fld>
            <a:endParaRPr lang="en-US"/>
          </a:p>
        </p:txBody>
      </p:sp>
      <p:cxnSp>
        <p:nvCxnSpPr>
          <p:cNvPr id="9" name="Straight Connector 8"/>
          <p:cNvCxnSpPr/>
          <p:nvPr/>
        </p:nvCxnSpPr>
        <p:spPr>
          <a:xfrm>
            <a:off x="1207344" y="4343400"/>
            <a:ext cx="9872948"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3382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141A01-0FF1-467E-B344-8F7D0706474A}" type="datetime1">
              <a:rPr lang="en-US" smtClean="0"/>
              <a:pPr/>
              <a:t>10/6/2025</a:t>
            </a:fld>
            <a:endParaRPr lang="en-US" dirty="0"/>
          </a:p>
        </p:txBody>
      </p:sp>
      <p:sp>
        <p:nvSpPr>
          <p:cNvPr id="5" name="Footer Placeholder 4"/>
          <p:cNvSpPr>
            <a:spLocks noGrp="1"/>
          </p:cNvSpPr>
          <p:nvPr>
            <p:ph type="ftr" sz="quarter" idx="11"/>
          </p:nvPr>
        </p:nvSpPr>
        <p:spPr/>
        <p:txBody>
          <a:bodyPr/>
          <a:lstStyle/>
          <a:p>
            <a:r>
              <a:rPr lang="en-US"/>
              <a:t>Add a footer</a:t>
            </a:r>
          </a:p>
        </p:txBody>
      </p:sp>
      <p:sp>
        <p:nvSpPr>
          <p:cNvPr id="6" name="Slide Number Placeholder 5"/>
          <p:cNvSpPr>
            <a:spLocks noGrp="1"/>
          </p:cNvSpPr>
          <p:nvPr>
            <p:ph type="sldNum" sz="quarter" idx="12"/>
          </p:nvPr>
        </p:nvSpPr>
        <p:spPr/>
        <p:txBody>
          <a:bodyPr/>
          <a:lstStyle/>
          <a:p>
            <a:fld id="{7DC1BBB0-96F0-4077-A278-0F3FB5C104D3}" type="slidenum">
              <a:rPr lang="en-US" smtClean="0"/>
              <a:pPr/>
              <a:t>‹#›</a:t>
            </a:fld>
            <a:endParaRPr lang="en-US"/>
          </a:p>
        </p:txBody>
      </p:sp>
    </p:spTree>
    <p:extLst>
      <p:ext uri="{BB962C8B-B14F-4D97-AF65-F5344CB8AC3E}">
        <p14:creationId xmlns:p14="http://schemas.microsoft.com/office/powerpoint/2010/main" val="2205300812"/>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565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565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2628" y="414779"/>
            <a:ext cx="262821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7982" y="414778"/>
            <a:ext cx="7732286"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141A01-0FF1-467E-B344-8F7D0706474A}" type="datetime1">
              <a:rPr lang="en-US" smtClean="0"/>
              <a:pPr/>
              <a:t>10/6/2025</a:t>
            </a:fld>
            <a:endParaRPr lang="en-US" dirty="0"/>
          </a:p>
        </p:txBody>
      </p:sp>
      <p:sp>
        <p:nvSpPr>
          <p:cNvPr id="5" name="Footer Placeholder 4"/>
          <p:cNvSpPr>
            <a:spLocks noGrp="1"/>
          </p:cNvSpPr>
          <p:nvPr>
            <p:ph type="ftr" sz="quarter" idx="11"/>
          </p:nvPr>
        </p:nvSpPr>
        <p:spPr/>
        <p:txBody>
          <a:bodyPr/>
          <a:lstStyle/>
          <a:p>
            <a:r>
              <a:rPr lang="en-US"/>
              <a:t>Add a footer</a:t>
            </a:r>
          </a:p>
        </p:txBody>
      </p:sp>
      <p:sp>
        <p:nvSpPr>
          <p:cNvPr id="6" name="Slide Number Placeholder 5"/>
          <p:cNvSpPr>
            <a:spLocks noGrp="1"/>
          </p:cNvSpPr>
          <p:nvPr>
            <p:ph type="sldNum" sz="quarter" idx="12"/>
          </p:nvPr>
        </p:nvSpPr>
        <p:spPr/>
        <p:txBody>
          <a:bodyPr/>
          <a:lstStyle/>
          <a:p>
            <a:fld id="{7DC1BBB0-96F0-4077-A278-0F3FB5C104D3}" type="slidenum">
              <a:rPr lang="en-US" smtClean="0"/>
              <a:pPr/>
              <a:t>‹#›</a:t>
            </a:fld>
            <a:endParaRPr lang="en-US"/>
          </a:p>
        </p:txBody>
      </p:sp>
    </p:spTree>
    <p:extLst>
      <p:ext uri="{BB962C8B-B14F-4D97-AF65-F5344CB8AC3E}">
        <p14:creationId xmlns:p14="http://schemas.microsoft.com/office/powerpoint/2010/main" val="3907444396"/>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141A01-0FF1-467E-B344-8F7D0706474A}" type="datetime1">
              <a:rPr lang="en-US" smtClean="0"/>
              <a:pPr/>
              <a:t>10/6/2025</a:t>
            </a:fld>
            <a:endParaRPr lang="en-US" dirty="0"/>
          </a:p>
        </p:txBody>
      </p:sp>
      <p:sp>
        <p:nvSpPr>
          <p:cNvPr id="5" name="Footer Placeholder 4"/>
          <p:cNvSpPr>
            <a:spLocks noGrp="1"/>
          </p:cNvSpPr>
          <p:nvPr>
            <p:ph type="ftr" sz="quarter" idx="11"/>
          </p:nvPr>
        </p:nvSpPr>
        <p:spPr/>
        <p:txBody>
          <a:bodyPr/>
          <a:lstStyle/>
          <a:p>
            <a:r>
              <a:rPr lang="en-US"/>
              <a:t>Add a footer</a:t>
            </a:r>
          </a:p>
        </p:txBody>
      </p:sp>
      <p:sp>
        <p:nvSpPr>
          <p:cNvPr id="6" name="Slide Number Placeholder 5"/>
          <p:cNvSpPr>
            <a:spLocks noGrp="1"/>
          </p:cNvSpPr>
          <p:nvPr>
            <p:ph type="sldNum" sz="quarter" idx="12"/>
          </p:nvPr>
        </p:nvSpPr>
        <p:spPr/>
        <p:txBody>
          <a:bodyPr/>
          <a:lstStyle/>
          <a:p>
            <a:fld id="{7DC1BBB0-96F0-4077-A278-0F3FB5C104D3}" type="slidenum">
              <a:rPr lang="en-US" smtClean="0"/>
              <a:pPr/>
              <a:t>‹#›</a:t>
            </a:fld>
            <a:endParaRPr lang="en-US"/>
          </a:p>
        </p:txBody>
      </p:sp>
    </p:spTree>
    <p:extLst>
      <p:ext uri="{BB962C8B-B14F-4D97-AF65-F5344CB8AC3E}">
        <p14:creationId xmlns:p14="http://schemas.microsoft.com/office/powerpoint/2010/main" val="1090688253"/>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565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565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6994" y="758952"/>
            <a:ext cx="10055781" cy="3566160"/>
          </a:xfrm>
        </p:spPr>
        <p:txBody>
          <a:bodyPr anchor="b" anchorCtr="0">
            <a:normAutofit/>
          </a:bodyPr>
          <a:lstStyle>
            <a:lvl1pPr>
              <a:lnSpc>
                <a:spcPct val="85000"/>
              </a:lnSpc>
              <a:defRPr sz="7998"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6994" y="4453128"/>
            <a:ext cx="10055781" cy="1143000"/>
          </a:xfrm>
        </p:spPr>
        <p:txBody>
          <a:bodyPr lIns="91440" rIns="91440" anchor="t" anchorCtr="0">
            <a:normAutofit/>
          </a:bodyPr>
          <a:lstStyle>
            <a:lvl1pPr marL="0" indent="0">
              <a:buNone/>
              <a:defRPr sz="2399" cap="all" spc="200" baseline="0">
                <a:solidFill>
                  <a:schemeClr val="tx2"/>
                </a:solidFill>
                <a:latin typeface="+mj-lt"/>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F6906E3-B742-4986-90B6-990F07048832}" type="datetime1">
              <a:rPr lang="en-US" smtClean="0"/>
              <a:t>10/6/2025</a:t>
            </a:fld>
            <a:endParaRPr lang="en-US" dirty="0"/>
          </a:p>
        </p:txBody>
      </p:sp>
      <p:sp>
        <p:nvSpPr>
          <p:cNvPr id="5" name="Footer Placeholder 4"/>
          <p:cNvSpPr>
            <a:spLocks noGrp="1"/>
          </p:cNvSpPr>
          <p:nvPr>
            <p:ph type="ftr" sz="quarter" idx="11"/>
          </p:nvPr>
        </p:nvSpPr>
        <p:spPr/>
        <p:txBody>
          <a:bodyPr/>
          <a:lstStyle/>
          <a:p>
            <a:r>
              <a:rPr lang="en-US"/>
              <a:t>Add a footer</a:t>
            </a:r>
          </a:p>
        </p:txBody>
      </p:sp>
      <p:sp>
        <p:nvSpPr>
          <p:cNvPr id="6" name="Slide Number Placeholder 5"/>
          <p:cNvSpPr>
            <a:spLocks noGrp="1"/>
          </p:cNvSpPr>
          <p:nvPr>
            <p:ph type="sldNum" sz="quarter" idx="12"/>
          </p:nvPr>
        </p:nvSpPr>
        <p:spPr/>
        <p:txBody>
          <a:bodyPr/>
          <a:lstStyle/>
          <a:p>
            <a:fld id="{7DC1BBB0-96F0-4077-A278-0F3FB5C104D3}" type="slidenum">
              <a:rPr lang="en-US" smtClean="0"/>
              <a:pPr/>
              <a:t>‹#›</a:t>
            </a:fld>
            <a:endParaRPr lang="en-US"/>
          </a:p>
        </p:txBody>
      </p:sp>
      <p:cxnSp>
        <p:nvCxnSpPr>
          <p:cNvPr id="9" name="Straight Connector 8"/>
          <p:cNvCxnSpPr/>
          <p:nvPr/>
        </p:nvCxnSpPr>
        <p:spPr>
          <a:xfrm>
            <a:off x="1207344" y="4343400"/>
            <a:ext cx="9872948"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72083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6994" y="286604"/>
            <a:ext cx="10055781"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6993" y="1845734"/>
            <a:ext cx="4936474"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6301" y="1845735"/>
            <a:ext cx="4936474"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141A01-0FF1-467E-B344-8F7D0706474A}" type="datetime1">
              <a:rPr lang="en-US" smtClean="0"/>
              <a:pPr/>
              <a:t>10/6/2025</a:t>
            </a:fld>
            <a:endParaRPr lang="en-US" dirty="0"/>
          </a:p>
        </p:txBody>
      </p:sp>
      <p:sp>
        <p:nvSpPr>
          <p:cNvPr id="6" name="Footer Placeholder 5"/>
          <p:cNvSpPr>
            <a:spLocks noGrp="1"/>
          </p:cNvSpPr>
          <p:nvPr>
            <p:ph type="ftr" sz="quarter" idx="11"/>
          </p:nvPr>
        </p:nvSpPr>
        <p:spPr/>
        <p:txBody>
          <a:bodyPr/>
          <a:lstStyle/>
          <a:p>
            <a:r>
              <a:rPr lang="en-US"/>
              <a:t>Add a footer</a:t>
            </a:r>
          </a:p>
        </p:txBody>
      </p:sp>
      <p:sp>
        <p:nvSpPr>
          <p:cNvPr id="7" name="Slide Number Placeholder 6"/>
          <p:cNvSpPr>
            <a:spLocks noGrp="1"/>
          </p:cNvSpPr>
          <p:nvPr>
            <p:ph type="sldNum" sz="quarter" idx="12"/>
          </p:nvPr>
        </p:nvSpPr>
        <p:spPr/>
        <p:txBody>
          <a:bodyPr/>
          <a:lstStyle/>
          <a:p>
            <a:fld id="{7DC1BBB0-96F0-4077-A278-0F3FB5C104D3}" type="slidenum">
              <a:rPr lang="en-US" smtClean="0"/>
              <a:pPr/>
              <a:t>‹#›</a:t>
            </a:fld>
            <a:endParaRPr lang="en-US"/>
          </a:p>
        </p:txBody>
      </p:sp>
    </p:spTree>
    <p:extLst>
      <p:ext uri="{BB962C8B-B14F-4D97-AF65-F5344CB8AC3E}">
        <p14:creationId xmlns:p14="http://schemas.microsoft.com/office/powerpoint/2010/main" val="4052801939"/>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6994" y="286604"/>
            <a:ext cx="10055781"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6994" y="1846052"/>
            <a:ext cx="4936474" cy="736282"/>
          </a:xfrm>
        </p:spPr>
        <p:txBody>
          <a:bodyPr lIns="91440" rIns="91440" anchor="ctr">
            <a:normAutofit/>
          </a:bodyPr>
          <a:lstStyle>
            <a:lvl1pPr marL="0" indent="0">
              <a:buNone/>
              <a:defRPr sz="1999" b="0" cap="all" baseline="0">
                <a:solidFill>
                  <a:schemeClr val="tx2"/>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4" name="Content Placeholder 3"/>
          <p:cNvSpPr>
            <a:spLocks noGrp="1"/>
          </p:cNvSpPr>
          <p:nvPr>
            <p:ph sz="half" idx="2"/>
          </p:nvPr>
        </p:nvSpPr>
        <p:spPr>
          <a:xfrm>
            <a:off x="1096994" y="2582334"/>
            <a:ext cx="4936474"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6301" y="1846052"/>
            <a:ext cx="4936474" cy="736282"/>
          </a:xfrm>
        </p:spPr>
        <p:txBody>
          <a:bodyPr lIns="91440" rIns="91440" anchor="ctr">
            <a:normAutofit/>
          </a:bodyPr>
          <a:lstStyle>
            <a:lvl1pPr marL="0" indent="0">
              <a:buNone/>
              <a:defRPr sz="1999" b="0" cap="all" baseline="0">
                <a:solidFill>
                  <a:schemeClr val="tx2"/>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6301" y="2582334"/>
            <a:ext cx="4936474"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141A01-0FF1-467E-B344-8F7D0706474A}" type="datetime1">
              <a:rPr lang="en-US" smtClean="0"/>
              <a:pPr/>
              <a:t>10/6/2025</a:t>
            </a:fld>
            <a:endParaRPr lang="en-US" dirty="0"/>
          </a:p>
        </p:txBody>
      </p:sp>
      <p:sp>
        <p:nvSpPr>
          <p:cNvPr id="8" name="Footer Placeholder 7"/>
          <p:cNvSpPr>
            <a:spLocks noGrp="1"/>
          </p:cNvSpPr>
          <p:nvPr>
            <p:ph type="ftr" sz="quarter" idx="11"/>
          </p:nvPr>
        </p:nvSpPr>
        <p:spPr/>
        <p:txBody>
          <a:bodyPr/>
          <a:lstStyle/>
          <a:p>
            <a:r>
              <a:rPr lang="en-US"/>
              <a:t>Add a footer</a:t>
            </a:r>
          </a:p>
        </p:txBody>
      </p:sp>
      <p:sp>
        <p:nvSpPr>
          <p:cNvPr id="9" name="Slide Number Placeholder 8"/>
          <p:cNvSpPr>
            <a:spLocks noGrp="1"/>
          </p:cNvSpPr>
          <p:nvPr>
            <p:ph type="sldNum" sz="quarter" idx="12"/>
          </p:nvPr>
        </p:nvSpPr>
        <p:spPr/>
        <p:txBody>
          <a:bodyPr/>
          <a:lstStyle/>
          <a:p>
            <a:fld id="{7DC1BBB0-96F0-4077-A278-0F3FB5C104D3}" type="slidenum">
              <a:rPr lang="en-US" smtClean="0"/>
              <a:pPr/>
              <a:t>‹#›</a:t>
            </a:fld>
            <a:endParaRPr lang="en-US"/>
          </a:p>
        </p:txBody>
      </p:sp>
    </p:spTree>
    <p:extLst>
      <p:ext uri="{BB962C8B-B14F-4D97-AF65-F5344CB8AC3E}">
        <p14:creationId xmlns:p14="http://schemas.microsoft.com/office/powerpoint/2010/main" val="2653675352"/>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2293B8A-AC5E-448D-90F1-5F90DC8C0860}" type="datetime1">
              <a:rPr lang="en-US" smtClean="0"/>
              <a:t>10/6/2025</a:t>
            </a:fld>
            <a:endParaRPr lang="en-US"/>
          </a:p>
        </p:txBody>
      </p:sp>
      <p:sp>
        <p:nvSpPr>
          <p:cNvPr id="4" name="Footer Placeholder 3"/>
          <p:cNvSpPr>
            <a:spLocks noGrp="1"/>
          </p:cNvSpPr>
          <p:nvPr>
            <p:ph type="ftr" sz="quarter" idx="11"/>
          </p:nvPr>
        </p:nvSpPr>
        <p:spPr/>
        <p:txBody>
          <a:bodyPr/>
          <a:lstStyle/>
          <a:p>
            <a:r>
              <a:rPr lang="en-US"/>
              <a:t>Add a footer</a:t>
            </a:r>
          </a:p>
        </p:txBody>
      </p:sp>
      <p:sp>
        <p:nvSpPr>
          <p:cNvPr id="5" name="Slide Number Placeholder 4"/>
          <p:cNvSpPr>
            <a:spLocks noGrp="1"/>
          </p:cNvSpPr>
          <p:nvPr>
            <p:ph type="sldNum" sz="quarter" idx="12"/>
          </p:nvPr>
        </p:nvSpPr>
        <p:spPr/>
        <p:txBody>
          <a:bodyPr/>
          <a:lstStyle/>
          <a:p>
            <a:fld id="{7DC1BBB0-96F0-4077-A278-0F3FB5C104D3}" type="slidenum">
              <a:rPr lang="en-US" smtClean="0"/>
              <a:t>‹#›</a:t>
            </a:fld>
            <a:endParaRPr lang="en-US"/>
          </a:p>
        </p:txBody>
      </p:sp>
    </p:spTree>
    <p:extLst>
      <p:ext uri="{BB962C8B-B14F-4D97-AF65-F5344CB8AC3E}">
        <p14:creationId xmlns:p14="http://schemas.microsoft.com/office/powerpoint/2010/main" val="3776418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565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565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40D0D57-1DF2-4CE0-A88F-4398D994BF4C}" type="datetime1">
              <a:rPr lang="en-US" smtClean="0"/>
              <a:t>10/6/2025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Add a footer</a:t>
            </a:r>
            <a:endParaRPr lang="en-US" dirty="0"/>
          </a:p>
        </p:txBody>
      </p:sp>
      <p:sp>
        <p:nvSpPr>
          <p:cNvPr id="9" name="Slide Number Placeholder 8"/>
          <p:cNvSpPr>
            <a:spLocks noGrp="1"/>
          </p:cNvSpPr>
          <p:nvPr>
            <p:ph type="sldNum" sz="quarter" idx="12"/>
          </p:nvPr>
        </p:nvSpPr>
        <p:spPr/>
        <p:txBody>
          <a:bodyPr/>
          <a:lstStyle/>
          <a:p>
            <a:fld id="{7DC1BBB0-96F0-4077-A278-0F3FB5C104D3}" type="slidenum">
              <a:rPr lang="en-US" smtClean="0"/>
              <a:pPr/>
              <a:t>‹#›</a:t>
            </a:fld>
            <a:endParaRPr lang="en-US" dirty="0"/>
          </a:p>
        </p:txBody>
      </p:sp>
    </p:spTree>
    <p:extLst>
      <p:ext uri="{BB962C8B-B14F-4D97-AF65-F5344CB8AC3E}">
        <p14:creationId xmlns:p14="http://schemas.microsoft.com/office/powerpoint/2010/main" val="984628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7" y="0"/>
            <a:ext cx="404973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39019" y="0"/>
            <a:ext cx="6399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081" y="594359"/>
            <a:ext cx="3199567" cy="2286000"/>
          </a:xfrm>
        </p:spPr>
        <p:txBody>
          <a:bodyPr anchor="b">
            <a:normAutofit/>
          </a:bodyPr>
          <a:lstStyle>
            <a:lvl1pPr>
              <a:defRPr sz="3599"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799350" y="731520"/>
            <a:ext cx="6490549"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081" y="2926080"/>
            <a:ext cx="3199567" cy="3379124"/>
          </a:xfrm>
        </p:spPr>
        <p:txBody>
          <a:bodyPr lIns="91440" rIns="91440">
            <a:normAutofit/>
          </a:bodyPr>
          <a:lstStyle>
            <a:lvl1pPr marL="0" indent="0">
              <a:buNone/>
              <a:defRPr sz="1500">
                <a:solidFill>
                  <a:srgbClr val="FFFFFF"/>
                </a:solidFill>
              </a:defRPr>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391" y="6459786"/>
            <a:ext cx="2617828" cy="365125"/>
          </a:xfrm>
        </p:spPr>
        <p:txBody>
          <a:bodyPr/>
          <a:lstStyle>
            <a:lvl1pPr algn="l">
              <a:defRPr/>
            </a:lvl1pPr>
          </a:lstStyle>
          <a:p>
            <a:fld id="{0D141A01-0FF1-467E-B344-8F7D0706474A}" type="datetime1">
              <a:rPr lang="en-US" smtClean="0"/>
              <a:pPr/>
              <a:t>10/6/2025</a:t>
            </a:fld>
            <a:endParaRPr lang="en-US" dirty="0"/>
          </a:p>
        </p:txBody>
      </p:sp>
      <p:sp>
        <p:nvSpPr>
          <p:cNvPr id="6" name="Footer Placeholder 5"/>
          <p:cNvSpPr>
            <a:spLocks noGrp="1"/>
          </p:cNvSpPr>
          <p:nvPr>
            <p:ph type="ftr" sz="quarter" idx="11"/>
          </p:nvPr>
        </p:nvSpPr>
        <p:spPr>
          <a:xfrm>
            <a:off x="4799350" y="6459786"/>
            <a:ext cx="4646990" cy="365125"/>
          </a:xfrm>
        </p:spPr>
        <p:txBody>
          <a:bodyPr/>
          <a:lstStyle>
            <a:lvl1pPr algn="l">
              <a:defRPr>
                <a:solidFill>
                  <a:schemeClr val="tx2"/>
                </a:solidFill>
              </a:defRPr>
            </a:lvl1pPr>
          </a:lstStyle>
          <a:p>
            <a:r>
              <a:rPr lang="en-US"/>
              <a:t>Add a footer</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DC1BBB0-96F0-4077-A278-0F3FB5C104D3}" type="slidenum">
              <a:rPr lang="en-US" smtClean="0"/>
              <a:pPr/>
              <a:t>‹#›</a:t>
            </a:fld>
            <a:endParaRPr lang="en-US"/>
          </a:p>
        </p:txBody>
      </p:sp>
    </p:spTree>
    <p:extLst>
      <p:ext uri="{BB962C8B-B14F-4D97-AF65-F5344CB8AC3E}">
        <p14:creationId xmlns:p14="http://schemas.microsoft.com/office/powerpoint/2010/main" val="1330268868"/>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5651"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565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6994" y="5074920"/>
            <a:ext cx="10110630" cy="822960"/>
          </a:xfrm>
        </p:spPr>
        <p:txBody>
          <a:bodyPr lIns="91440" tIns="0" rIns="91440" bIns="0" anchor="b">
            <a:noAutofit/>
          </a:bodyPr>
          <a:lstStyle>
            <a:lvl1pPr>
              <a:defRPr sz="3599"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88810" cy="4915076"/>
          </a:xfrm>
          <a:blipFill>
            <a:blip r:embed="rId2"/>
            <a:stretch>
              <a:fillRect/>
            </a:stretch>
          </a:blipFill>
        </p:spPr>
        <p:txBody>
          <a:bodyPr lIns="457200" tIns="457200" anchor="t"/>
          <a:lstStyle>
            <a:lvl1pPr marL="0" indent="0">
              <a:buNone/>
              <a:defRPr sz="3199">
                <a:solidFill>
                  <a:schemeClr val="bg1"/>
                </a:solidFill>
              </a:defRPr>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r>
              <a:rPr lang="en-US"/>
              <a:t>Click icon to add picture</a:t>
            </a:r>
            <a:endParaRPr lang="en-US" dirty="0"/>
          </a:p>
        </p:txBody>
      </p:sp>
      <p:sp>
        <p:nvSpPr>
          <p:cNvPr id="4" name="Text Placeholder 3"/>
          <p:cNvSpPr>
            <a:spLocks noGrp="1"/>
          </p:cNvSpPr>
          <p:nvPr>
            <p:ph type="body" sz="half" idx="2"/>
          </p:nvPr>
        </p:nvSpPr>
        <p:spPr>
          <a:xfrm>
            <a:off x="1096994" y="5907023"/>
            <a:ext cx="1011063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D141A01-0FF1-467E-B344-8F7D0706474A}" type="datetime1">
              <a:rPr lang="en-US" smtClean="0"/>
              <a:pPr/>
              <a:t>10/6/2025</a:t>
            </a:fld>
            <a:endParaRPr lang="en-US" dirty="0"/>
          </a:p>
        </p:txBody>
      </p:sp>
      <p:sp>
        <p:nvSpPr>
          <p:cNvPr id="6" name="Footer Placeholder 5"/>
          <p:cNvSpPr>
            <a:spLocks noGrp="1"/>
          </p:cNvSpPr>
          <p:nvPr>
            <p:ph type="ftr" sz="quarter" idx="11"/>
          </p:nvPr>
        </p:nvSpPr>
        <p:spPr/>
        <p:txBody>
          <a:bodyPr/>
          <a:lstStyle/>
          <a:p>
            <a:r>
              <a:rPr lang="en-US"/>
              <a:t>Add a footer</a:t>
            </a:r>
          </a:p>
        </p:txBody>
      </p:sp>
      <p:sp>
        <p:nvSpPr>
          <p:cNvPr id="7" name="Slide Number Placeholder 6"/>
          <p:cNvSpPr>
            <a:spLocks noGrp="1"/>
          </p:cNvSpPr>
          <p:nvPr>
            <p:ph type="sldNum" sz="quarter" idx="12"/>
          </p:nvPr>
        </p:nvSpPr>
        <p:spPr/>
        <p:txBody>
          <a:bodyPr/>
          <a:lstStyle/>
          <a:p>
            <a:fld id="{7DC1BBB0-96F0-4077-A278-0F3FB5C104D3}" type="slidenum">
              <a:rPr lang="en-US" smtClean="0"/>
              <a:pPr/>
              <a:t>‹#›</a:t>
            </a:fld>
            <a:endParaRPr lang="en-US"/>
          </a:p>
        </p:txBody>
      </p:sp>
    </p:spTree>
    <p:extLst>
      <p:ext uri="{BB962C8B-B14F-4D97-AF65-F5344CB8AC3E}">
        <p14:creationId xmlns:p14="http://schemas.microsoft.com/office/powerpoint/2010/main" val="990646361"/>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88826"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6994" y="286604"/>
            <a:ext cx="10055781"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6994" y="1845734"/>
            <a:ext cx="1005578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6995" y="6459786"/>
            <a:ext cx="2471627" cy="365125"/>
          </a:xfrm>
          <a:prstGeom prst="rect">
            <a:avLst/>
          </a:prstGeom>
        </p:spPr>
        <p:txBody>
          <a:bodyPr vert="horz" lIns="91440" tIns="45720" rIns="91440" bIns="45720" rtlCol="0" anchor="ctr"/>
          <a:lstStyle>
            <a:lvl1pPr algn="l">
              <a:defRPr sz="900">
                <a:solidFill>
                  <a:srgbClr val="FFFFFF"/>
                </a:solidFill>
              </a:defRPr>
            </a:lvl1pPr>
          </a:lstStyle>
          <a:p>
            <a:fld id="{0D141A01-0FF1-467E-B344-8F7D0706474A}" type="datetime1">
              <a:rPr lang="en-US" smtClean="0"/>
              <a:pPr/>
              <a:t>10/6/2025</a:t>
            </a:fld>
            <a:endParaRPr lang="en-US" dirty="0"/>
          </a:p>
        </p:txBody>
      </p:sp>
      <p:sp>
        <p:nvSpPr>
          <p:cNvPr id="5" name="Footer Placeholder 4"/>
          <p:cNvSpPr>
            <a:spLocks noGrp="1"/>
          </p:cNvSpPr>
          <p:nvPr>
            <p:ph type="ftr" sz="quarter" idx="3"/>
          </p:nvPr>
        </p:nvSpPr>
        <p:spPr>
          <a:xfrm>
            <a:off x="3685225" y="6459786"/>
            <a:ext cx="4821548"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Add a footer</a:t>
            </a:r>
          </a:p>
        </p:txBody>
      </p:sp>
      <p:sp>
        <p:nvSpPr>
          <p:cNvPr id="6" name="Slide Number Placeholder 5"/>
          <p:cNvSpPr>
            <a:spLocks noGrp="1"/>
          </p:cNvSpPr>
          <p:nvPr>
            <p:ph type="sldNum" sz="quarter" idx="4"/>
          </p:nvPr>
        </p:nvSpPr>
        <p:spPr>
          <a:xfrm>
            <a:off x="9897880" y="6459786"/>
            <a:ext cx="1311683" cy="365125"/>
          </a:xfrm>
          <a:prstGeom prst="rect">
            <a:avLst/>
          </a:prstGeom>
        </p:spPr>
        <p:txBody>
          <a:bodyPr vert="horz" lIns="91440" tIns="45720" rIns="91440" bIns="45720" rtlCol="0" anchor="ctr"/>
          <a:lstStyle>
            <a:lvl1pPr algn="r">
              <a:defRPr sz="1050">
                <a:solidFill>
                  <a:srgbClr val="FFFFFF"/>
                </a:solidFill>
              </a:defRPr>
            </a:lvl1pPr>
          </a:lstStyle>
          <a:p>
            <a:fld id="{7DC1BBB0-96F0-4077-A278-0F3FB5C104D3}" type="slidenum">
              <a:rPr lang="en-US" smtClean="0"/>
              <a:pPr/>
              <a:t>‹#›</a:t>
            </a:fld>
            <a:endParaRPr lang="en-US"/>
          </a:p>
        </p:txBody>
      </p:sp>
      <p:cxnSp>
        <p:nvCxnSpPr>
          <p:cNvPr id="10" name="Straight Connector 9"/>
          <p:cNvCxnSpPr/>
          <p:nvPr/>
        </p:nvCxnSpPr>
        <p:spPr>
          <a:xfrm>
            <a:off x="1193221" y="1737845"/>
            <a:ext cx="9964364"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3718421"/>
      </p:ext>
    </p:extLst>
  </p:cSld>
  <p:clrMap bg1="lt1" tx1="dk1" bg2="lt2" tx2="dk2" accent1="accent1" accent2="accent2" accent3="accent3" accent4="accent4" accent5="accent5" accent6="accent6" hlink="hlink" folHlink="folHlink"/>
  <p:sldLayoutIdLst>
    <p:sldLayoutId id="2147485608" r:id="rId1"/>
    <p:sldLayoutId id="2147485609" r:id="rId2"/>
    <p:sldLayoutId id="2147485610" r:id="rId3"/>
    <p:sldLayoutId id="2147485611" r:id="rId4"/>
    <p:sldLayoutId id="2147485612" r:id="rId5"/>
    <p:sldLayoutId id="2147485613" r:id="rId6"/>
    <p:sldLayoutId id="2147485614" r:id="rId7"/>
    <p:sldLayoutId id="2147485615" r:id="rId8"/>
    <p:sldLayoutId id="2147485616" r:id="rId9"/>
    <p:sldLayoutId id="2147485617" r:id="rId10"/>
    <p:sldLayoutId id="2147485618"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126" rtl="0" eaLnBrk="1" latinLnBrk="0" hangingPunct="1">
        <a:lnSpc>
          <a:spcPct val="85000"/>
        </a:lnSpc>
        <a:spcBef>
          <a:spcPct val="0"/>
        </a:spcBef>
        <a:buNone/>
        <a:defRPr sz="4799" kern="1200" spc="-50" baseline="0">
          <a:solidFill>
            <a:schemeClr val="tx1">
              <a:lumMod val="75000"/>
              <a:lumOff val="25000"/>
            </a:schemeClr>
          </a:solidFill>
          <a:latin typeface="+mj-lt"/>
          <a:ea typeface="+mj-ea"/>
          <a:cs typeface="+mj-cs"/>
        </a:defRPr>
      </a:lvl1pPr>
    </p:titleStyle>
    <p:bodyStyle>
      <a:lvl1pPr marL="91413" indent="-91413" algn="l" defTabSz="914126"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1999" kern="1200">
          <a:solidFill>
            <a:schemeClr val="tx1">
              <a:lumMod val="75000"/>
              <a:lumOff val="25000"/>
            </a:schemeClr>
          </a:solidFill>
          <a:latin typeface="+mn-lt"/>
          <a:ea typeface="+mn-ea"/>
          <a:cs typeface="+mn-cs"/>
        </a:defRPr>
      </a:lvl1pPr>
      <a:lvl2pPr marL="383933" indent="-182825" algn="l" defTabSz="914126" rtl="0" eaLnBrk="1" latinLnBrk="0" hangingPunct="1">
        <a:lnSpc>
          <a:spcPct val="90000"/>
        </a:lnSpc>
        <a:spcBef>
          <a:spcPts val="200"/>
        </a:spcBef>
        <a:spcAft>
          <a:spcPts val="400"/>
        </a:spcAft>
        <a:buClr>
          <a:schemeClr val="accent1"/>
        </a:buClr>
        <a:buFont typeface="Calibri" pitchFamily="34" charset="0"/>
        <a:buChar char="◦"/>
        <a:defRPr sz="1799" kern="1200">
          <a:solidFill>
            <a:schemeClr val="tx1">
              <a:lumMod val="75000"/>
              <a:lumOff val="25000"/>
            </a:schemeClr>
          </a:solidFill>
          <a:latin typeface="+mn-lt"/>
          <a:ea typeface="+mn-ea"/>
          <a:cs typeface="+mn-cs"/>
        </a:defRPr>
      </a:lvl2pPr>
      <a:lvl3pPr marL="566758" indent="-182825"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583" indent="-182825"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408" indent="-182825"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099670" indent="-228531"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299610" indent="-228531"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499550" indent="-228531"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699490" indent="-228531"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guide id="3" pos="1007" userDrawn="1">
          <p15:clr>
            <a:srgbClr val="F26B43"/>
          </p15:clr>
        </p15:guide>
        <p15:guide id="4" pos="719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hyperlink" Target="packetalk.ne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4038600"/>
            <a:ext cx="12188825" cy="1143000"/>
          </a:xfrm>
          <a:solidFill>
            <a:schemeClr val="accent2">
              <a:lumMod val="60000"/>
              <a:lumOff val="40000"/>
            </a:schemeClr>
          </a:solidFill>
        </p:spPr>
        <p:txBody>
          <a:bodyPr>
            <a:normAutofit/>
          </a:bodyPr>
          <a:lstStyle/>
          <a:p>
            <a:pPr algn="ctr"/>
            <a:r>
              <a:rPr lang="en-US" sz="6600" b="1" dirty="0">
                <a:solidFill>
                  <a:schemeClr val="tx1"/>
                </a:solidFill>
                <a:effectLst>
                  <a:outerShdw blurRad="38100" dist="38100" dir="2700000" algn="tl">
                    <a:srgbClr val="000000">
                      <a:alpha val="43137"/>
                    </a:srgbClr>
                  </a:outerShdw>
                </a:effectLst>
                <a:latin typeface="Algerian" panose="04020705040A02060702" pitchFamily="82" charset="0"/>
              </a:rPr>
              <a:t>PACKETTALK</a:t>
            </a:r>
          </a:p>
        </p:txBody>
      </p:sp>
      <p:pic>
        <p:nvPicPr>
          <p:cNvPr id="4" name="Picture 3">
            <a:extLst>
              <a:ext uri="{FF2B5EF4-FFF2-40B4-BE49-F238E27FC236}">
                <a16:creationId xmlns:a16="http://schemas.microsoft.com/office/drawing/2014/main" id="{20D42B04-AD57-4506-B72C-968702998A6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51212" y="838200"/>
            <a:ext cx="3276600" cy="1219200"/>
          </a:xfrm>
          <a:prstGeom prst="rect">
            <a:avLst/>
          </a:prstGeom>
        </p:spPr>
      </p:pic>
    </p:spTree>
    <p:extLst>
      <p:ext uri="{BB962C8B-B14F-4D97-AF65-F5344CB8AC3E}">
        <p14:creationId xmlns:p14="http://schemas.microsoft.com/office/powerpoint/2010/main" val="4919960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31E2F-14A3-425B-A6C3-47163E0CD709}"/>
              </a:ext>
            </a:extLst>
          </p:cNvPr>
          <p:cNvSpPr>
            <a:spLocks noGrp="1"/>
          </p:cNvSpPr>
          <p:nvPr>
            <p:ph type="title"/>
          </p:nvPr>
        </p:nvSpPr>
        <p:spPr>
          <a:xfrm>
            <a:off x="0" y="0"/>
            <a:ext cx="12161837" cy="1219200"/>
          </a:xfrm>
          <a:solidFill>
            <a:schemeClr val="accent2">
              <a:lumMod val="60000"/>
              <a:lumOff val="40000"/>
            </a:schemeClr>
          </a:solidFill>
        </p:spPr>
        <p:txBody>
          <a:bodyPr>
            <a:noAutofit/>
          </a:bodyPr>
          <a:lstStyle/>
          <a:p>
            <a:pPr algn="ctr"/>
            <a:r>
              <a:rPr lang="en-US" sz="4000" b="1" dirty="0">
                <a:solidFill>
                  <a:schemeClr val="tx1"/>
                </a:solidFill>
                <a:effectLst>
                  <a:outerShdw blurRad="38100" dist="38100" dir="2700000" algn="tl">
                    <a:srgbClr val="000000">
                      <a:alpha val="43137"/>
                    </a:srgbClr>
                  </a:outerShdw>
                </a:effectLst>
                <a:latin typeface="Algerian" panose="04020705040A02060702" pitchFamily="82" charset="0"/>
                <a:ea typeface="Tahoma" panose="020B0604030504040204" pitchFamily="34" charset="0"/>
                <a:cs typeface="Tahoma" panose="020B0604030504040204" pitchFamily="34" charset="0"/>
              </a:rPr>
              <a:t>Security Cameras Company / Best Business Surveillance System</a:t>
            </a:r>
          </a:p>
        </p:txBody>
      </p:sp>
      <p:sp>
        <p:nvSpPr>
          <p:cNvPr id="3" name="Content Placeholder 2">
            <a:extLst>
              <a:ext uri="{FF2B5EF4-FFF2-40B4-BE49-F238E27FC236}">
                <a16:creationId xmlns:a16="http://schemas.microsoft.com/office/drawing/2014/main" id="{FFB32937-DF2C-4A68-9E53-1D11B8011F94}"/>
              </a:ext>
            </a:extLst>
          </p:cNvPr>
          <p:cNvSpPr>
            <a:spLocks noGrp="1"/>
          </p:cNvSpPr>
          <p:nvPr>
            <p:ph sz="half" idx="1"/>
          </p:nvPr>
        </p:nvSpPr>
        <p:spPr>
          <a:xfrm>
            <a:off x="379412" y="1828800"/>
            <a:ext cx="6172200" cy="4038600"/>
          </a:xfrm>
          <a:solidFill>
            <a:schemeClr val="accent2">
              <a:lumMod val="60000"/>
              <a:lumOff val="40000"/>
            </a:schemeClr>
          </a:solidFill>
        </p:spPr>
        <p:txBody>
          <a:bodyPr>
            <a:normAutofit fontScale="92500"/>
          </a:bodyPr>
          <a:lstStyle/>
          <a:p>
            <a:pPr marL="0" marR="0" algn="just">
              <a:lnSpc>
                <a:spcPct val="107000"/>
              </a:lnSpc>
              <a:spcBef>
                <a:spcPts val="0"/>
              </a:spcBef>
              <a:spcAft>
                <a:spcPts val="800"/>
              </a:spcAft>
            </a:pPr>
            <a:r>
              <a:rPr lang="en-US" sz="1500" dirty="0" err="1">
                <a:effectLst/>
                <a:latin typeface="Tahoma" panose="020B0604030504040204" pitchFamily="34" charset="0"/>
                <a:ea typeface="Tahoma" panose="020B0604030504040204" pitchFamily="34" charset="0"/>
                <a:cs typeface="Tahoma" panose="020B0604030504040204" pitchFamily="34" charset="0"/>
              </a:rPr>
              <a:t>Packetalk</a:t>
            </a:r>
            <a:r>
              <a:rPr lang="en-US" sz="1500" dirty="0">
                <a:effectLst/>
                <a:latin typeface="Tahoma" panose="020B0604030504040204" pitchFamily="34" charset="0"/>
                <a:ea typeface="Tahoma" panose="020B0604030504040204" pitchFamily="34" charset="0"/>
                <a:cs typeface="Tahoma" panose="020B0604030504040204" pitchFamily="34" charset="0"/>
              </a:rPr>
              <a:t> stands out as a top-tier </a:t>
            </a:r>
            <a:r>
              <a:rPr lang="en-US" sz="1500" u="sng" dirty="0">
                <a:solidFill>
                  <a:srgbClr val="FF0000"/>
                </a:solidFill>
                <a:effectLst/>
                <a:latin typeface="Tahoma" panose="020B0604030504040204" pitchFamily="34" charset="0"/>
                <a:ea typeface="Tahoma" panose="020B0604030504040204" pitchFamily="34" charset="0"/>
                <a:cs typeface="Tahoma" panose="020B0604030504040204" pitchFamily="34" charset="0"/>
              </a:rPr>
              <a:t>Company for Security Cameras </a:t>
            </a:r>
            <a:r>
              <a:rPr lang="en-US" sz="1500" dirty="0">
                <a:effectLst/>
                <a:latin typeface="Tahoma" panose="020B0604030504040204" pitchFamily="34" charset="0"/>
                <a:ea typeface="Tahoma" panose="020B0604030504040204" pitchFamily="34" charset="0"/>
                <a:cs typeface="Tahoma" panose="020B0604030504040204" pitchFamily="34" charset="0"/>
              </a:rPr>
              <a:t>that are equipped with unique and valuable features. Their cameras are engineered to produce high-quality images, performing exceptionally well even in ultra-low light conditions. Beyond just cameras, it also provides supplementary security solutions like trailers, software, and network systems designed to help detect and deter illegal activities. If you are seeking a reliable monitoring product for the security of your home or office, get in touch with the </a:t>
            </a:r>
            <a:r>
              <a:rPr lang="en-US" sz="1500" dirty="0" err="1">
                <a:effectLst/>
                <a:latin typeface="Tahoma" panose="020B0604030504040204" pitchFamily="34" charset="0"/>
                <a:ea typeface="Tahoma" panose="020B0604030504040204" pitchFamily="34" charset="0"/>
                <a:cs typeface="Tahoma" panose="020B0604030504040204" pitchFamily="34" charset="0"/>
              </a:rPr>
              <a:t>Packetalk</a:t>
            </a:r>
            <a:r>
              <a:rPr lang="en-US" sz="1500" dirty="0">
                <a:effectLst/>
                <a:latin typeface="Tahoma" panose="020B0604030504040204" pitchFamily="34" charset="0"/>
                <a:ea typeface="Tahoma" panose="020B0604030504040204" pitchFamily="34" charset="0"/>
                <a:cs typeface="Tahoma" panose="020B0604030504040204" pitchFamily="34" charset="0"/>
              </a:rPr>
              <a:t> team! </a:t>
            </a:r>
          </a:p>
          <a:p>
            <a:pPr marL="0" marR="0" indent="0" algn="just">
              <a:lnSpc>
                <a:spcPct val="107000"/>
              </a:lnSpc>
              <a:spcBef>
                <a:spcPts val="0"/>
              </a:spcBef>
              <a:spcAft>
                <a:spcPts val="800"/>
              </a:spcAft>
              <a:buNone/>
            </a:pPr>
            <a:r>
              <a:rPr lang="en-US" sz="1500" dirty="0">
                <a:effectLst/>
                <a:latin typeface="Tahoma" panose="020B0604030504040204" pitchFamily="34" charset="0"/>
                <a:ea typeface="Tahoma" panose="020B0604030504040204" pitchFamily="34" charset="0"/>
                <a:cs typeface="Tahoma" panose="020B0604030504040204" pitchFamily="34" charset="0"/>
              </a:rPr>
              <a:t>Government officials and business professionals consistently select </a:t>
            </a:r>
            <a:r>
              <a:rPr lang="en-US" sz="1500" dirty="0" err="1">
                <a:effectLst/>
                <a:latin typeface="Tahoma" panose="020B0604030504040204" pitchFamily="34" charset="0"/>
                <a:ea typeface="Tahoma" panose="020B0604030504040204" pitchFamily="34" charset="0"/>
                <a:cs typeface="Tahoma" panose="020B0604030504040204" pitchFamily="34" charset="0"/>
              </a:rPr>
              <a:t>Packetalk</a:t>
            </a:r>
            <a:r>
              <a:rPr lang="en-US" sz="1500" dirty="0">
                <a:effectLst/>
                <a:latin typeface="Tahoma" panose="020B0604030504040204" pitchFamily="34" charset="0"/>
                <a:ea typeface="Tahoma" panose="020B0604030504040204" pitchFamily="34" charset="0"/>
                <a:cs typeface="Tahoma" panose="020B0604030504040204" pitchFamily="34" charset="0"/>
              </a:rPr>
              <a:t> as their preferred monitoring solution because of its robust security features, reliable performance, and comprehensive coverage capabilities. It delivers enterprise-grade surveillance technology that meets the stringent requirements of federal agencies and corporate environments and provides real-time threat detection and advanced analytics that enable proactive security management. Whether you want to get the benefits of the </a:t>
            </a:r>
            <a:r>
              <a:rPr lang="en-US" sz="1500" u="sng" dirty="0">
                <a:solidFill>
                  <a:srgbClr val="FF0000"/>
                </a:solidFill>
                <a:effectLst/>
                <a:latin typeface="Tahoma" panose="020B0604030504040204" pitchFamily="34" charset="0"/>
                <a:ea typeface="Tahoma" panose="020B0604030504040204" pitchFamily="34" charset="0"/>
                <a:cs typeface="Tahoma" panose="020B0604030504040204" pitchFamily="34" charset="0"/>
              </a:rPr>
              <a:t>Best Business Surveillance System </a:t>
            </a:r>
            <a:r>
              <a:rPr lang="en-US" sz="1500" dirty="0">
                <a:effectLst/>
                <a:latin typeface="Tahoma" panose="020B0604030504040204" pitchFamily="34" charset="0"/>
                <a:ea typeface="Tahoma" panose="020B0604030504040204" pitchFamily="34" charset="0"/>
                <a:cs typeface="Tahoma" panose="020B0604030504040204" pitchFamily="34" charset="0"/>
              </a:rPr>
              <a:t>or enhance the security of your secret location, contact us at 201 355 3323. </a:t>
            </a:r>
          </a:p>
          <a:p>
            <a:pPr marL="0" marR="0" indent="0" algn="just">
              <a:lnSpc>
                <a:spcPct val="107000"/>
              </a:lnSpc>
              <a:spcBef>
                <a:spcPts val="0"/>
              </a:spcBef>
              <a:spcAft>
                <a:spcPts val="800"/>
              </a:spcAft>
              <a:buNone/>
            </a:pPr>
            <a:endParaRPr lang="en-US" sz="140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p:txBody>
      </p:sp>
      <p:pic>
        <p:nvPicPr>
          <p:cNvPr id="5" name="Picture 4">
            <a:extLst>
              <a:ext uri="{FF2B5EF4-FFF2-40B4-BE49-F238E27FC236}">
                <a16:creationId xmlns:a16="http://schemas.microsoft.com/office/drawing/2014/main" id="{AC747841-C042-4566-A4ED-AB2C8F4BC6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85012" y="1912144"/>
            <a:ext cx="4033837" cy="3879056"/>
          </a:xfrm>
          <a:prstGeom prst="rect">
            <a:avLst/>
          </a:prstGeom>
        </p:spPr>
      </p:pic>
    </p:spTree>
    <p:extLst>
      <p:ext uri="{BB962C8B-B14F-4D97-AF65-F5344CB8AC3E}">
        <p14:creationId xmlns:p14="http://schemas.microsoft.com/office/powerpoint/2010/main" val="1122618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61212-A8A8-4CFC-AC02-F5FFA65C2B69}"/>
              </a:ext>
            </a:extLst>
          </p:cNvPr>
          <p:cNvSpPr>
            <a:spLocks noGrp="1"/>
          </p:cNvSpPr>
          <p:nvPr>
            <p:ph type="title"/>
          </p:nvPr>
        </p:nvSpPr>
        <p:spPr>
          <a:xfrm>
            <a:off x="-1" y="8467"/>
            <a:ext cx="12188825" cy="1117600"/>
          </a:xfrm>
          <a:solidFill>
            <a:schemeClr val="accent2">
              <a:lumMod val="60000"/>
              <a:lumOff val="40000"/>
            </a:schemeClr>
          </a:solidFill>
        </p:spPr>
        <p:txBody>
          <a:bodyPr>
            <a:noAutofit/>
          </a:bodyPr>
          <a:lstStyle/>
          <a:p>
            <a:pPr algn="ctr"/>
            <a:r>
              <a:rPr lang="en-US" sz="3600" b="1" dirty="0">
                <a:solidFill>
                  <a:schemeClr val="tx1"/>
                </a:solidFill>
                <a:effectLst>
                  <a:outerShdw blurRad="38100" dist="38100" dir="2700000" algn="tl">
                    <a:srgbClr val="000000">
                      <a:alpha val="43137"/>
                    </a:srgbClr>
                  </a:outerShdw>
                </a:effectLst>
                <a:latin typeface="Algerian" panose="04020705040A02060702" pitchFamily="82" charset="0"/>
                <a:ea typeface="Calibri" panose="020F0502020204030204" pitchFamily="34" charset="0"/>
                <a:cs typeface="Times New Roman" panose="02020603050405020304" pitchFamily="18" charset="0"/>
              </a:rPr>
              <a:t>Outdoor Camera and Light / Outdoor Surveillance Camera System</a:t>
            </a:r>
            <a:endParaRPr lang="en-US" sz="3600" b="1" dirty="0">
              <a:solidFill>
                <a:schemeClr val="tx1"/>
              </a:solidFill>
              <a:effectLst>
                <a:outerShdw blurRad="38100" dist="38100" dir="2700000" algn="tl">
                  <a:srgbClr val="000000">
                    <a:alpha val="43137"/>
                  </a:srgbClr>
                </a:outerShdw>
              </a:effectLst>
              <a:latin typeface="Algerian" panose="04020705040A02060702" pitchFamily="82" charset="0"/>
            </a:endParaRPr>
          </a:p>
        </p:txBody>
      </p:sp>
      <p:sp>
        <p:nvSpPr>
          <p:cNvPr id="3" name="Content Placeholder 2">
            <a:extLst>
              <a:ext uri="{FF2B5EF4-FFF2-40B4-BE49-F238E27FC236}">
                <a16:creationId xmlns:a16="http://schemas.microsoft.com/office/drawing/2014/main" id="{0E223619-D191-470C-85E0-9386134396F1}"/>
              </a:ext>
            </a:extLst>
          </p:cNvPr>
          <p:cNvSpPr>
            <a:spLocks noGrp="1"/>
          </p:cNvSpPr>
          <p:nvPr>
            <p:ph sz="half" idx="1"/>
          </p:nvPr>
        </p:nvSpPr>
        <p:spPr>
          <a:xfrm>
            <a:off x="379412" y="1676400"/>
            <a:ext cx="6400800" cy="4436533"/>
          </a:xfrm>
          <a:solidFill>
            <a:schemeClr val="accent2">
              <a:lumMod val="60000"/>
              <a:lumOff val="40000"/>
            </a:schemeClr>
          </a:solidFill>
        </p:spPr>
        <p:txBody>
          <a:bodyPr>
            <a:noAutofit/>
          </a:bodyPr>
          <a:lstStyle/>
          <a:p>
            <a:pPr marL="0" marR="0" algn="just">
              <a:lnSpc>
                <a:spcPct val="107000"/>
              </a:lnSpc>
              <a:spcBef>
                <a:spcPts val="0"/>
              </a:spcBef>
              <a:spcAft>
                <a:spcPts val="800"/>
              </a:spcAft>
            </a:pPr>
            <a:r>
              <a:rPr lang="en-US" sz="1400" dirty="0">
                <a:effectLst/>
                <a:latin typeface="Tahoma" panose="020B0604030504040204" pitchFamily="34" charset="0"/>
                <a:ea typeface="Tahoma" panose="020B0604030504040204" pitchFamily="34" charset="0"/>
                <a:cs typeface="Tahoma" panose="020B0604030504040204" pitchFamily="34" charset="0"/>
              </a:rPr>
              <a:t>Many customers choose </a:t>
            </a:r>
            <a:r>
              <a:rPr lang="en-US" sz="1400" dirty="0" err="1">
                <a:effectLst/>
                <a:latin typeface="Tahoma" panose="020B0604030504040204" pitchFamily="34" charset="0"/>
                <a:ea typeface="Tahoma" panose="020B0604030504040204" pitchFamily="34" charset="0"/>
                <a:cs typeface="Tahoma" panose="020B0604030504040204" pitchFamily="34" charset="0"/>
              </a:rPr>
              <a:t>Packetalk</a:t>
            </a:r>
            <a:r>
              <a:rPr lang="en-US" sz="1400" dirty="0">
                <a:effectLst/>
                <a:latin typeface="Tahoma" panose="020B0604030504040204" pitchFamily="34" charset="0"/>
                <a:ea typeface="Tahoma" panose="020B0604030504040204" pitchFamily="34" charset="0"/>
                <a:cs typeface="Tahoma" panose="020B0604030504040204" pitchFamily="34" charset="0"/>
              </a:rPr>
              <a:t> because it provides peace of mind and allows them to keep a watchful eye on their homes from anywhere through their best </a:t>
            </a:r>
            <a:r>
              <a:rPr lang="en-US" sz="1400" u="sng" dirty="0">
                <a:solidFill>
                  <a:srgbClr val="FF0000"/>
                </a:solidFill>
                <a:effectLst/>
                <a:latin typeface="Tahoma" panose="020B0604030504040204" pitchFamily="34" charset="0"/>
                <a:ea typeface="Tahoma" panose="020B0604030504040204" pitchFamily="34" charset="0"/>
                <a:cs typeface="Tahoma" panose="020B0604030504040204" pitchFamily="34" charset="0"/>
              </a:rPr>
              <a:t>Outdoor Camera and Light </a:t>
            </a:r>
            <a:r>
              <a:rPr lang="en-US" sz="1400" dirty="0">
                <a:effectLst/>
                <a:latin typeface="Tahoma" panose="020B0604030504040204" pitchFamily="34" charset="0"/>
                <a:ea typeface="Tahoma" panose="020B0604030504040204" pitchFamily="34" charset="0"/>
                <a:cs typeface="Tahoma" panose="020B0604030504040204" pitchFamily="34" charset="0"/>
              </a:rPr>
              <a:t>user-friendly interface. This integrated system enhances safety by combining high-definition video surveillance with powerful motion-activated lighting, which effectively deters potential intruders. The dual functionality ensures that any activity is not only recorded with clarity, day or night, but also immediately illuminated, adding an extra layer of protection and visibility, and alert notification. If you want to learn more about their capabilities, please visit the website.</a:t>
            </a:r>
          </a:p>
          <a:p>
            <a:pPr marL="0" marR="0" algn="just">
              <a:lnSpc>
                <a:spcPct val="107000"/>
              </a:lnSpc>
              <a:spcBef>
                <a:spcPts val="0"/>
              </a:spcBef>
              <a:spcAft>
                <a:spcPts val="800"/>
              </a:spcAft>
            </a:pPr>
            <a:r>
              <a:rPr lang="en-US" sz="1400" dirty="0" err="1">
                <a:effectLst/>
                <a:latin typeface="Tahoma" panose="020B0604030504040204" pitchFamily="34" charset="0"/>
                <a:ea typeface="Tahoma" panose="020B0604030504040204" pitchFamily="34" charset="0"/>
                <a:cs typeface="Tahoma" panose="020B0604030504040204" pitchFamily="34" charset="0"/>
              </a:rPr>
              <a:t>Packetalk's</a:t>
            </a:r>
            <a:r>
              <a:rPr lang="en-US" sz="1400" dirty="0">
                <a:effectLst/>
                <a:latin typeface="Tahoma" panose="020B0604030504040204" pitchFamily="34" charset="0"/>
                <a:ea typeface="Tahoma" panose="020B0604030504040204" pitchFamily="34" charset="0"/>
                <a:cs typeface="Tahoma" panose="020B0604030504040204" pitchFamily="34" charset="0"/>
              </a:rPr>
              <a:t> proven track record in high-stakes environments demonstrates its ability to protect sensitive data and critical assets, while its user-friendly interface ensures that security teams can efficiently monitor and respond to potential threats. Whether protecting government facilities or corporate headquarters, </a:t>
            </a:r>
            <a:r>
              <a:rPr lang="en-US" sz="1400" dirty="0" err="1">
                <a:effectLst/>
                <a:latin typeface="Tahoma" panose="020B0604030504040204" pitchFamily="34" charset="0"/>
                <a:ea typeface="Tahoma" panose="020B0604030504040204" pitchFamily="34" charset="0"/>
                <a:cs typeface="Tahoma" panose="020B0604030504040204" pitchFamily="34" charset="0"/>
              </a:rPr>
              <a:t>Packetalk's</a:t>
            </a:r>
            <a:r>
              <a:rPr lang="en-US" sz="1400" dirty="0">
                <a:effectLst/>
                <a:latin typeface="Tahoma" panose="020B0604030504040204" pitchFamily="34" charset="0"/>
                <a:ea typeface="Tahoma" panose="020B0604030504040204" pitchFamily="34" charset="0"/>
                <a:cs typeface="Tahoma" panose="020B0604030504040204" pitchFamily="34" charset="0"/>
              </a:rPr>
              <a:t> monitoring technology provides the reliability and precision that security professionals demand, and its advanced monitoring capability makes it the trusted choice for organizations that cannot compromise on their surveillance needs. To learn more about their </a:t>
            </a:r>
            <a:r>
              <a:rPr lang="en-US" sz="1400" u="sng" dirty="0">
                <a:solidFill>
                  <a:srgbClr val="FF0000"/>
                </a:solidFill>
                <a:effectLst/>
                <a:latin typeface="Tahoma" panose="020B0604030504040204" pitchFamily="34" charset="0"/>
                <a:ea typeface="Tahoma" panose="020B0604030504040204" pitchFamily="34" charset="0"/>
                <a:cs typeface="Tahoma" panose="020B0604030504040204" pitchFamily="34" charset="0"/>
              </a:rPr>
              <a:t>Outdoor Surveillance Camera System </a:t>
            </a:r>
            <a:r>
              <a:rPr lang="en-US" sz="1400" dirty="0">
                <a:effectLst/>
                <a:latin typeface="Tahoma" panose="020B0604030504040204" pitchFamily="34" charset="0"/>
                <a:ea typeface="Tahoma" panose="020B0604030504040204" pitchFamily="34" charset="0"/>
                <a:cs typeface="Tahoma" panose="020B0604030504040204" pitchFamily="34" charset="0"/>
              </a:rPr>
              <a:t>for public safety, tap on the link!</a:t>
            </a:r>
          </a:p>
          <a:p>
            <a:pPr marL="0" marR="0">
              <a:lnSpc>
                <a:spcPct val="107000"/>
              </a:lnSpc>
              <a:spcBef>
                <a:spcPts val="0"/>
              </a:spcBef>
              <a:spcAft>
                <a:spcPts val="80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1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p>
            <a:pPr marL="0" marR="0" indent="0" algn="just">
              <a:lnSpc>
                <a:spcPct val="107000"/>
              </a:lnSpc>
              <a:spcBef>
                <a:spcPts val="0"/>
              </a:spcBef>
              <a:spcAft>
                <a:spcPts val="800"/>
              </a:spcAft>
              <a:buNone/>
            </a:pPr>
            <a:endParaRPr lang="en-US" sz="140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p:txBody>
      </p:sp>
      <p:pic>
        <p:nvPicPr>
          <p:cNvPr id="5" name="Picture 4">
            <a:extLst>
              <a:ext uri="{FF2B5EF4-FFF2-40B4-BE49-F238E27FC236}">
                <a16:creationId xmlns:a16="http://schemas.microsoft.com/office/drawing/2014/main" id="{1F442CE0-2F33-4049-8E2B-23BCC650B0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85012" y="1650999"/>
            <a:ext cx="3739160" cy="4436533"/>
          </a:xfrm>
          <a:prstGeom prst="rect">
            <a:avLst/>
          </a:prstGeom>
        </p:spPr>
      </p:pic>
    </p:spTree>
    <p:extLst>
      <p:ext uri="{BB962C8B-B14F-4D97-AF65-F5344CB8AC3E}">
        <p14:creationId xmlns:p14="http://schemas.microsoft.com/office/powerpoint/2010/main" val="156923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233A3-D044-45A5-BFBE-CAD85C6B903B}"/>
              </a:ext>
            </a:extLst>
          </p:cNvPr>
          <p:cNvSpPr>
            <a:spLocks noGrp="1"/>
          </p:cNvSpPr>
          <p:nvPr>
            <p:ph type="title"/>
          </p:nvPr>
        </p:nvSpPr>
        <p:spPr>
          <a:xfrm>
            <a:off x="1" y="0"/>
            <a:ext cx="12188824" cy="990600"/>
          </a:xfrm>
          <a:solidFill>
            <a:schemeClr val="accent2">
              <a:lumMod val="60000"/>
              <a:lumOff val="40000"/>
            </a:schemeClr>
          </a:solidFill>
        </p:spPr>
        <p:txBody>
          <a:bodyPr>
            <a:noAutofit/>
          </a:bodyPr>
          <a:lstStyle/>
          <a:p>
            <a:pPr algn="ctr"/>
            <a:r>
              <a:rPr lang="en-US" sz="4800" b="1" dirty="0">
                <a:solidFill>
                  <a:schemeClr val="tx1"/>
                </a:solidFill>
                <a:effectLst>
                  <a:outerShdw blurRad="38100" dist="38100" dir="2700000" algn="tl">
                    <a:srgbClr val="000000">
                      <a:alpha val="43137"/>
                    </a:srgbClr>
                  </a:outerShdw>
                </a:effectLst>
                <a:latin typeface="Algerian" panose="04020705040A02060702" pitchFamily="82" charset="0"/>
                <a:ea typeface="Calibri" panose="020F0502020204030204" pitchFamily="34" charset="0"/>
                <a:cs typeface="Times New Roman" panose="02020603050405020304" pitchFamily="18" charset="0"/>
              </a:rPr>
              <a:t>Good Outdoor Camera System</a:t>
            </a:r>
            <a:endParaRPr lang="en-US" sz="4800" b="1" dirty="0">
              <a:solidFill>
                <a:schemeClr val="tx1"/>
              </a:solidFill>
              <a:effectLst>
                <a:outerShdw blurRad="38100" dist="38100" dir="2700000" algn="tl">
                  <a:srgbClr val="000000">
                    <a:alpha val="43137"/>
                  </a:srgbClr>
                </a:outerShdw>
              </a:effectLst>
              <a:latin typeface="Algerian" panose="04020705040A02060702" pitchFamily="82" charset="0"/>
            </a:endParaRPr>
          </a:p>
        </p:txBody>
      </p:sp>
      <p:sp>
        <p:nvSpPr>
          <p:cNvPr id="3" name="Content Placeholder 2">
            <a:extLst>
              <a:ext uri="{FF2B5EF4-FFF2-40B4-BE49-F238E27FC236}">
                <a16:creationId xmlns:a16="http://schemas.microsoft.com/office/drawing/2014/main" id="{07E04785-9149-4311-AFA2-829ACDA50CA1}"/>
              </a:ext>
            </a:extLst>
          </p:cNvPr>
          <p:cNvSpPr>
            <a:spLocks noGrp="1"/>
          </p:cNvSpPr>
          <p:nvPr>
            <p:ph sz="half" idx="1"/>
          </p:nvPr>
        </p:nvSpPr>
        <p:spPr>
          <a:xfrm>
            <a:off x="760412" y="2133600"/>
            <a:ext cx="4724400" cy="3352800"/>
          </a:xfrm>
          <a:solidFill>
            <a:schemeClr val="accent2">
              <a:lumMod val="60000"/>
              <a:lumOff val="40000"/>
            </a:schemeClr>
          </a:solidFill>
        </p:spPr>
        <p:txBody>
          <a:bodyPr>
            <a:normAutofit fontScale="77500" lnSpcReduction="20000"/>
          </a:bodyPr>
          <a:lstStyle/>
          <a:p>
            <a:pPr marL="0" indent="0" algn="just">
              <a:lnSpc>
                <a:spcPct val="107000"/>
              </a:lnSpc>
              <a:spcBef>
                <a:spcPts val="0"/>
              </a:spcBef>
              <a:spcAft>
                <a:spcPts val="800"/>
              </a:spcAft>
              <a:buNone/>
            </a:pPr>
            <a:r>
              <a:rPr lang="en-US" sz="1800" dirty="0">
                <a:effectLst/>
                <a:latin typeface="Arial" panose="020B0604020202020204" pitchFamily="34" charset="0"/>
                <a:ea typeface="Calibri" panose="020F0502020204030204" pitchFamily="34" charset="0"/>
                <a:cs typeface="Times New Roman" panose="02020603050405020304" pitchFamily="18" charset="0"/>
              </a:rPr>
              <a:t>If you're searching for a </a:t>
            </a:r>
            <a:r>
              <a:rPr lang="en-US" sz="1800" u="sng"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Good Outdoor Camera System </a:t>
            </a:r>
            <a:r>
              <a:rPr lang="en-US" sz="1800" dirty="0">
                <a:effectLst/>
                <a:latin typeface="Arial" panose="020B0604020202020204" pitchFamily="34" charset="0"/>
                <a:ea typeface="Calibri" panose="020F0502020204030204" pitchFamily="34" charset="0"/>
                <a:cs typeface="Times New Roman" panose="02020603050405020304" pitchFamily="18" charset="0"/>
              </a:rPr>
              <a:t>to enhance your security, the PTZ-4160-HD-36ALPR from </a:t>
            </a:r>
            <a:r>
              <a:rPr lang="en-US" sz="1800" dirty="0" err="1">
                <a:effectLst/>
                <a:latin typeface="Arial" panose="020B0604020202020204" pitchFamily="34" charset="0"/>
                <a:ea typeface="Calibri" panose="020F0502020204030204" pitchFamily="34" charset="0"/>
                <a:cs typeface="Times New Roman" panose="02020603050405020304" pitchFamily="18" charset="0"/>
              </a:rPr>
              <a:t>Packetalk</a:t>
            </a:r>
            <a:r>
              <a:rPr lang="en-US" sz="1800" dirty="0">
                <a:effectLst/>
                <a:latin typeface="Arial" panose="020B0604020202020204" pitchFamily="34" charset="0"/>
                <a:ea typeface="Calibri" panose="020F0502020204030204" pitchFamily="34" charset="0"/>
                <a:cs typeface="Times New Roman" panose="02020603050405020304" pitchFamily="18" charset="0"/>
              </a:rPr>
              <a:t> is the best which offering advanced features for comprehensive monitoring. It helps you focus on what truly matters by using advanced AI video analytics to specifically detect human and vehicle activity. With its powerful 36x optical zoom, you can capture clear, detailed images from a distance, while the high light compensation feature ensures image visibility is maintained even under strong lighting conditions. This camera system provides peace of mind with a substantial one-terabyte local storage capacity, ensuring reliable backup for both video footage and license plate data. For further information, click below!</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07000"/>
              </a:lnSpc>
              <a:spcBef>
                <a:spcPts val="0"/>
              </a:spcBef>
              <a:spcAft>
                <a:spcPts val="800"/>
              </a:spcAft>
              <a:buNone/>
            </a:pPr>
            <a:r>
              <a:rPr lang="en-US" sz="1400" dirty="0">
                <a:solidFill>
                  <a:schemeClr val="bg1"/>
                </a:solidFill>
                <a:effectLst/>
                <a:latin typeface="Tahoma" panose="020B0604030504040204" pitchFamily="34" charset="0"/>
                <a:ea typeface="Tahoma" panose="020B0604030504040204" pitchFamily="34" charset="0"/>
                <a:cs typeface="Tahoma" panose="020B0604030504040204" pitchFamily="34" charset="0"/>
              </a:rPr>
              <a:t>!</a:t>
            </a:r>
          </a:p>
          <a:p>
            <a:pPr marL="0" marR="0" algn="just">
              <a:lnSpc>
                <a:spcPct val="107000"/>
              </a:lnSpc>
              <a:spcBef>
                <a:spcPts val="0"/>
              </a:spcBef>
              <a:spcAft>
                <a:spcPts val="800"/>
              </a:spcAft>
            </a:pPr>
            <a:r>
              <a:rPr lang="en-US" sz="140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p>
            <a:endParaRPr lang="en-US" dirty="0">
              <a:solidFill>
                <a:schemeClr val="bg1"/>
              </a:solidFill>
            </a:endParaRPr>
          </a:p>
        </p:txBody>
      </p:sp>
      <p:pic>
        <p:nvPicPr>
          <p:cNvPr id="5" name="Picture 4">
            <a:extLst>
              <a:ext uri="{FF2B5EF4-FFF2-40B4-BE49-F238E27FC236}">
                <a16:creationId xmlns:a16="http://schemas.microsoft.com/office/drawing/2014/main" id="{2DB6F734-1C7A-492B-9580-55E932E597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46812" y="2057400"/>
            <a:ext cx="3505200" cy="3429000"/>
          </a:xfrm>
          <a:prstGeom prst="rect">
            <a:avLst/>
          </a:prstGeom>
        </p:spPr>
      </p:pic>
    </p:spTree>
    <p:extLst>
      <p:ext uri="{BB962C8B-B14F-4D97-AF65-F5344CB8AC3E}">
        <p14:creationId xmlns:p14="http://schemas.microsoft.com/office/powerpoint/2010/main" val="2511081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F006F-0B2D-46A5-B094-AD5DF1F56276}"/>
              </a:ext>
            </a:extLst>
          </p:cNvPr>
          <p:cNvSpPr>
            <a:spLocks noGrp="1"/>
          </p:cNvSpPr>
          <p:nvPr>
            <p:ph type="title"/>
          </p:nvPr>
        </p:nvSpPr>
        <p:spPr>
          <a:xfrm>
            <a:off x="0" y="0"/>
            <a:ext cx="12188824" cy="1371600"/>
          </a:xfrm>
          <a:solidFill>
            <a:schemeClr val="accent2">
              <a:lumMod val="60000"/>
              <a:lumOff val="40000"/>
            </a:schemeClr>
          </a:solidFill>
        </p:spPr>
        <p:txBody>
          <a:bodyPr>
            <a:normAutofit/>
          </a:bodyPr>
          <a:lstStyle/>
          <a:p>
            <a:pPr algn="ctr"/>
            <a:r>
              <a:rPr lang="en-US" sz="4000" b="1" dirty="0">
                <a:solidFill>
                  <a:schemeClr val="tx1"/>
                </a:solidFill>
                <a:effectLst>
                  <a:outerShdw blurRad="38100" dist="38100" dir="2700000" algn="tl">
                    <a:srgbClr val="000000">
                      <a:alpha val="43137"/>
                    </a:srgbClr>
                  </a:outerShdw>
                </a:effectLst>
                <a:latin typeface="Algerian" panose="04020705040A02060702" pitchFamily="82" charset="0"/>
                <a:ea typeface="Calibri" panose="020F0502020204030204" pitchFamily="34" charset="0"/>
                <a:cs typeface="Times New Roman" panose="02020603050405020304" pitchFamily="18" charset="0"/>
              </a:rPr>
              <a:t>Solar Camera Trailer / Surveillance Camera Trailer</a:t>
            </a:r>
            <a:endParaRPr lang="en-US" sz="4000" b="1" dirty="0">
              <a:solidFill>
                <a:schemeClr val="tx1"/>
              </a:solidFill>
              <a:effectLst>
                <a:outerShdw blurRad="38100" dist="38100" dir="2700000" algn="tl">
                  <a:srgbClr val="000000">
                    <a:alpha val="43137"/>
                  </a:srgbClr>
                </a:outerShdw>
              </a:effectLst>
              <a:latin typeface="Algerian" panose="04020705040A02060702" pitchFamily="82" charset="0"/>
            </a:endParaRPr>
          </a:p>
        </p:txBody>
      </p:sp>
      <p:sp>
        <p:nvSpPr>
          <p:cNvPr id="3" name="Content Placeholder 2">
            <a:extLst>
              <a:ext uri="{FF2B5EF4-FFF2-40B4-BE49-F238E27FC236}">
                <a16:creationId xmlns:a16="http://schemas.microsoft.com/office/drawing/2014/main" id="{5DBF0D91-2F23-4218-988A-966ACA4CD908}"/>
              </a:ext>
            </a:extLst>
          </p:cNvPr>
          <p:cNvSpPr>
            <a:spLocks noGrp="1"/>
          </p:cNvSpPr>
          <p:nvPr>
            <p:ph sz="half" idx="1"/>
          </p:nvPr>
        </p:nvSpPr>
        <p:spPr>
          <a:xfrm>
            <a:off x="379412" y="2015466"/>
            <a:ext cx="6781800" cy="3581400"/>
          </a:xfrm>
          <a:solidFill>
            <a:schemeClr val="accent2">
              <a:lumMod val="60000"/>
              <a:lumOff val="40000"/>
            </a:schemeClr>
          </a:solidFill>
        </p:spPr>
        <p:txBody>
          <a:bodyPr>
            <a:normAutofit fontScale="77500" lnSpcReduction="20000"/>
          </a:bodyPr>
          <a:lstStyle/>
          <a:p>
            <a:pPr marL="0" marR="0" algn="just">
              <a:lnSpc>
                <a:spcPct val="107000"/>
              </a:lnSpc>
              <a:spcBef>
                <a:spcPts val="0"/>
              </a:spcBef>
              <a:spcAft>
                <a:spcPts val="800"/>
              </a:spcAft>
            </a:pPr>
            <a:r>
              <a:rPr lang="en-US" sz="1800" dirty="0">
                <a:effectLst/>
                <a:latin typeface="Tahoma" panose="020B0604030504040204" pitchFamily="34" charset="0"/>
                <a:ea typeface="Tahoma" panose="020B0604030504040204" pitchFamily="34" charset="0"/>
                <a:cs typeface="Tahoma" panose="020B0604030504040204" pitchFamily="34" charset="0"/>
              </a:rPr>
              <a:t>Enhance security at your official or business location with </a:t>
            </a:r>
            <a:r>
              <a:rPr lang="en-US" sz="1800" dirty="0" err="1">
                <a:effectLst/>
                <a:latin typeface="Tahoma" panose="020B0604030504040204" pitchFamily="34" charset="0"/>
                <a:ea typeface="Tahoma" panose="020B0604030504040204" pitchFamily="34" charset="0"/>
                <a:cs typeface="Tahoma" panose="020B0604030504040204" pitchFamily="34" charset="0"/>
              </a:rPr>
              <a:t>Packetalk's</a:t>
            </a:r>
            <a:r>
              <a:rPr lang="en-US" sz="1800" dirty="0">
                <a:effectLst/>
                <a:latin typeface="Tahoma" panose="020B0604030504040204" pitchFamily="34" charset="0"/>
                <a:ea typeface="Tahoma" panose="020B0604030504040204" pitchFamily="34" charset="0"/>
                <a:cs typeface="Tahoma" panose="020B0604030504040204" pitchFamily="34" charset="0"/>
              </a:rPr>
              <a:t> advanced monitoring solutions. Designed to effectively detect and deter illegal activities, their products are highly sought after for their reliability. </a:t>
            </a:r>
            <a:r>
              <a:rPr lang="en-US" sz="1800" dirty="0" err="1">
                <a:effectLst/>
                <a:latin typeface="Tahoma" panose="020B0604030504040204" pitchFamily="34" charset="0"/>
                <a:ea typeface="Tahoma" panose="020B0604030504040204" pitchFamily="34" charset="0"/>
                <a:cs typeface="Tahoma" panose="020B0604030504040204" pitchFamily="34" charset="0"/>
              </a:rPr>
              <a:t>Packetalk</a:t>
            </a:r>
            <a:r>
              <a:rPr lang="en-US" sz="1800" dirty="0">
                <a:effectLst/>
                <a:latin typeface="Tahoma" panose="020B0604030504040204" pitchFamily="34" charset="0"/>
                <a:ea typeface="Tahoma" panose="020B0604030504040204" pitchFamily="34" charset="0"/>
                <a:cs typeface="Tahoma" panose="020B0604030504040204" pitchFamily="34" charset="0"/>
              </a:rPr>
              <a:t> also offers a range of trailers, including the popular </a:t>
            </a:r>
            <a:r>
              <a:rPr lang="en-US" sz="1800" u="sng" dirty="0">
                <a:solidFill>
                  <a:srgbClr val="FF0000"/>
                </a:solidFill>
                <a:effectLst/>
                <a:latin typeface="Tahoma" panose="020B0604030504040204" pitchFamily="34" charset="0"/>
                <a:ea typeface="Tahoma" panose="020B0604030504040204" pitchFamily="34" charset="0"/>
                <a:cs typeface="Tahoma" panose="020B0604030504040204" pitchFamily="34" charset="0"/>
              </a:rPr>
              <a:t>Solar Camera Trailer</a:t>
            </a:r>
            <a:r>
              <a:rPr lang="en-US" sz="1800" dirty="0">
                <a:effectLst/>
                <a:latin typeface="Tahoma" panose="020B0604030504040204" pitchFamily="34" charset="0"/>
                <a:ea typeface="Tahoma" panose="020B0604030504040204" pitchFamily="34" charset="0"/>
                <a:cs typeface="Tahoma" panose="020B0604030504040204" pitchFamily="34" charset="0"/>
              </a:rPr>
              <a:t>, diesel-powered models, and rapid-deploy drone trailers, all available with advanced features as ALPR, video analytics, and thermal imagery. Among these, the PT-RD3000 trailer stands out as a premier monitoring tool. Its lightweight design allows for easy deployment anywhere, and it is built to operate reliably even in extreme environments. Want to learn more? Please visit </a:t>
            </a:r>
            <a:r>
              <a:rPr lang="en-US" sz="1800" dirty="0" err="1">
                <a:effectLst/>
                <a:latin typeface="Tahoma" panose="020B0604030504040204" pitchFamily="34" charset="0"/>
                <a:ea typeface="Tahoma" panose="020B0604030504040204" pitchFamily="34" charset="0"/>
                <a:cs typeface="Tahoma" panose="020B0604030504040204" pitchFamily="34" charset="0"/>
              </a:rPr>
              <a:t>Packetalk</a:t>
            </a:r>
            <a:r>
              <a:rPr lang="en-US" sz="1800" dirty="0">
                <a:effectLst/>
                <a:latin typeface="Tahoma" panose="020B0604030504040204" pitchFamily="34" charset="0"/>
                <a:ea typeface="Tahoma" panose="020B0604030504040204" pitchFamily="34" charset="0"/>
                <a:cs typeface="Tahoma" panose="020B0604030504040204" pitchFamily="34" charset="0"/>
              </a:rPr>
              <a:t>!</a:t>
            </a:r>
          </a:p>
          <a:p>
            <a:pPr marL="0" marR="0" indent="0" algn="just">
              <a:lnSpc>
                <a:spcPct val="107000"/>
              </a:lnSpc>
              <a:spcBef>
                <a:spcPts val="0"/>
              </a:spcBef>
              <a:spcAft>
                <a:spcPts val="800"/>
              </a:spcAft>
              <a:buNone/>
            </a:pPr>
            <a:r>
              <a:rPr lang="en-US" sz="1800" dirty="0">
                <a:effectLst/>
                <a:latin typeface="Tahoma" panose="020B0604030504040204" pitchFamily="34" charset="0"/>
                <a:ea typeface="Tahoma" panose="020B0604030504040204" pitchFamily="34" charset="0"/>
                <a:cs typeface="Tahoma" panose="020B0604030504040204" pitchFamily="34" charset="0"/>
              </a:rPr>
              <a:t>Are you struggling to find the best </a:t>
            </a:r>
            <a:r>
              <a:rPr lang="en-US" sz="1800" u="sng" dirty="0">
                <a:solidFill>
                  <a:srgbClr val="FF0000"/>
                </a:solidFill>
                <a:effectLst/>
                <a:latin typeface="Tahoma" panose="020B0604030504040204" pitchFamily="34" charset="0"/>
                <a:ea typeface="Tahoma" panose="020B0604030504040204" pitchFamily="34" charset="0"/>
                <a:cs typeface="Tahoma" panose="020B0604030504040204" pitchFamily="34" charset="0"/>
              </a:rPr>
              <a:t>Surveillance Camera Trailer</a:t>
            </a:r>
            <a:r>
              <a:rPr lang="en-US" sz="1800" u="sng" dirty="0">
                <a:effectLst/>
                <a:latin typeface="Tahoma" panose="020B0604030504040204" pitchFamily="34" charset="0"/>
                <a:ea typeface="Tahoma" panose="020B0604030504040204" pitchFamily="34" charset="0"/>
                <a:cs typeface="Tahoma" panose="020B0604030504040204" pitchFamily="34" charset="0"/>
              </a:rPr>
              <a:t>? </a:t>
            </a:r>
            <a:r>
              <a:rPr lang="en-US" sz="1800" dirty="0">
                <a:effectLst/>
                <a:latin typeface="Tahoma" panose="020B0604030504040204" pitchFamily="34" charset="0"/>
                <a:ea typeface="Tahoma" panose="020B0604030504040204" pitchFamily="34" charset="0"/>
                <a:cs typeface="Tahoma" panose="020B0604030504040204" pitchFamily="34" charset="0"/>
              </a:rPr>
              <a:t>No need to go anywhere, </a:t>
            </a:r>
            <a:r>
              <a:rPr lang="en-US" sz="1800" dirty="0" err="1">
                <a:effectLst/>
                <a:latin typeface="Tahoma" panose="020B0604030504040204" pitchFamily="34" charset="0"/>
                <a:ea typeface="Tahoma" panose="020B0604030504040204" pitchFamily="34" charset="0"/>
                <a:cs typeface="Tahoma" panose="020B0604030504040204" pitchFamily="34" charset="0"/>
              </a:rPr>
              <a:t>Packetalk</a:t>
            </a:r>
            <a:r>
              <a:rPr lang="en-US" sz="1800" dirty="0">
                <a:effectLst/>
                <a:latin typeface="Tahoma" panose="020B0604030504040204" pitchFamily="34" charset="0"/>
                <a:ea typeface="Tahoma" panose="020B0604030504040204" pitchFamily="34" charset="0"/>
                <a:cs typeface="Tahoma" panose="020B0604030504040204" pitchFamily="34" charset="0"/>
              </a:rPr>
              <a:t> offers several monitoring solutions that perform their task in all weather conditions. For the security of your secreted place, its PT- RD5000, a solar and engine-powered trailer, is one of the best solutions to navigate the complexities. Its on-board self-healing system allows the users to manage and monitor vitals for all assets in a centralized location from desktop, mobile phones, or tablets. To acquire more details about this product, follow the website!</a:t>
            </a:r>
          </a:p>
          <a:p>
            <a:endParaRPr lang="en-US" dirty="0"/>
          </a:p>
        </p:txBody>
      </p:sp>
      <p:pic>
        <p:nvPicPr>
          <p:cNvPr id="5" name="Picture 4">
            <a:extLst>
              <a:ext uri="{FF2B5EF4-FFF2-40B4-BE49-F238E27FC236}">
                <a16:creationId xmlns:a16="http://schemas.microsoft.com/office/drawing/2014/main" id="{354C6BCD-B98C-4077-8207-0AF67CCCAF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8412" y="2015466"/>
            <a:ext cx="3325156" cy="3581400"/>
          </a:xfrm>
          <a:prstGeom prst="rect">
            <a:avLst/>
          </a:prstGeom>
        </p:spPr>
      </p:pic>
    </p:spTree>
    <p:extLst>
      <p:ext uri="{BB962C8B-B14F-4D97-AF65-F5344CB8AC3E}">
        <p14:creationId xmlns:p14="http://schemas.microsoft.com/office/powerpoint/2010/main" val="21571737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C2440-0599-404D-A37F-F5032BC63A50}"/>
              </a:ext>
            </a:extLst>
          </p:cNvPr>
          <p:cNvSpPr>
            <a:spLocks noGrp="1"/>
          </p:cNvSpPr>
          <p:nvPr>
            <p:ph type="title"/>
          </p:nvPr>
        </p:nvSpPr>
        <p:spPr>
          <a:xfrm>
            <a:off x="0" y="0"/>
            <a:ext cx="12188825" cy="1295400"/>
          </a:xfrm>
          <a:solidFill>
            <a:schemeClr val="accent2">
              <a:lumMod val="60000"/>
              <a:lumOff val="40000"/>
            </a:schemeClr>
          </a:solidFill>
        </p:spPr>
        <p:txBody>
          <a:bodyPr>
            <a:noAutofit/>
          </a:bodyPr>
          <a:lstStyle/>
          <a:p>
            <a:pPr algn="ctr">
              <a:lnSpc>
                <a:spcPct val="107000"/>
              </a:lnSpc>
              <a:spcBef>
                <a:spcPts val="0"/>
              </a:spcBef>
              <a:spcAft>
                <a:spcPts val="800"/>
              </a:spcAft>
            </a:pPr>
            <a:r>
              <a:rPr lang="en-US" sz="4000" b="1" dirty="0">
                <a:solidFill>
                  <a:schemeClr val="tx1"/>
                </a:solidFill>
                <a:effectLst>
                  <a:outerShdw blurRad="38100" dist="38100" dir="2700000" algn="tl">
                    <a:srgbClr val="000000">
                      <a:alpha val="43137"/>
                    </a:srgbClr>
                  </a:outerShdw>
                </a:effectLst>
                <a:latin typeface="Algerian" panose="04020705040A02060702" pitchFamily="82" charset="0"/>
                <a:ea typeface="Tahoma" panose="020B0604030504040204" pitchFamily="34" charset="0"/>
                <a:cs typeface="Tahoma" panose="020B0604030504040204" pitchFamily="34" charset="0"/>
              </a:rPr>
              <a:t>Trailer Surveillance Camera / Solar Powered Video Surveillance Camera</a:t>
            </a:r>
          </a:p>
        </p:txBody>
      </p:sp>
      <p:sp>
        <p:nvSpPr>
          <p:cNvPr id="3" name="Content Placeholder 2">
            <a:extLst>
              <a:ext uri="{FF2B5EF4-FFF2-40B4-BE49-F238E27FC236}">
                <a16:creationId xmlns:a16="http://schemas.microsoft.com/office/drawing/2014/main" id="{D2C84475-DAE1-4065-A7EA-0821A814FA49}"/>
              </a:ext>
            </a:extLst>
          </p:cNvPr>
          <p:cNvSpPr>
            <a:spLocks noGrp="1"/>
          </p:cNvSpPr>
          <p:nvPr>
            <p:ph sz="half" idx="1"/>
          </p:nvPr>
        </p:nvSpPr>
        <p:spPr>
          <a:xfrm>
            <a:off x="379412" y="1828800"/>
            <a:ext cx="5486400" cy="4038600"/>
          </a:xfrm>
          <a:solidFill>
            <a:schemeClr val="accent2">
              <a:lumMod val="60000"/>
              <a:lumOff val="40000"/>
            </a:schemeClr>
          </a:solidFill>
        </p:spPr>
        <p:txBody>
          <a:bodyPr>
            <a:normAutofit fontScale="77500" lnSpcReduction="20000"/>
          </a:bodyPr>
          <a:lstStyle/>
          <a:p>
            <a:pPr marL="0" marR="0" algn="just">
              <a:lnSpc>
                <a:spcPct val="107000"/>
              </a:lnSpc>
              <a:spcBef>
                <a:spcPts val="0"/>
              </a:spcBef>
              <a:spcAft>
                <a:spcPts val="800"/>
              </a:spcAft>
            </a:pPr>
            <a:r>
              <a:rPr lang="en-US" sz="1800" dirty="0">
                <a:effectLst/>
                <a:latin typeface="Tahoma" panose="020B0604030504040204" pitchFamily="34" charset="0"/>
                <a:ea typeface="Tahoma" panose="020B0604030504040204" pitchFamily="34" charset="0"/>
                <a:cs typeface="Tahoma" panose="020B0604030504040204" pitchFamily="34" charset="0"/>
              </a:rPr>
              <a:t>Keep your assets protected with a state-of-the-art </a:t>
            </a:r>
            <a:r>
              <a:rPr lang="en-US" sz="1800" u="sng" dirty="0">
                <a:solidFill>
                  <a:srgbClr val="FF0000"/>
                </a:solidFill>
                <a:effectLst/>
                <a:latin typeface="Tahoma" panose="020B0604030504040204" pitchFamily="34" charset="0"/>
                <a:ea typeface="Tahoma" panose="020B0604030504040204" pitchFamily="34" charset="0"/>
                <a:cs typeface="Tahoma" panose="020B0604030504040204" pitchFamily="34" charset="0"/>
              </a:rPr>
              <a:t>Trailer Surveillance Camera</a:t>
            </a:r>
            <a:r>
              <a:rPr lang="en-US" sz="1800" dirty="0">
                <a:solidFill>
                  <a:srgbClr val="FF0000"/>
                </a:solidFill>
                <a:effectLst/>
                <a:latin typeface="Tahoma" panose="020B0604030504040204" pitchFamily="34" charset="0"/>
                <a:ea typeface="Tahoma" panose="020B0604030504040204" pitchFamily="34" charset="0"/>
                <a:cs typeface="Tahoma" panose="020B0604030504040204" pitchFamily="34" charset="0"/>
              </a:rPr>
              <a:t> </a:t>
            </a:r>
            <a:r>
              <a:rPr lang="en-US" sz="1800" dirty="0">
                <a:effectLst/>
                <a:latin typeface="Tahoma" panose="020B0604030504040204" pitchFamily="34" charset="0"/>
                <a:ea typeface="Tahoma" panose="020B0604030504040204" pitchFamily="34" charset="0"/>
                <a:cs typeface="Tahoma" panose="020B0604030504040204" pitchFamily="34" charset="0"/>
              </a:rPr>
              <a:t>available at  </a:t>
            </a:r>
            <a:r>
              <a:rPr lang="en-US" sz="1800" dirty="0" err="1">
                <a:effectLst/>
                <a:latin typeface="Tahoma" panose="020B0604030504040204" pitchFamily="34" charset="0"/>
                <a:ea typeface="Tahoma" panose="020B0604030504040204" pitchFamily="34" charset="0"/>
                <a:cs typeface="Tahoma" panose="020B0604030504040204" pitchFamily="34" charset="0"/>
              </a:rPr>
              <a:t>Packetalk</a:t>
            </a:r>
            <a:r>
              <a:rPr lang="en-US" sz="1800" dirty="0">
                <a:effectLst/>
                <a:latin typeface="Tahoma" panose="020B0604030504040204" pitchFamily="34" charset="0"/>
                <a:ea typeface="Tahoma" panose="020B0604030504040204" pitchFamily="34" charset="0"/>
                <a:cs typeface="Tahoma" panose="020B0604030504040204" pitchFamily="34" charset="0"/>
              </a:rPr>
              <a:t>. This advanced monitoring solution is expertly designed to safeguard your official locations by effectively detecting and discouraging unauthorized actions. Featuring models like the popular Solar Camera Trailer and the premier Intelligent Diesel-Based Light Tower, this system offers unparalleled reliability and flexibility. Many people are investing in this surveillance trailer for a meaningful step toward securing their property with a system they can trust. For more details, tap on the link.</a:t>
            </a:r>
          </a:p>
          <a:p>
            <a:pPr marL="0" marR="0" indent="0" algn="just">
              <a:lnSpc>
                <a:spcPct val="107000"/>
              </a:lnSpc>
              <a:spcBef>
                <a:spcPts val="0"/>
              </a:spcBef>
              <a:spcAft>
                <a:spcPts val="800"/>
              </a:spcAft>
              <a:buNone/>
            </a:pPr>
            <a:r>
              <a:rPr lang="en-US" sz="1800" dirty="0" err="1">
                <a:effectLst/>
                <a:latin typeface="Tahoma" panose="020B0604030504040204" pitchFamily="34" charset="0"/>
                <a:ea typeface="Tahoma" panose="020B0604030504040204" pitchFamily="34" charset="0"/>
                <a:cs typeface="Tahoma" panose="020B0604030504040204" pitchFamily="34" charset="0"/>
              </a:rPr>
              <a:t>Packetalk</a:t>
            </a:r>
            <a:r>
              <a:rPr lang="en-US" sz="1800" dirty="0">
                <a:effectLst/>
                <a:latin typeface="Tahoma" panose="020B0604030504040204" pitchFamily="34" charset="0"/>
                <a:ea typeface="Tahoma" panose="020B0604030504040204" pitchFamily="34" charset="0"/>
                <a:cs typeface="Tahoma" panose="020B0604030504040204" pitchFamily="34" charset="0"/>
              </a:rPr>
              <a:t> offers the latest </a:t>
            </a:r>
            <a:r>
              <a:rPr lang="en-US" sz="1800" u="sng" dirty="0">
                <a:solidFill>
                  <a:srgbClr val="FF0000"/>
                </a:solidFill>
                <a:effectLst/>
                <a:latin typeface="Tahoma" panose="020B0604030504040204" pitchFamily="34" charset="0"/>
                <a:ea typeface="Tahoma" panose="020B0604030504040204" pitchFamily="34" charset="0"/>
                <a:cs typeface="Tahoma" panose="020B0604030504040204" pitchFamily="34" charset="0"/>
              </a:rPr>
              <a:t>Solar-Powered Video Surveillance Camera </a:t>
            </a:r>
            <a:r>
              <a:rPr lang="en-US" sz="1800" dirty="0">
                <a:effectLst/>
                <a:latin typeface="Tahoma" panose="020B0604030504040204" pitchFamily="34" charset="0"/>
                <a:ea typeface="Tahoma" panose="020B0604030504040204" pitchFamily="34" charset="0"/>
                <a:cs typeface="Tahoma" panose="020B0604030504040204" pitchFamily="34" charset="0"/>
              </a:rPr>
              <a:t>to its customers at a budget-friendly cost. The officials from government authorities used this camera in public areas such as railway stations, airports, schools, and colleges to provide security for everyone. Except for that, for traffic control, their other monitoring products are installed to detect the movements of vehicles and their software identifies the vehicle colour, model, type, region, and then matches with against the list. If you want this real-time monitoring product, order it today from the website.</a:t>
            </a:r>
          </a:p>
          <a:p>
            <a:pPr marL="0" indent="0" algn="just">
              <a:buNone/>
            </a:pPr>
            <a:endParaRPr lang="en-US"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pic>
        <p:nvPicPr>
          <p:cNvPr id="5" name="Picture 4">
            <a:extLst>
              <a:ext uri="{FF2B5EF4-FFF2-40B4-BE49-F238E27FC236}">
                <a16:creationId xmlns:a16="http://schemas.microsoft.com/office/drawing/2014/main" id="{4961D62A-3816-45C2-98E9-93D917E870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70626" y="1862667"/>
            <a:ext cx="4997353" cy="4004733"/>
          </a:xfrm>
          <a:prstGeom prst="rect">
            <a:avLst/>
          </a:prstGeom>
        </p:spPr>
      </p:pic>
    </p:spTree>
    <p:extLst>
      <p:ext uri="{BB962C8B-B14F-4D97-AF65-F5344CB8AC3E}">
        <p14:creationId xmlns:p14="http://schemas.microsoft.com/office/powerpoint/2010/main" val="2259341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ABAE2-9825-4D78-A2BC-394146E9E6EB}"/>
              </a:ext>
            </a:extLst>
          </p:cNvPr>
          <p:cNvSpPr>
            <a:spLocks noGrp="1"/>
          </p:cNvSpPr>
          <p:nvPr>
            <p:ph type="title"/>
          </p:nvPr>
        </p:nvSpPr>
        <p:spPr>
          <a:xfrm>
            <a:off x="0" y="0"/>
            <a:ext cx="12188825" cy="1219200"/>
          </a:xfrm>
          <a:solidFill>
            <a:schemeClr val="accent2">
              <a:lumMod val="60000"/>
              <a:lumOff val="40000"/>
            </a:schemeClr>
          </a:solidFill>
        </p:spPr>
        <p:txBody>
          <a:bodyPr anchor="ctr">
            <a:noAutofit/>
          </a:bodyPr>
          <a:lstStyle/>
          <a:p>
            <a:pPr algn="ctr"/>
            <a:r>
              <a:rPr lang="en-US" sz="4000" b="1" u="sng" dirty="0">
                <a:solidFill>
                  <a:schemeClr val="tx1"/>
                </a:solidFill>
                <a:effectLst>
                  <a:outerShdw blurRad="38100" dist="38100" dir="2700000" algn="tl">
                    <a:srgbClr val="000000">
                      <a:alpha val="43137"/>
                    </a:srgbClr>
                  </a:outerShdw>
                </a:effectLst>
                <a:latin typeface="Algerian" panose="04020705040A02060702" pitchFamily="82" charset="0"/>
                <a:ea typeface="Calibri" panose="020F0502020204030204" pitchFamily="34" charset="0"/>
                <a:cs typeface="Times New Roman" panose="02020603050405020304" pitchFamily="18" charset="0"/>
              </a:rPr>
              <a:t>LPR</a:t>
            </a:r>
            <a:r>
              <a:rPr lang="en-US" sz="4000" b="1" dirty="0">
                <a:solidFill>
                  <a:schemeClr val="tx1"/>
                </a:solidFill>
                <a:effectLst>
                  <a:outerShdw blurRad="38100" dist="38100" dir="2700000" algn="tl">
                    <a:srgbClr val="000000">
                      <a:alpha val="43137"/>
                    </a:srgbClr>
                  </a:outerShdw>
                </a:effectLst>
                <a:latin typeface="Algerian" panose="04020705040A02060702" pitchFamily="82" charset="0"/>
                <a:ea typeface="Calibri" panose="020F0502020204030204" pitchFamily="34" charset="0"/>
                <a:cs typeface="Times New Roman" panose="02020603050405020304" pitchFamily="18" charset="0"/>
              </a:rPr>
              <a:t> Software / CCTV Analytics Software</a:t>
            </a:r>
            <a:endParaRPr lang="en-US" sz="4000" b="1" dirty="0">
              <a:solidFill>
                <a:schemeClr val="tx1"/>
              </a:solidFill>
              <a:effectLst>
                <a:outerShdw blurRad="38100" dist="38100" dir="2700000" algn="tl">
                  <a:srgbClr val="000000">
                    <a:alpha val="43137"/>
                  </a:srgbClr>
                </a:outerShdw>
              </a:effectLst>
              <a:latin typeface="Algerian" panose="04020705040A02060702" pitchFamily="82" charset="0"/>
            </a:endParaRPr>
          </a:p>
        </p:txBody>
      </p:sp>
      <p:sp>
        <p:nvSpPr>
          <p:cNvPr id="3" name="Content Placeholder 2">
            <a:extLst>
              <a:ext uri="{FF2B5EF4-FFF2-40B4-BE49-F238E27FC236}">
                <a16:creationId xmlns:a16="http://schemas.microsoft.com/office/drawing/2014/main" id="{F3161B77-A4B0-4067-A4A2-C33AD2ED0C4E}"/>
              </a:ext>
            </a:extLst>
          </p:cNvPr>
          <p:cNvSpPr>
            <a:spLocks noGrp="1"/>
          </p:cNvSpPr>
          <p:nvPr>
            <p:ph sz="half" idx="1"/>
          </p:nvPr>
        </p:nvSpPr>
        <p:spPr>
          <a:xfrm>
            <a:off x="303212" y="1676400"/>
            <a:ext cx="6248400" cy="4343400"/>
          </a:xfrm>
          <a:solidFill>
            <a:schemeClr val="accent2">
              <a:lumMod val="60000"/>
              <a:lumOff val="40000"/>
            </a:schemeClr>
          </a:solidFill>
        </p:spPr>
        <p:txBody>
          <a:bodyPr>
            <a:normAutofit/>
          </a:bodyPr>
          <a:lstStyle/>
          <a:p>
            <a:pPr marL="0" marR="0" algn="just"/>
            <a:r>
              <a:rPr lang="en-US" sz="1400" dirty="0">
                <a:effectLst/>
                <a:latin typeface="Tahoma" panose="020B0604030504040204" pitchFamily="34" charset="0"/>
                <a:ea typeface="Tahoma" panose="020B0604030504040204" pitchFamily="34" charset="0"/>
                <a:cs typeface="Tahoma" panose="020B0604030504040204" pitchFamily="34" charset="0"/>
              </a:rPr>
              <a:t>The Comprehensive monitoring tools with </a:t>
            </a:r>
            <a:r>
              <a:rPr lang="en-US" sz="1400" u="sng" dirty="0">
                <a:solidFill>
                  <a:srgbClr val="FF0000"/>
                </a:solidFill>
                <a:effectLst/>
                <a:latin typeface="Tahoma" panose="020B0604030504040204" pitchFamily="34" charset="0"/>
                <a:ea typeface="Tahoma" panose="020B0604030504040204" pitchFamily="34" charset="0"/>
                <a:cs typeface="Tahoma" panose="020B0604030504040204" pitchFamily="34" charset="0"/>
              </a:rPr>
              <a:t>LPR Software </a:t>
            </a:r>
            <a:r>
              <a:rPr lang="en-US" sz="1400" dirty="0">
                <a:effectLst/>
                <a:latin typeface="Tahoma" panose="020B0604030504040204" pitchFamily="34" charset="0"/>
                <a:ea typeface="Tahoma" panose="020B0604030504040204" pitchFamily="34" charset="0"/>
                <a:cs typeface="Tahoma" panose="020B0604030504040204" pitchFamily="34" charset="0"/>
              </a:rPr>
              <a:t>provide crucial oversight and operational assurance. User utilize </a:t>
            </a:r>
            <a:r>
              <a:rPr lang="en-US" sz="1400" dirty="0" err="1">
                <a:effectLst/>
                <a:latin typeface="Tahoma" panose="020B0604030504040204" pitchFamily="34" charset="0"/>
                <a:ea typeface="Tahoma" panose="020B0604030504040204" pitchFamily="34" charset="0"/>
                <a:cs typeface="Tahoma" panose="020B0604030504040204" pitchFamily="34" charset="0"/>
              </a:rPr>
              <a:t>Packetalk</a:t>
            </a:r>
            <a:r>
              <a:rPr lang="en-US" sz="1400" dirty="0">
                <a:effectLst/>
                <a:latin typeface="Tahoma" panose="020B0604030504040204" pitchFamily="34" charset="0"/>
                <a:ea typeface="Tahoma" panose="020B0604030504040204" pitchFamily="34" charset="0"/>
                <a:cs typeface="Tahoma" panose="020B0604030504040204" pitchFamily="34" charset="0"/>
              </a:rPr>
              <a:t> to proactively manage the performance of their entire security system, from individual cameras to network connectivity. Their proactive approach helps ensure consistent and reliable license plate capture, minimizes downtime by flagging potential issues before they become critical failures, and ultimately strengthens their security and data collection efforts. By having a clear, real-time view of their system's status, users can maintain optimal functionality and trust in the data their LPR software provides. For all surveillance needs, please get in touch with </a:t>
            </a:r>
            <a:r>
              <a:rPr lang="en-US" sz="1400" dirty="0" err="1">
                <a:effectLst/>
                <a:latin typeface="Tahoma" panose="020B0604030504040204" pitchFamily="34" charset="0"/>
                <a:ea typeface="Tahoma" panose="020B0604030504040204" pitchFamily="34" charset="0"/>
                <a:cs typeface="Tahoma" panose="020B0604030504040204" pitchFamily="34" charset="0"/>
              </a:rPr>
              <a:t>Packetalk’s</a:t>
            </a:r>
            <a:r>
              <a:rPr lang="en-US" sz="1400" dirty="0">
                <a:effectLst/>
                <a:latin typeface="Tahoma" panose="020B0604030504040204" pitchFamily="34" charset="0"/>
                <a:ea typeface="Tahoma" panose="020B0604030504040204" pitchFamily="34" charset="0"/>
                <a:cs typeface="Tahoma" panose="020B0604030504040204" pitchFamily="34" charset="0"/>
              </a:rPr>
              <a:t> team!</a:t>
            </a:r>
          </a:p>
          <a:p>
            <a:pPr marL="0" marR="0" indent="0" algn="just">
              <a:buNone/>
            </a:pPr>
            <a:r>
              <a:rPr lang="en-US" sz="1400" dirty="0">
                <a:effectLst/>
                <a:latin typeface="Tahoma" panose="020B0604030504040204" pitchFamily="34" charset="0"/>
                <a:ea typeface="Tahoma" panose="020B0604030504040204" pitchFamily="34" charset="0"/>
                <a:cs typeface="Tahoma" panose="020B0604030504040204" pitchFamily="34" charset="0"/>
              </a:rPr>
              <a:t>Through </a:t>
            </a:r>
            <a:r>
              <a:rPr lang="en-US" sz="1400" u="sng" dirty="0">
                <a:solidFill>
                  <a:srgbClr val="FF0000"/>
                </a:solidFill>
                <a:effectLst/>
                <a:latin typeface="Tahoma" panose="020B0604030504040204" pitchFamily="34" charset="0"/>
                <a:ea typeface="Tahoma" panose="020B0604030504040204" pitchFamily="34" charset="0"/>
                <a:cs typeface="Tahoma" panose="020B0604030504040204" pitchFamily="34" charset="0"/>
              </a:rPr>
              <a:t>CCTV Analytics Software</a:t>
            </a:r>
            <a:r>
              <a:rPr lang="en-US" sz="1400" dirty="0">
                <a:effectLst/>
                <a:latin typeface="Tahoma" panose="020B0604030504040204" pitchFamily="34" charset="0"/>
                <a:ea typeface="Tahoma" panose="020B0604030504040204" pitchFamily="34" charset="0"/>
                <a:cs typeface="Tahoma" panose="020B0604030504040204" pitchFamily="34" charset="0"/>
              </a:rPr>
              <a:t>, </a:t>
            </a:r>
            <a:r>
              <a:rPr lang="en-US" sz="1400" dirty="0" err="1">
                <a:effectLst/>
                <a:latin typeface="Tahoma" panose="020B0604030504040204" pitchFamily="34" charset="0"/>
                <a:ea typeface="Tahoma" panose="020B0604030504040204" pitchFamily="34" charset="0"/>
                <a:cs typeface="Tahoma" panose="020B0604030504040204" pitchFamily="34" charset="0"/>
              </a:rPr>
              <a:t>Packetalk’s</a:t>
            </a:r>
            <a:r>
              <a:rPr lang="en-US" sz="1400" dirty="0">
                <a:effectLst/>
                <a:latin typeface="Tahoma" panose="020B0604030504040204" pitchFamily="34" charset="0"/>
                <a:ea typeface="Tahoma" panose="020B0604030504040204" pitchFamily="34" charset="0"/>
                <a:cs typeface="Tahoma" panose="020B0604030504040204" pitchFamily="34" charset="0"/>
              </a:rPr>
              <a:t> monitoring camera not only strengthens on-site security but also actively alerts users to unusual activities and potential mishaps in real-time. Its powerful PTVAS comes equipped with onboard smart analytics that deliver event-based notifications, ensuring quick and informed responses. Besides, with its adaptive learning algorithms and seamless integration into existing systems, it creates a highly efficient and responsive environment tailored to the needs of modern businesses and high-security zones alike. To discover more information about its capabilities, follow </a:t>
            </a:r>
            <a:r>
              <a:rPr lang="en-US" sz="1400" dirty="0" err="1">
                <a:effectLst/>
                <a:latin typeface="Tahoma" panose="020B0604030504040204" pitchFamily="34" charset="0"/>
                <a:ea typeface="Tahoma" panose="020B0604030504040204" pitchFamily="34" charset="0"/>
                <a:cs typeface="Tahoma" panose="020B0604030504040204" pitchFamily="34" charset="0"/>
              </a:rPr>
              <a:t>Packetalk’s</a:t>
            </a:r>
            <a:r>
              <a:rPr lang="en-US" sz="1400" dirty="0">
                <a:effectLst/>
                <a:latin typeface="Tahoma" panose="020B0604030504040204" pitchFamily="34" charset="0"/>
                <a:ea typeface="Tahoma" panose="020B0604030504040204" pitchFamily="34" charset="0"/>
                <a:cs typeface="Tahoma" panose="020B0604030504040204" pitchFamily="34" charset="0"/>
              </a:rPr>
              <a:t> official website today!</a:t>
            </a: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4">
            <a:extLst>
              <a:ext uri="{FF2B5EF4-FFF2-40B4-BE49-F238E27FC236}">
                <a16:creationId xmlns:a16="http://schemas.microsoft.com/office/drawing/2014/main" id="{9439A239-4DB9-4745-8DA3-9D7BA88855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8412" y="1676400"/>
            <a:ext cx="4114800" cy="4191000"/>
          </a:xfrm>
          <a:prstGeom prst="rect">
            <a:avLst/>
          </a:prstGeom>
        </p:spPr>
      </p:pic>
    </p:spTree>
    <p:extLst>
      <p:ext uri="{BB962C8B-B14F-4D97-AF65-F5344CB8AC3E}">
        <p14:creationId xmlns:p14="http://schemas.microsoft.com/office/powerpoint/2010/main" val="3438930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FA18F-10E3-4064-933F-1334D0549100}"/>
              </a:ext>
            </a:extLst>
          </p:cNvPr>
          <p:cNvSpPr>
            <a:spLocks noGrp="1"/>
          </p:cNvSpPr>
          <p:nvPr>
            <p:ph type="title"/>
          </p:nvPr>
        </p:nvSpPr>
        <p:spPr>
          <a:xfrm>
            <a:off x="6879" y="-76200"/>
            <a:ext cx="12188825" cy="1278468"/>
          </a:xfrm>
          <a:solidFill>
            <a:schemeClr val="accent2">
              <a:lumMod val="60000"/>
              <a:lumOff val="40000"/>
            </a:schemeClr>
          </a:solidFill>
        </p:spPr>
        <p:txBody>
          <a:bodyPr anchor="ctr">
            <a:noAutofit/>
          </a:bodyPr>
          <a:lstStyle/>
          <a:p>
            <a:pPr algn="ctr"/>
            <a:r>
              <a:rPr lang="en-US" sz="4800" b="1" dirty="0">
                <a:solidFill>
                  <a:schemeClr val="tx1"/>
                </a:solidFill>
                <a:effectLst>
                  <a:outerShdw blurRad="38100" dist="38100" dir="2700000" algn="tl">
                    <a:srgbClr val="000000">
                      <a:alpha val="43137"/>
                    </a:srgbClr>
                  </a:outerShdw>
                </a:effectLst>
                <a:latin typeface="Algerian" panose="04020705040A02060702" pitchFamily="82" charset="0"/>
                <a:ea typeface="Calibri" panose="020F0502020204030204" pitchFamily="34" charset="0"/>
                <a:cs typeface="Times New Roman" panose="02020603050405020304" pitchFamily="18" charset="0"/>
              </a:rPr>
              <a:t>Video Monitoring System Software</a:t>
            </a:r>
            <a:endParaRPr lang="en-US" sz="4800" b="1" dirty="0">
              <a:solidFill>
                <a:schemeClr val="tx1"/>
              </a:solidFill>
              <a:effectLst>
                <a:outerShdw blurRad="38100" dist="38100" dir="2700000" algn="tl">
                  <a:srgbClr val="000000">
                    <a:alpha val="43137"/>
                  </a:srgbClr>
                </a:outerShdw>
              </a:effectLst>
              <a:latin typeface="Algerian" panose="04020705040A02060702" pitchFamily="82" charset="0"/>
            </a:endParaRPr>
          </a:p>
        </p:txBody>
      </p:sp>
      <p:sp>
        <p:nvSpPr>
          <p:cNvPr id="3" name="Content Placeholder 2">
            <a:extLst>
              <a:ext uri="{FF2B5EF4-FFF2-40B4-BE49-F238E27FC236}">
                <a16:creationId xmlns:a16="http://schemas.microsoft.com/office/drawing/2014/main" id="{D02A8340-DC87-48DB-ABEA-48AF747B7358}"/>
              </a:ext>
            </a:extLst>
          </p:cNvPr>
          <p:cNvSpPr>
            <a:spLocks noGrp="1"/>
          </p:cNvSpPr>
          <p:nvPr>
            <p:ph sz="half" idx="1"/>
          </p:nvPr>
        </p:nvSpPr>
        <p:spPr>
          <a:xfrm>
            <a:off x="608012" y="1905000"/>
            <a:ext cx="5029200" cy="2446217"/>
          </a:xfrm>
          <a:solidFill>
            <a:schemeClr val="accent2">
              <a:lumMod val="60000"/>
              <a:lumOff val="40000"/>
            </a:schemeClr>
          </a:solidFill>
        </p:spPr>
        <p:txBody>
          <a:bodyPr>
            <a:normAutofit fontScale="92500" lnSpcReduction="10000"/>
          </a:bodyPr>
          <a:lstStyle/>
          <a:p>
            <a:pPr marL="0" marR="0" algn="just">
              <a:lnSpc>
                <a:spcPct val="107000"/>
              </a:lnSpc>
              <a:spcBef>
                <a:spcPts val="0"/>
              </a:spcBef>
              <a:spcAft>
                <a:spcPts val="800"/>
              </a:spcAft>
            </a:pPr>
            <a:r>
              <a:rPr lang="en-US" sz="1500" dirty="0" err="1">
                <a:effectLst/>
                <a:latin typeface="Tahoma" panose="020B0604030504040204" pitchFamily="34" charset="0"/>
                <a:ea typeface="Tahoma" panose="020B0604030504040204" pitchFamily="34" charset="0"/>
                <a:cs typeface="Tahoma" panose="020B0604030504040204" pitchFamily="34" charset="0"/>
              </a:rPr>
              <a:t>Packetalk's</a:t>
            </a:r>
            <a:r>
              <a:rPr lang="en-US" sz="1500" dirty="0">
                <a:effectLst/>
                <a:latin typeface="Tahoma" panose="020B0604030504040204" pitchFamily="34" charset="0"/>
                <a:ea typeface="Tahoma" panose="020B0604030504040204" pitchFamily="34" charset="0"/>
                <a:cs typeface="Tahoma" panose="020B0604030504040204" pitchFamily="34" charset="0"/>
              </a:rPr>
              <a:t> </a:t>
            </a:r>
            <a:r>
              <a:rPr lang="en-US" sz="1500" u="sng" dirty="0">
                <a:solidFill>
                  <a:srgbClr val="FF0000"/>
                </a:solidFill>
                <a:effectLst/>
                <a:latin typeface="Tahoma" panose="020B0604030504040204" pitchFamily="34" charset="0"/>
                <a:ea typeface="Tahoma" panose="020B0604030504040204" pitchFamily="34" charset="0"/>
                <a:cs typeface="Tahoma" panose="020B0604030504040204" pitchFamily="34" charset="0"/>
              </a:rPr>
              <a:t>Video Monitoring System Software </a:t>
            </a:r>
            <a:r>
              <a:rPr lang="en-US" sz="1500" dirty="0">
                <a:effectLst/>
                <a:latin typeface="Tahoma" panose="020B0604030504040204" pitchFamily="34" charset="0"/>
                <a:ea typeface="Tahoma" panose="020B0604030504040204" pitchFamily="34" charset="0"/>
                <a:cs typeface="Tahoma" panose="020B0604030504040204" pitchFamily="34" charset="0"/>
              </a:rPr>
              <a:t>is a robust and intelligent surveillance solution designed for modern security needs. Seamlessly integrating real-time video analytics with user-friendly controls, it empowers businesses to monitor, manage, and respond to incidents with precision. Known for its reliability and scalability, this product ensures crystal-clear footage, secure storage, and instant alerts that making it a trusted choice for shop owners who value both safety and smart technology. On the website, you can learn more about its benefits!</a:t>
            </a:r>
          </a:p>
          <a:p>
            <a:pPr algn="just"/>
            <a:endParaRPr lang="en-US" dirty="0"/>
          </a:p>
        </p:txBody>
      </p:sp>
      <p:pic>
        <p:nvPicPr>
          <p:cNvPr id="5" name="Picture 4">
            <a:extLst>
              <a:ext uri="{FF2B5EF4-FFF2-40B4-BE49-F238E27FC236}">
                <a16:creationId xmlns:a16="http://schemas.microsoft.com/office/drawing/2014/main" id="{BCD24243-A481-44B5-A41D-B789EBEF9E7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18212" y="1783894"/>
            <a:ext cx="2814638" cy="2550390"/>
          </a:xfrm>
          <a:prstGeom prst="rect">
            <a:avLst/>
          </a:prstGeom>
        </p:spPr>
      </p:pic>
    </p:spTree>
    <p:extLst>
      <p:ext uri="{BB962C8B-B14F-4D97-AF65-F5344CB8AC3E}">
        <p14:creationId xmlns:p14="http://schemas.microsoft.com/office/powerpoint/2010/main" val="954149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0B3AE-449D-42D5-8168-81E6470DA706}"/>
              </a:ext>
            </a:extLst>
          </p:cNvPr>
          <p:cNvSpPr>
            <a:spLocks noGrp="1"/>
          </p:cNvSpPr>
          <p:nvPr>
            <p:ph type="title"/>
          </p:nvPr>
        </p:nvSpPr>
        <p:spPr>
          <a:xfrm>
            <a:off x="-77789" y="0"/>
            <a:ext cx="12266613" cy="1371600"/>
          </a:xfrm>
          <a:solidFill>
            <a:schemeClr val="accent2">
              <a:lumMod val="60000"/>
              <a:lumOff val="40000"/>
            </a:schemeClr>
          </a:solidFill>
        </p:spPr>
        <p:txBody>
          <a:bodyPr anchor="ctr">
            <a:noAutofit/>
          </a:bodyPr>
          <a:lstStyle/>
          <a:p>
            <a:pPr algn="ctr"/>
            <a:r>
              <a:rPr lang="en-US" sz="8000" b="1" dirty="0">
                <a:solidFill>
                  <a:schemeClr val="tx1"/>
                </a:solidFill>
                <a:effectLst>
                  <a:outerShdw blurRad="38100" dist="38100" dir="2700000" algn="tl">
                    <a:srgbClr val="000000">
                      <a:alpha val="43137"/>
                    </a:srgbClr>
                  </a:outerShdw>
                </a:effectLst>
                <a:latin typeface="Arial" panose="020B0604020202020204" pitchFamily="34" charset="0"/>
                <a:ea typeface="Tahoma" panose="020B060403050404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packetalk.net</a:t>
            </a:r>
            <a:endParaRPr lang="en-US" sz="8000" b="1" dirty="0">
              <a:solidFill>
                <a:schemeClr val="tx1"/>
              </a:solidFill>
              <a:effectLst>
                <a:outerShdw blurRad="38100" dist="38100" dir="2700000" algn="tl">
                  <a:srgbClr val="000000">
                    <a:alpha val="43137"/>
                  </a:srgbClr>
                </a:outerShdw>
              </a:effectLst>
              <a:latin typeface="Arial" panose="020B0604020202020204" pitchFamily="34" charset="0"/>
              <a:ea typeface="Tahoma" panose="020B0604030504040204" pitchFamily="34" charset="0"/>
              <a:cs typeface="Arial" panose="020B0604020202020204" pitchFamily="34" charset="0"/>
            </a:endParaRPr>
          </a:p>
        </p:txBody>
      </p:sp>
      <p:pic>
        <p:nvPicPr>
          <p:cNvPr id="6" name="Content Placeholder 5">
            <a:extLst>
              <a:ext uri="{FF2B5EF4-FFF2-40B4-BE49-F238E27FC236}">
                <a16:creationId xmlns:a16="http://schemas.microsoft.com/office/drawing/2014/main" id="{72D3E72C-4894-4C45-83C3-AAEAE38F6432}"/>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189413" y="3048000"/>
            <a:ext cx="5257800" cy="2667000"/>
          </a:xfrm>
        </p:spPr>
      </p:pic>
    </p:spTree>
    <p:extLst>
      <p:ext uri="{BB962C8B-B14F-4D97-AF65-F5344CB8AC3E}">
        <p14:creationId xmlns:p14="http://schemas.microsoft.com/office/powerpoint/2010/main" val="3004030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E783485-1103-4BBC-98A1-D39A248154C3}">
  <ds:schemaRefs>
    <ds:schemaRef ds:uri="http://schemas.microsoft.com/sharepoint/v3/contenttype/forms"/>
  </ds:schemaRefs>
</ds:datastoreItem>
</file>

<file path=customXml/itemProps2.xml><?xml version="1.0" encoding="utf-8"?>
<ds:datastoreItem xmlns:ds="http://schemas.openxmlformats.org/officeDocument/2006/customXml" ds:itemID="{2915ED37-D514-41C3-9B3C-B262145D17B7}">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40262f94-9f35-4ac3-9a90-690165a166b7"/>
    <ds:schemaRef ds:uri="a4f35948-e619-41b3-aa29-22878b09cfd2"/>
    <ds:schemaRef ds:uri="http://www.w3.org/XML/1998/namespace"/>
    <ds:schemaRef ds:uri="http://purl.org/dc/dcmitype/"/>
  </ds:schemaRefs>
</ds:datastoreItem>
</file>

<file path=customXml/itemProps3.xml><?xml version="1.0" encoding="utf-8"?>
<ds:datastoreItem xmlns:ds="http://schemas.openxmlformats.org/officeDocument/2006/customXml" ds:itemID="{D8853CD7-B1C6-4FDD-B6D0-92A83B857D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Retrospect</Template>
  <TotalTime>1650</TotalTime>
  <Words>1251</Words>
  <Application>Microsoft Office PowerPoint</Application>
  <PresentationFormat>Custom</PresentationFormat>
  <Paragraphs>26</Paragraphs>
  <Slides>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Algerian</vt:lpstr>
      <vt:lpstr>Arial</vt:lpstr>
      <vt:lpstr>Calibri</vt:lpstr>
      <vt:lpstr>Calibri Light</vt:lpstr>
      <vt:lpstr>Century Gothic</vt:lpstr>
      <vt:lpstr>Tahoma</vt:lpstr>
      <vt:lpstr>Retrospect</vt:lpstr>
      <vt:lpstr>PACKETTALK</vt:lpstr>
      <vt:lpstr>Security Cameras Company / Best Business Surveillance System</vt:lpstr>
      <vt:lpstr>Outdoor Camera and Light / Outdoor Surveillance Camera System</vt:lpstr>
      <vt:lpstr>Good Outdoor Camera System</vt:lpstr>
      <vt:lpstr>Solar Camera Trailer / Surveillance Camera Trailer</vt:lpstr>
      <vt:lpstr>Trailer Surveillance Camera / Solar Powered Video Surveillance Camera</vt:lpstr>
      <vt:lpstr>LPR Software / CCTV Analytics Software</vt:lpstr>
      <vt:lpstr>Video Monitoring System Software</vt:lpstr>
      <vt:lpstr>packetalk.net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PACKETTALK</dc:title>
  <dc:creator>greenwolf070@gmail.com</dc:creator>
  <cp:lastModifiedBy>greenwolf070@gmail.com</cp:lastModifiedBy>
  <cp:revision>70</cp:revision>
  <dcterms:created xsi:type="dcterms:W3CDTF">2024-09-02T07:32:24Z</dcterms:created>
  <dcterms:modified xsi:type="dcterms:W3CDTF">2025-10-06T11:58:37Z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74067300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