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8288000" cy="10287000"/>
  <p:notesSz cx="6858000" cy="9144000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Stinger Bold" panose="020B0604020202020204" charset="0"/>
      <p:regular r:id="rId10"/>
    </p:embeddedFont>
    <p:embeddedFont>
      <p:font typeface="Tex Gyre Bonum" panose="020B0604020202020204" charset="0"/>
      <p:regular r:id="rId11"/>
    </p:embeddedFont>
    <p:embeddedFont>
      <p:font typeface="Tex Gyre Bonum Bold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79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crossdrilledrotors.ca/about-us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crossdrilledrotors.ca/contact-us/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rossdrilledrotors.ca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F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43050" y="-558218"/>
            <a:ext cx="3086100" cy="11299900"/>
            <a:chOff x="0" y="0"/>
            <a:chExt cx="812800" cy="297610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2976105"/>
            </a:xfrm>
            <a:custGeom>
              <a:avLst/>
              <a:gdLst/>
              <a:ahLst/>
              <a:cxnLst/>
              <a:rect l="l" t="t" r="r" b="b"/>
              <a:pathLst>
                <a:path w="812800" h="2976105">
                  <a:moveTo>
                    <a:pt x="0" y="0"/>
                  </a:moveTo>
                  <a:lnTo>
                    <a:pt x="812800" y="0"/>
                  </a:lnTo>
                  <a:lnTo>
                    <a:pt x="812800" y="2976105"/>
                  </a:lnTo>
                  <a:lnTo>
                    <a:pt x="0" y="2976105"/>
                  </a:lnTo>
                  <a:close/>
                </a:path>
              </a:pathLst>
            </a:custGeom>
            <a:solidFill>
              <a:srgbClr val="1C573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2995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193216" y="1415447"/>
            <a:ext cx="5408984" cy="7979428"/>
            <a:chOff x="0" y="0"/>
            <a:chExt cx="1424588" cy="210157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24588" cy="2101578"/>
            </a:xfrm>
            <a:custGeom>
              <a:avLst/>
              <a:gdLst/>
              <a:ahLst/>
              <a:cxnLst/>
              <a:rect l="l" t="t" r="r" b="b"/>
              <a:pathLst>
                <a:path w="1424588" h="2101578">
                  <a:moveTo>
                    <a:pt x="0" y="0"/>
                  </a:moveTo>
                  <a:lnTo>
                    <a:pt x="1424588" y="0"/>
                  </a:lnTo>
                  <a:lnTo>
                    <a:pt x="1424588" y="2101578"/>
                  </a:lnTo>
                  <a:lnTo>
                    <a:pt x="0" y="2101578"/>
                  </a:lnTo>
                  <a:close/>
                </a:path>
              </a:pathLst>
            </a:custGeom>
            <a:solidFill>
              <a:srgbClr val="1C5739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1424588" cy="21206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5698915" y="8697813"/>
            <a:ext cx="3806571" cy="2083232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0" y="0"/>
                </a:lnTo>
                <a:lnTo>
                  <a:pt x="3806570" y="2083232"/>
                </a:lnTo>
                <a:lnTo>
                  <a:pt x="0" y="2083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1772900" y="1028700"/>
            <a:ext cx="5486400" cy="7980897"/>
          </a:xfrm>
          <a:custGeom>
            <a:avLst/>
            <a:gdLst/>
            <a:ahLst/>
            <a:cxnLst/>
            <a:rect l="l" t="t" r="r" b="b"/>
            <a:pathLst>
              <a:path w="5486400" h="7980897">
                <a:moveTo>
                  <a:pt x="0" y="0"/>
                </a:moveTo>
                <a:lnTo>
                  <a:pt x="5486400" y="0"/>
                </a:lnTo>
                <a:lnTo>
                  <a:pt x="5486400" y="7980897"/>
                </a:lnTo>
                <a:lnTo>
                  <a:pt x="0" y="79808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2733" r="-22733"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157610" y="923925"/>
            <a:ext cx="9000730" cy="296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00"/>
              </a:lnSpc>
              <a:spcBef>
                <a:spcPct val="0"/>
              </a:spcBef>
            </a:pPr>
            <a:r>
              <a:rPr lang="en-US" sz="9000" b="1" dirty="0">
                <a:solidFill>
                  <a:srgbClr val="000000"/>
                </a:solidFill>
                <a:latin typeface="Stinger Bold"/>
                <a:ea typeface="Stinger Bold"/>
                <a:cs typeface="Stinger Bold"/>
                <a:sym typeface="Stinger Bold"/>
              </a:rPr>
              <a:t>Automotive Parts Specialist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961701" y="4343618"/>
            <a:ext cx="9196639" cy="5078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20"/>
              </a:lnSpc>
            </a:pPr>
            <a:r>
              <a:rPr lang="en-US" sz="4400" dirty="0">
                <a:solidFill>
                  <a:srgbClr val="000000"/>
                </a:solidFill>
                <a:latin typeface="Tex Gyre Bonum" panose="020B0604020202020204" charset="0"/>
                <a:ea typeface="Tex Gyre Bonum"/>
                <a:cs typeface="Tex Gyre Bonum"/>
                <a:sym typeface="Tex Gyre Bonum"/>
              </a:rPr>
              <a:t>Rely on our </a:t>
            </a:r>
            <a:r>
              <a:rPr lang="en-US" sz="4400" b="1" u="sng" dirty="0">
                <a:solidFill>
                  <a:srgbClr val="000000"/>
                </a:solidFill>
                <a:latin typeface="Tex Gyre Bonum" panose="020B0604020202020204" charset="0"/>
                <a:ea typeface="Tex Gyre Bonum Bold"/>
                <a:cs typeface="Tex Gyre Bonum Bold"/>
                <a:sym typeface="Tex Gyre Bonum Bold"/>
                <a:hlinkClick r:id="rId5" tooltip="https://www.crossdrilledrotors.ca/about-us/"/>
              </a:rPr>
              <a:t>automotive parts specialist</a:t>
            </a:r>
            <a:r>
              <a:rPr lang="en-US" sz="4400" dirty="0">
                <a:solidFill>
                  <a:srgbClr val="000000"/>
                </a:solidFill>
                <a:latin typeface="Tex Gyre Bonum" panose="020B0604020202020204" charset="0"/>
                <a:ea typeface="Tex Gyre Bonum"/>
                <a:cs typeface="Tex Gyre Bonum"/>
                <a:sym typeface="Tex Gyre Bonum"/>
              </a:rPr>
              <a:t> for expert advice and premium products that keep your vehicle running smoothly with quality you can always count on.</a:t>
            </a:r>
          </a:p>
          <a:p>
            <a:pPr algn="ctr">
              <a:lnSpc>
                <a:spcPts val="5720"/>
              </a:lnSpc>
            </a:pPr>
            <a:endParaRPr lang="en-US" sz="4400" dirty="0">
              <a:solidFill>
                <a:srgbClr val="000000"/>
              </a:solidFill>
              <a:latin typeface="Tex Gyre Bonum"/>
              <a:ea typeface="Tex Gyre Bonum"/>
              <a:cs typeface="Tex Gyre Bonum"/>
              <a:sym typeface="Tex Gyre Bonum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F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43050" y="-558218"/>
            <a:ext cx="3086100" cy="11299900"/>
            <a:chOff x="0" y="0"/>
            <a:chExt cx="812800" cy="297610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2976105"/>
            </a:xfrm>
            <a:custGeom>
              <a:avLst/>
              <a:gdLst/>
              <a:ahLst/>
              <a:cxnLst/>
              <a:rect l="l" t="t" r="r" b="b"/>
              <a:pathLst>
                <a:path w="812800" h="2976105">
                  <a:moveTo>
                    <a:pt x="0" y="0"/>
                  </a:moveTo>
                  <a:lnTo>
                    <a:pt x="812800" y="0"/>
                  </a:lnTo>
                  <a:lnTo>
                    <a:pt x="812800" y="2976105"/>
                  </a:lnTo>
                  <a:lnTo>
                    <a:pt x="0" y="2976105"/>
                  </a:lnTo>
                  <a:close/>
                </a:path>
              </a:pathLst>
            </a:custGeom>
            <a:solidFill>
              <a:srgbClr val="1C573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2995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193216" y="1415447"/>
            <a:ext cx="5408984" cy="7979428"/>
            <a:chOff x="0" y="0"/>
            <a:chExt cx="1424588" cy="210157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24588" cy="2101578"/>
            </a:xfrm>
            <a:custGeom>
              <a:avLst/>
              <a:gdLst/>
              <a:ahLst/>
              <a:cxnLst/>
              <a:rect l="l" t="t" r="r" b="b"/>
              <a:pathLst>
                <a:path w="1424588" h="2101578">
                  <a:moveTo>
                    <a:pt x="0" y="0"/>
                  </a:moveTo>
                  <a:lnTo>
                    <a:pt x="1424588" y="0"/>
                  </a:lnTo>
                  <a:lnTo>
                    <a:pt x="1424588" y="2101578"/>
                  </a:lnTo>
                  <a:lnTo>
                    <a:pt x="0" y="2101578"/>
                  </a:lnTo>
                  <a:close/>
                </a:path>
              </a:pathLst>
            </a:custGeom>
            <a:solidFill>
              <a:srgbClr val="1C5739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1424588" cy="21206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5698915" y="8697813"/>
            <a:ext cx="3806571" cy="2083232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0" y="0"/>
                </a:lnTo>
                <a:lnTo>
                  <a:pt x="3806570" y="2083232"/>
                </a:lnTo>
                <a:lnTo>
                  <a:pt x="0" y="2083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1707423" y="1028700"/>
            <a:ext cx="5551877" cy="7980897"/>
          </a:xfrm>
          <a:custGeom>
            <a:avLst/>
            <a:gdLst/>
            <a:ahLst/>
            <a:cxnLst/>
            <a:rect l="l" t="t" r="r" b="b"/>
            <a:pathLst>
              <a:path w="5551877" h="7980897">
                <a:moveTo>
                  <a:pt x="0" y="0"/>
                </a:moveTo>
                <a:lnTo>
                  <a:pt x="5551877" y="0"/>
                </a:lnTo>
                <a:lnTo>
                  <a:pt x="5551877" y="7980897"/>
                </a:lnTo>
                <a:lnTo>
                  <a:pt x="0" y="79808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1875" r="-21875"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517482" y="1029253"/>
            <a:ext cx="8280986" cy="296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00"/>
              </a:lnSpc>
              <a:spcBef>
                <a:spcPct val="0"/>
              </a:spcBef>
            </a:pPr>
            <a:r>
              <a:rPr lang="en-US" sz="9000" b="1" dirty="0">
                <a:solidFill>
                  <a:srgbClr val="000000"/>
                </a:solidFill>
                <a:latin typeface="Stinger Bold"/>
                <a:ea typeface="Stinger Bold"/>
                <a:cs typeface="Stinger Bold"/>
                <a:sym typeface="Stinger Bold"/>
              </a:rPr>
              <a:t>Brake Rotors Canada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183102" y="4530432"/>
            <a:ext cx="8949747" cy="4335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20"/>
              </a:lnSpc>
              <a:spcBef>
                <a:spcPct val="0"/>
              </a:spcBef>
            </a:pPr>
            <a:r>
              <a:rPr lang="en-US" sz="4400" dirty="0">
                <a:solidFill>
                  <a:srgbClr val="000000"/>
                </a:solidFill>
                <a:latin typeface="Tex Gyre Bonum"/>
                <a:ea typeface="Tex Gyre Bonum"/>
                <a:cs typeface="Tex Gyre Bonum"/>
                <a:sym typeface="Tex Gyre Bonum"/>
              </a:rPr>
              <a:t>Buy brake rotors in Canada drivers t</a:t>
            </a:r>
            <a:r>
              <a:rPr lang="en-US" sz="4400" u="none" dirty="0">
                <a:solidFill>
                  <a:srgbClr val="000000"/>
                </a:solidFill>
                <a:latin typeface="Tex Gyre Bonum"/>
                <a:ea typeface="Tex Gyre Bonum"/>
                <a:cs typeface="Tex Gyre Bonum"/>
                <a:sym typeface="Tex Gyre Bonum"/>
              </a:rPr>
              <a:t>ru</a:t>
            </a:r>
            <a:r>
              <a:rPr lang="en-US" sz="4400" dirty="0">
                <a:solidFill>
                  <a:srgbClr val="000000"/>
                </a:solidFill>
                <a:latin typeface="Tex Gyre Bonum"/>
                <a:ea typeface="Tex Gyre Bonum"/>
                <a:cs typeface="Tex Gyre Bonum"/>
                <a:sym typeface="Tex Gyre Bonum"/>
              </a:rPr>
              <a:t>st a</a:t>
            </a:r>
            <a:r>
              <a:rPr lang="en-US" sz="4400" u="none" dirty="0">
                <a:solidFill>
                  <a:srgbClr val="000000"/>
                </a:solidFill>
                <a:latin typeface="Tex Gyre Bonum"/>
                <a:ea typeface="Tex Gyre Bonum"/>
                <a:cs typeface="Tex Gyre Bonum"/>
                <a:sym typeface="Tex Gyre Bonum"/>
              </a:rPr>
              <a:t>nd</a:t>
            </a:r>
            <a:r>
              <a:rPr lang="en-US" sz="4400" dirty="0">
                <a:solidFill>
                  <a:srgbClr val="000000"/>
                </a:solidFill>
                <a:latin typeface="Tex Gyre Bonum"/>
                <a:ea typeface="Tex Gyre Bonum"/>
                <a:cs typeface="Tex Gyre Bonum"/>
                <a:sym typeface="Tex Gyre Bonum"/>
              </a:rPr>
              <a:t> upgrade with our Canadian-tested products built for smooth stops, longer life, and unmatched braking performance.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F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43050" y="-558218"/>
            <a:ext cx="3086100" cy="11299900"/>
            <a:chOff x="0" y="0"/>
            <a:chExt cx="812800" cy="297610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2976105"/>
            </a:xfrm>
            <a:custGeom>
              <a:avLst/>
              <a:gdLst/>
              <a:ahLst/>
              <a:cxnLst/>
              <a:rect l="l" t="t" r="r" b="b"/>
              <a:pathLst>
                <a:path w="812800" h="2976105">
                  <a:moveTo>
                    <a:pt x="0" y="0"/>
                  </a:moveTo>
                  <a:lnTo>
                    <a:pt x="812800" y="0"/>
                  </a:lnTo>
                  <a:lnTo>
                    <a:pt x="812800" y="2976105"/>
                  </a:lnTo>
                  <a:lnTo>
                    <a:pt x="0" y="2976105"/>
                  </a:lnTo>
                  <a:close/>
                </a:path>
              </a:pathLst>
            </a:custGeom>
            <a:solidFill>
              <a:srgbClr val="1C573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2995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193216" y="1415447"/>
            <a:ext cx="5408984" cy="7979428"/>
            <a:chOff x="0" y="0"/>
            <a:chExt cx="1424588" cy="210157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24588" cy="2101578"/>
            </a:xfrm>
            <a:custGeom>
              <a:avLst/>
              <a:gdLst/>
              <a:ahLst/>
              <a:cxnLst/>
              <a:rect l="l" t="t" r="r" b="b"/>
              <a:pathLst>
                <a:path w="1424588" h="2101578">
                  <a:moveTo>
                    <a:pt x="0" y="0"/>
                  </a:moveTo>
                  <a:lnTo>
                    <a:pt x="1424588" y="0"/>
                  </a:lnTo>
                  <a:lnTo>
                    <a:pt x="1424588" y="2101578"/>
                  </a:lnTo>
                  <a:lnTo>
                    <a:pt x="0" y="2101578"/>
                  </a:lnTo>
                  <a:close/>
                </a:path>
              </a:pathLst>
            </a:custGeom>
            <a:solidFill>
              <a:srgbClr val="1C5739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1424588" cy="21206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5698915" y="8697813"/>
            <a:ext cx="3806571" cy="2083232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0" y="0"/>
                </a:lnTo>
                <a:lnTo>
                  <a:pt x="3806570" y="2083232"/>
                </a:lnTo>
                <a:lnTo>
                  <a:pt x="0" y="2083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1772900" y="1028700"/>
            <a:ext cx="5486400" cy="7980897"/>
          </a:xfrm>
          <a:custGeom>
            <a:avLst/>
            <a:gdLst/>
            <a:ahLst/>
            <a:cxnLst/>
            <a:rect l="l" t="t" r="r" b="b"/>
            <a:pathLst>
              <a:path w="5486400" h="7980897">
                <a:moveTo>
                  <a:pt x="0" y="0"/>
                </a:moveTo>
                <a:lnTo>
                  <a:pt x="5486400" y="0"/>
                </a:lnTo>
                <a:lnTo>
                  <a:pt x="5486400" y="7980897"/>
                </a:lnTo>
                <a:lnTo>
                  <a:pt x="0" y="79808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2733" r="-22733"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465530" y="923925"/>
            <a:ext cx="8384889" cy="296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00"/>
              </a:lnSpc>
              <a:spcBef>
                <a:spcPct val="0"/>
              </a:spcBef>
            </a:pPr>
            <a:r>
              <a:rPr lang="en-US" sz="9000" b="1" dirty="0">
                <a:solidFill>
                  <a:srgbClr val="000000"/>
                </a:solidFill>
                <a:latin typeface="Stinger Bold"/>
                <a:ea typeface="Stinger Bold"/>
                <a:cs typeface="Stinger Bold"/>
                <a:sym typeface="Stinger Bold"/>
              </a:rPr>
              <a:t>Truck Brake Parts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122223" y="4692581"/>
            <a:ext cx="9071504" cy="4354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20"/>
              </a:lnSpc>
            </a:pPr>
            <a:r>
              <a:rPr lang="en-US" sz="4400" dirty="0">
                <a:solidFill>
                  <a:srgbClr val="000000"/>
                </a:solidFill>
                <a:latin typeface="Tex Gyre Bonum" panose="020B0604020202020204" charset="0"/>
                <a:ea typeface="Tex Gyre Bonum"/>
                <a:cs typeface="Tex Gyre Bonum"/>
                <a:sym typeface="Tex Gyre Bonum"/>
              </a:rPr>
              <a:t>Do you need powerf</a:t>
            </a:r>
            <a:r>
              <a:rPr lang="en-US" sz="4400" u="none" dirty="0">
                <a:solidFill>
                  <a:srgbClr val="000000"/>
                </a:solidFill>
                <a:latin typeface="Tex Gyre Bonum" panose="020B0604020202020204" charset="0"/>
                <a:ea typeface="Tex Gyre Bonum"/>
                <a:cs typeface="Tex Gyre Bonum"/>
                <a:sym typeface="Tex Gyre Bonum"/>
              </a:rPr>
              <a:t>u</a:t>
            </a:r>
            <a:r>
              <a:rPr lang="en-US" sz="4400" dirty="0">
                <a:solidFill>
                  <a:srgbClr val="000000"/>
                </a:solidFill>
                <a:latin typeface="Tex Gyre Bonum" panose="020B0604020202020204" charset="0"/>
                <a:ea typeface="Tex Gyre Bonum"/>
                <a:cs typeface="Tex Gyre Bonum"/>
                <a:sym typeface="Tex Gyre Bonum"/>
              </a:rPr>
              <a:t>l</a:t>
            </a:r>
            <a:r>
              <a:rPr lang="en-US" sz="4400" u="none" dirty="0">
                <a:solidFill>
                  <a:srgbClr val="000000"/>
                </a:solidFill>
                <a:latin typeface="Tex Gyre Bonum" panose="020B0604020202020204" charset="0"/>
                <a:ea typeface="Tex Gyre Bonum"/>
                <a:cs typeface="Tex Gyre Bonum"/>
                <a:sym typeface="Tex Gyre Bonum"/>
              </a:rPr>
              <a:t> </a:t>
            </a:r>
            <a:r>
              <a:rPr lang="en-US" sz="4400" b="1" u="sng" dirty="0">
                <a:solidFill>
                  <a:srgbClr val="000000"/>
                </a:solidFill>
                <a:latin typeface="Tex Gyre Bonum" panose="020B0604020202020204" charset="0"/>
                <a:ea typeface="Tex Gyre Bonum Bold"/>
                <a:cs typeface="Tex Gyre Bonum Bold"/>
                <a:sym typeface="Tex Gyre Bonum Bold"/>
                <a:hlinkClick r:id="rId5" tooltip="https://www.crossdrilledrotors.ca/contact-us/"/>
              </a:rPr>
              <a:t>truck brake parts</a:t>
            </a:r>
            <a:r>
              <a:rPr lang="en-US" sz="4400" dirty="0">
                <a:solidFill>
                  <a:srgbClr val="000000"/>
                </a:solidFill>
                <a:latin typeface="Tex Gyre Bonum" panose="020B0604020202020204" charset="0"/>
                <a:ea typeface="Tex Gyre Bonum"/>
                <a:cs typeface="Tex Gyre Bonum"/>
                <a:sym typeface="Tex Gyre Bonum"/>
              </a:rPr>
              <a:t> for your next journey? Choose our parts that give your truck the grip, control, and stopping power it truly deserves.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F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43050" y="-558218"/>
            <a:ext cx="3086100" cy="11299900"/>
            <a:chOff x="0" y="0"/>
            <a:chExt cx="812800" cy="297610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2976105"/>
            </a:xfrm>
            <a:custGeom>
              <a:avLst/>
              <a:gdLst/>
              <a:ahLst/>
              <a:cxnLst/>
              <a:rect l="l" t="t" r="r" b="b"/>
              <a:pathLst>
                <a:path w="812800" h="2976105">
                  <a:moveTo>
                    <a:pt x="0" y="0"/>
                  </a:moveTo>
                  <a:lnTo>
                    <a:pt x="812800" y="0"/>
                  </a:lnTo>
                  <a:lnTo>
                    <a:pt x="812800" y="2976105"/>
                  </a:lnTo>
                  <a:lnTo>
                    <a:pt x="0" y="2976105"/>
                  </a:lnTo>
                  <a:close/>
                </a:path>
              </a:pathLst>
            </a:custGeom>
            <a:solidFill>
              <a:srgbClr val="1C573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2995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2662001" y="1687319"/>
            <a:ext cx="5125450" cy="4145139"/>
          </a:xfrm>
          <a:custGeom>
            <a:avLst/>
            <a:gdLst/>
            <a:ahLst/>
            <a:cxnLst/>
            <a:rect l="l" t="t" r="r" b="b"/>
            <a:pathLst>
              <a:path w="5125450" h="4145139">
                <a:moveTo>
                  <a:pt x="0" y="0"/>
                </a:moveTo>
                <a:lnTo>
                  <a:pt x="5125450" y="0"/>
                </a:lnTo>
                <a:lnTo>
                  <a:pt x="5125450" y="4145139"/>
                </a:lnTo>
                <a:lnTo>
                  <a:pt x="0" y="41451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824" b="-1182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854226" y="238092"/>
            <a:ext cx="9000730" cy="1476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00"/>
              </a:lnSpc>
              <a:spcBef>
                <a:spcPct val="0"/>
              </a:spcBef>
            </a:pPr>
            <a:r>
              <a:rPr lang="en-US" sz="9000" b="1" dirty="0">
                <a:solidFill>
                  <a:srgbClr val="000000"/>
                </a:solidFill>
                <a:latin typeface="Stinger Bold"/>
                <a:ea typeface="Stinger Bold"/>
                <a:cs typeface="Stinger Bold"/>
                <a:sym typeface="Stinger Bold"/>
              </a:rPr>
              <a:t>About Us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854226" y="2075412"/>
            <a:ext cx="10529256" cy="49372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60"/>
              </a:lnSpc>
              <a:spcBef>
                <a:spcPct val="0"/>
              </a:spcBef>
            </a:pPr>
            <a:r>
              <a:rPr lang="en-US" sz="4200" dirty="0">
                <a:solidFill>
                  <a:srgbClr val="000000"/>
                </a:solidFill>
                <a:latin typeface="Tex Gyre Bonum"/>
                <a:ea typeface="Tex Gyre Bonum"/>
                <a:cs typeface="Tex Gyre Bonum"/>
                <a:sym typeface="Tex Gyre Bonum"/>
              </a:rPr>
              <a:t>CrossDrilledRotors.ca is Canada's le</a:t>
            </a:r>
            <a:r>
              <a:rPr lang="en-US" sz="4200" u="none" dirty="0">
                <a:solidFill>
                  <a:srgbClr val="000000"/>
                </a:solidFill>
                <a:latin typeface="Tex Gyre Bonum"/>
                <a:ea typeface="Tex Gyre Bonum"/>
                <a:cs typeface="Tex Gyre Bonum"/>
                <a:sym typeface="Tex Gyre Bonum"/>
              </a:rPr>
              <a:t>ading online de</a:t>
            </a:r>
            <a:r>
              <a:rPr lang="en-US" sz="4200" dirty="0">
                <a:solidFill>
                  <a:srgbClr val="000000"/>
                </a:solidFill>
                <a:latin typeface="Tex Gyre Bonum"/>
                <a:ea typeface="Tex Gyre Bonum"/>
                <a:cs typeface="Tex Gyre Bonum"/>
                <a:sym typeface="Tex Gyre Bonum"/>
              </a:rPr>
              <a:t>stination</a:t>
            </a:r>
            <a:r>
              <a:rPr lang="en-US" sz="4200" u="none" dirty="0">
                <a:solidFill>
                  <a:srgbClr val="000000"/>
                </a:solidFill>
                <a:latin typeface="Tex Gyre Bonum"/>
                <a:ea typeface="Tex Gyre Bonum"/>
                <a:cs typeface="Tex Gyre Bonum"/>
                <a:sym typeface="Tex Gyre Bonum"/>
              </a:rPr>
              <a:t> for premium replacement and h</a:t>
            </a:r>
            <a:r>
              <a:rPr lang="en-US" sz="4200" dirty="0">
                <a:solidFill>
                  <a:srgbClr val="000000"/>
                </a:solidFill>
                <a:latin typeface="Tex Gyre Bonum"/>
                <a:ea typeface="Tex Gyre Bonum"/>
                <a:cs typeface="Tex Gyre Bonum"/>
                <a:sym typeface="Tex Gyre Bonum"/>
              </a:rPr>
              <a:t>igh-performance brake parts. Our mission</a:t>
            </a:r>
            <a:r>
              <a:rPr lang="en-US" sz="4200" u="none" dirty="0">
                <a:solidFill>
                  <a:srgbClr val="000000"/>
                </a:solidFill>
                <a:latin typeface="Tex Gyre Bonum"/>
                <a:ea typeface="Tex Gyre Bonum"/>
                <a:cs typeface="Tex Gyre Bonum"/>
                <a:sym typeface="Tex Gyre Bonum"/>
              </a:rPr>
              <a:t> is </a:t>
            </a:r>
            <a:r>
              <a:rPr lang="en-US" sz="4200" dirty="0">
                <a:solidFill>
                  <a:srgbClr val="000000"/>
                </a:solidFill>
                <a:latin typeface="Tex Gyre Bonum"/>
                <a:ea typeface="Tex Gyre Bonum"/>
                <a:cs typeface="Tex Gyre Bonum"/>
                <a:sym typeface="Tex Gyre Bonum"/>
              </a:rPr>
              <a:t>to provide you with top-quality components at unbeatable prices, ensuring your car, truck, or SUV performs at its best.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75707" y="7890609"/>
            <a:ext cx="15848671" cy="1014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00"/>
              </a:lnSpc>
              <a:spcBef>
                <a:spcPct val="0"/>
              </a:spcBef>
            </a:pPr>
            <a:r>
              <a:rPr lang="en-US" sz="4500" b="1" dirty="0">
                <a:solidFill>
                  <a:srgbClr val="000000"/>
                </a:solidFill>
                <a:latin typeface="Tex Gyre Bonum" panose="020B0604020202020204" charset="0"/>
                <a:ea typeface="Tex Gyre Bonum Bold"/>
                <a:cs typeface="Tex Gyre Bonum Bold"/>
                <a:sym typeface="Tex Gyre Bonum Bold"/>
              </a:rPr>
              <a:t>Address: </a:t>
            </a:r>
            <a:r>
              <a:rPr lang="en-US" sz="4500" dirty="0">
                <a:solidFill>
                  <a:srgbClr val="000000"/>
                </a:solidFill>
                <a:latin typeface="Tex Gyre Bonum" panose="020B0604020202020204" charset="0"/>
                <a:ea typeface="Tex Gyre Bonum Bold"/>
                <a:cs typeface="Tex Gyre Bonum Bold"/>
                <a:sym typeface="Tex Gyre Bonum Bold"/>
              </a:rPr>
              <a:t>6995 Westbury Ave, Montreal, Quebec, Canada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66077" y="8976999"/>
            <a:ext cx="16467930" cy="744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40"/>
              </a:lnSpc>
              <a:spcBef>
                <a:spcPct val="0"/>
              </a:spcBef>
            </a:pPr>
            <a:r>
              <a:rPr lang="en-US" sz="4500" b="1" dirty="0">
                <a:solidFill>
                  <a:srgbClr val="000000"/>
                </a:solidFill>
                <a:latin typeface="Tex Gyre Bonum" panose="020B0604020202020204" charset="0"/>
                <a:ea typeface="Tex Gyre Bonum Bold"/>
                <a:cs typeface="Tex Gyre Bonum Bold"/>
                <a:sym typeface="Tex Gyre Bonum Bold"/>
              </a:rPr>
              <a:t>Website: </a:t>
            </a:r>
            <a:r>
              <a:rPr lang="en-US" sz="4500" b="1" u="sng" dirty="0">
                <a:solidFill>
                  <a:srgbClr val="000000"/>
                </a:solidFill>
                <a:latin typeface="Tex Gyre Bonum" panose="020B0604020202020204" charset="0"/>
                <a:ea typeface="Tex Gyre Bonum Bold"/>
                <a:cs typeface="Tex Gyre Bonum Bold"/>
                <a:sym typeface="Tex Gyre Bonum Bold"/>
                <a:hlinkClick r:id="rId3" tooltip="https://www.crossdrilledrotors.ca"/>
              </a:rPr>
              <a:t>https://www.crossdrilledrotors.ca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150</Words>
  <Application>Microsoft Office PowerPoint</Application>
  <PresentationFormat>Custom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Calibri</vt:lpstr>
      <vt:lpstr>Stinger Bold</vt:lpstr>
      <vt:lpstr>Arial</vt:lpstr>
      <vt:lpstr>Tex Gyre Bonum</vt:lpstr>
      <vt:lpstr>Tex Gyre Bonum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Automotive Parts Specialist</dc:title>
  <cp:lastModifiedBy>SYS</cp:lastModifiedBy>
  <cp:revision>4</cp:revision>
  <dcterms:created xsi:type="dcterms:W3CDTF">2006-08-16T00:00:00Z</dcterms:created>
  <dcterms:modified xsi:type="dcterms:W3CDTF">2025-07-30T06:53:26Z</dcterms:modified>
  <dc:identifier>DAGs7d87qvk</dc:identifier>
</cp:coreProperties>
</file>