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Gabriola" pitchFamily="82" charset="0"/>
      <p:regular r:id="rId6"/>
    </p:embeddedFont>
    <p:embeddedFont>
      <p:font typeface="Calibri" pitchFamily="34" charset="0"/>
      <p:regular r:id="rId7"/>
      <p:bold r:id="rId8"/>
      <p:italic r:id="rId9"/>
      <p:boldItalic r:id="rId10"/>
    </p:embeddedFont>
    <p:embeddedFont>
      <p:font typeface="Poppins Bold" charset="0"/>
      <p:regular r:id="rId11"/>
    </p:embeddedFont>
    <p:embeddedFont>
      <p:font typeface="Poppins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30" d="100"/>
          <a:sy n="30" d="100"/>
        </p:scale>
        <p:origin x="-1656" y="-6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hyperlink" Target="https://theeducationlawyers.com/free-and-appropriate-public-education-with-guest-dr-steve-jacobson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https://theeducationlawyers.com/service/protecting-higher-education-students-rights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7.jpeg"/><Relationship Id="rId10" Type="http://schemas.openxmlformats.org/officeDocument/2006/relationships/hyperlink" Target="https://lifetimeconstruction.org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theeducationlawyer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6443" y="-723899"/>
            <a:ext cx="13258043" cy="11658600"/>
          </a:xfrm>
          <a:custGeom>
            <a:avLst/>
            <a:gdLst/>
            <a:ahLst/>
            <a:cxnLst/>
            <a:rect l="l" t="t" r="r" b="b"/>
            <a:pathLst>
              <a:path w="13258043" h="13258043">
                <a:moveTo>
                  <a:pt x="0" y="0"/>
                </a:moveTo>
                <a:lnTo>
                  <a:pt x="13258043" y="0"/>
                </a:lnTo>
                <a:lnTo>
                  <a:pt x="13258043" y="13258044"/>
                </a:lnTo>
                <a:lnTo>
                  <a:pt x="0" y="1325804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-199613" y="800100"/>
            <a:ext cx="12010613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Appropriate Public Education Berks County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57200" y="4433649"/>
            <a:ext cx="10820400" cy="4062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dirty="0" smtClean="0">
                <a:latin typeface="Gabriola" pitchFamily="82" charset="0"/>
              </a:rPr>
              <a:t>Jacobson &amp; John LLP fights for your right to an </a:t>
            </a:r>
            <a:r>
              <a:rPr lang="en-US" sz="6600" b="1" u="sng" dirty="0" smtClean="0">
                <a:latin typeface="Gabriola" pitchFamily="82" charset="0"/>
                <a:hlinkClick r:id="rId4"/>
              </a:rPr>
              <a:t>appropriate public education in Berks County</a:t>
            </a:r>
            <a:r>
              <a:rPr lang="en-US" sz="6600" dirty="0" smtClean="0">
                <a:latin typeface="Gabriola" pitchFamily="82" charset="0"/>
              </a:rPr>
              <a:t> ensuring student success. Contact us for a free consultation now. </a:t>
            </a:r>
            <a:endParaRPr lang="en-US" sz="6600" dirty="0">
              <a:latin typeface="Gabriola" pitchFamily="82" charset="0"/>
            </a:endParaRPr>
          </a:p>
        </p:txBody>
      </p:sp>
      <p:pic>
        <p:nvPicPr>
          <p:cNvPr id="4100" name="Picture 4" descr="sideways medium shot of highshool girl reading a book 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87200" y="2914650"/>
            <a:ext cx="5962650" cy="45910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6249155" y="-952500"/>
            <a:ext cx="13258043" cy="12115800"/>
          </a:xfrm>
          <a:custGeom>
            <a:avLst/>
            <a:gdLst/>
            <a:ahLst/>
            <a:cxnLst/>
            <a:rect l="l" t="t" r="r" b="b"/>
            <a:pathLst>
              <a:path w="13258043" h="13258043">
                <a:moveTo>
                  <a:pt x="13258044" y="0"/>
                </a:moveTo>
                <a:lnTo>
                  <a:pt x="0" y="0"/>
                </a:lnTo>
                <a:lnTo>
                  <a:pt x="0" y="13258044"/>
                </a:lnTo>
                <a:lnTo>
                  <a:pt x="13258044" y="13258044"/>
                </a:lnTo>
                <a:lnTo>
                  <a:pt x="13258044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395924" y="-888281"/>
            <a:ext cx="8217076" cy="1008942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800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813912" y="1684972"/>
            <a:ext cx="9930288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Student Discrimination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52400" y="4457700"/>
            <a:ext cx="11506200" cy="4062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dirty="0" smtClean="0">
                <a:latin typeface="Gabriola" pitchFamily="82" charset="0"/>
              </a:rPr>
              <a:t>Jacobson &amp; John, LLP defends your rights against unfair student discrimination in colleges and universities. Schedule a free consultation with our team now.  </a:t>
            </a:r>
            <a:endParaRPr lang="en-US" sz="6600" dirty="0">
              <a:latin typeface="Gabriola" pitchFamily="82" charset="0"/>
            </a:endParaRPr>
          </a:p>
        </p:txBody>
      </p:sp>
      <p:pic>
        <p:nvPicPr>
          <p:cNvPr id="7" name="Picture 6" descr="caucasian-woman-being-bullying-from-other-girl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963400" y="2476500"/>
            <a:ext cx="6019800" cy="51387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6857999" y="-1104900"/>
            <a:ext cx="13258043" cy="12877421"/>
          </a:xfrm>
          <a:custGeom>
            <a:avLst/>
            <a:gdLst/>
            <a:ahLst/>
            <a:cxnLst/>
            <a:rect l="l" t="t" r="r" b="b"/>
            <a:pathLst>
              <a:path w="13258043" h="13258043">
                <a:moveTo>
                  <a:pt x="13258043" y="0"/>
                </a:moveTo>
                <a:lnTo>
                  <a:pt x="0" y="0"/>
                </a:lnTo>
                <a:lnTo>
                  <a:pt x="0" y="13258044"/>
                </a:lnTo>
                <a:lnTo>
                  <a:pt x="13258043" y="13258044"/>
                </a:lnTo>
                <a:lnTo>
                  <a:pt x="13258043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8153400" y="1485900"/>
            <a:ext cx="9930288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Student Rights Lawyer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24800" y="3924300"/>
            <a:ext cx="9982200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dirty="0" smtClean="0">
                <a:latin typeface="Gabriola" pitchFamily="82" charset="0"/>
              </a:rPr>
              <a:t>Hire an experienced </a:t>
            </a:r>
            <a:r>
              <a:rPr lang="en-US" sz="6600" b="1" u="sng" dirty="0" smtClean="0">
                <a:latin typeface="Gabriola" pitchFamily="82" charset="0"/>
                <a:hlinkClick r:id="rId4"/>
              </a:rPr>
              <a:t>student rights lawyer</a:t>
            </a:r>
            <a:r>
              <a:rPr lang="en-US" sz="6600" dirty="0" smtClean="0">
                <a:latin typeface="Gabriola" pitchFamily="82" charset="0"/>
              </a:rPr>
              <a:t> from Jacobson &amp; John LLP to defend against discrimination and misconduct allegations. Contact us for help now.</a:t>
            </a:r>
            <a:endParaRPr lang="en-US" sz="6600" dirty="0">
              <a:latin typeface="Gabriola" pitchFamily="82" charset="0"/>
            </a:endParaRPr>
          </a:p>
        </p:txBody>
      </p:sp>
      <p:pic>
        <p:nvPicPr>
          <p:cNvPr id="2050" name="Picture 2" descr="portrait of woman judge for international day of women judg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3009900"/>
            <a:ext cx="5962650" cy="48387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94643" y="-1485900"/>
            <a:ext cx="13258043" cy="13258043"/>
          </a:xfrm>
          <a:custGeom>
            <a:avLst/>
            <a:gdLst/>
            <a:ahLst/>
            <a:cxnLst/>
            <a:rect l="l" t="t" r="r" b="b"/>
            <a:pathLst>
              <a:path w="13258043" h="13258043">
                <a:moveTo>
                  <a:pt x="0" y="0"/>
                </a:moveTo>
                <a:lnTo>
                  <a:pt x="13258043" y="0"/>
                </a:lnTo>
                <a:lnTo>
                  <a:pt x="13258043" y="13258044"/>
                </a:lnTo>
                <a:lnTo>
                  <a:pt x="0" y="1325804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39979" y="7429500"/>
            <a:ext cx="812621" cy="812621"/>
          </a:xfrm>
          <a:custGeom>
            <a:avLst/>
            <a:gdLst/>
            <a:ahLst/>
            <a:cxnLst/>
            <a:rect l="l" t="t" r="r" b="b"/>
            <a:pathLst>
              <a:path w="812621" h="812621">
                <a:moveTo>
                  <a:pt x="0" y="0"/>
                </a:moveTo>
                <a:lnTo>
                  <a:pt x="812621" y="0"/>
                </a:lnTo>
                <a:lnTo>
                  <a:pt x="812621" y="812621"/>
                </a:lnTo>
                <a:lnTo>
                  <a:pt x="0" y="812621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63779" y="8801100"/>
            <a:ext cx="812621" cy="790459"/>
          </a:xfrm>
          <a:custGeom>
            <a:avLst/>
            <a:gdLst/>
            <a:ahLst/>
            <a:cxnLst/>
            <a:rect l="l" t="t" r="r" b="b"/>
            <a:pathLst>
              <a:path w="812621" h="790459">
                <a:moveTo>
                  <a:pt x="0" y="0"/>
                </a:moveTo>
                <a:lnTo>
                  <a:pt x="812621" y="0"/>
                </a:lnTo>
                <a:lnTo>
                  <a:pt x="812621" y="790459"/>
                </a:lnTo>
                <a:lnTo>
                  <a:pt x="0" y="790459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953000" y="647700"/>
            <a:ext cx="5054174" cy="10924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69"/>
              </a:lnSpc>
              <a:spcBef>
                <a:spcPct val="0"/>
              </a:spcBef>
            </a:pPr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Poppins Bold"/>
                <a:cs typeface="Poppins Bold"/>
                <a:sym typeface="Poppins Bold"/>
              </a:rPr>
              <a:t>Contact </a:t>
            </a:r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Poppins Bold"/>
                <a:cs typeface="Poppins Bold"/>
                <a:sym typeface="Poppins Bold"/>
              </a:rPr>
              <a:t>Us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212127" y="7581900"/>
            <a:ext cx="8227273" cy="6431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6000" b="1" u="sng" dirty="0" smtClean="0">
                <a:latin typeface="Gabriola" pitchFamily="82" charset="0"/>
                <a:ea typeface="Poppins Bold"/>
                <a:cs typeface="Poppins Bold"/>
                <a:sym typeface="Poppins Bold"/>
                <a:hlinkClick r:id="rId9"/>
              </a:rPr>
              <a:t>https://theeducationlawyers.com/</a:t>
            </a:r>
            <a:endParaRPr lang="en-US" sz="6000" b="1" u="sng" dirty="0">
              <a:latin typeface="Gabriola" pitchFamily="82" charset="0"/>
              <a:ea typeface="Poppins Bold"/>
              <a:cs typeface="Poppins Bold"/>
              <a:sym typeface="Poppins Bold"/>
              <a:hlinkClick r:id="rId10" tooltip="https://lifetimeconstruction.org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981200" y="8877300"/>
            <a:ext cx="13563600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FFFFFF"/>
                </a:solidFill>
                <a:latin typeface="Gabriola" pitchFamily="82" charset="0"/>
                <a:ea typeface="Poppins"/>
                <a:cs typeface="Poppins"/>
                <a:sym typeface="Poppins"/>
              </a:rPr>
              <a:t>99 Lantern Drive Suite 202 Doylestown, Pennsylvania 18901 United States</a:t>
            </a:r>
          </a:p>
        </p:txBody>
      </p:sp>
      <p:sp>
        <p:nvSpPr>
          <p:cNvPr id="16" name="TextBox 12"/>
          <p:cNvSpPr txBox="1"/>
          <p:nvPr/>
        </p:nvSpPr>
        <p:spPr>
          <a:xfrm>
            <a:off x="762000" y="2628900"/>
            <a:ext cx="11353800" cy="38164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200" dirty="0" smtClean="0">
                <a:latin typeface="Gabriola" pitchFamily="82" charset="0"/>
              </a:rPr>
              <a:t>At Jacobson &amp; John, we fight for students with disabilities across Pennsylvania. With decades of education law experience, we deliver trusted, compassionate, and effective legal advocacy.</a:t>
            </a:r>
          </a:p>
        </p:txBody>
      </p:sp>
      <p:pic>
        <p:nvPicPr>
          <p:cNvPr id="17" name="Picture 16" descr="Frame 6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944600" y="2705100"/>
            <a:ext cx="3581400" cy="3581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138</Words>
  <Application>Microsoft Office PowerPoint</Application>
  <PresentationFormat>Custom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Gabriola</vt:lpstr>
      <vt:lpstr>Calibri</vt:lpstr>
      <vt:lpstr>Poppins Bold</vt:lpstr>
      <vt:lpstr>Poppins</vt:lpstr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Residential Roofing Colorado</dc:title>
  <dc:creator>pc</dc:creator>
  <cp:lastModifiedBy>pc</cp:lastModifiedBy>
  <cp:revision>13</cp:revision>
  <dcterms:created xsi:type="dcterms:W3CDTF">2006-08-16T00:00:00Z</dcterms:created>
  <dcterms:modified xsi:type="dcterms:W3CDTF">2026-01-07T03:08:15Z</dcterms:modified>
  <dc:identifier>DAG9hZth3JY</dc:identifier>
</cp:coreProperties>
</file>