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</p:sldMasterIdLst>
  <p:sldIdLst>
    <p:sldId id="256" r:id="rId2"/>
    <p:sldId id="257" r:id="rId3"/>
    <p:sldId id="258" r:id="rId4"/>
    <p:sldId id="260" r:id="rId5"/>
  </p:sldIdLst>
  <p:sldSz cx="18288000" cy="10287000"/>
  <p:notesSz cx="6858000" cy="9144000"/>
  <p:embeddedFontLst>
    <p:embeddedFont>
      <p:font typeface="Alice" charset="0"/>
      <p:regular r:id="rId6"/>
    </p:embeddedFont>
    <p:embeddedFont>
      <p:font typeface="Alice Bold Italics" charset="0"/>
      <p:regular r:id="rId7"/>
    </p:embeddedFont>
    <p:embeddedFont>
      <p:font typeface="Alice Bold" charset="0"/>
      <p:regular r:id="rId8"/>
    </p:embeddedFont>
    <p:embeddedFont>
      <p:font typeface="Wingdings 2" pitchFamily="18" charset="2"/>
      <p:regular r:id="rId9"/>
    </p:embeddedFont>
    <p:embeddedFont>
      <p:font typeface="Constantia" pitchFamily="18" charset="0"/>
      <p:regular r:id="rId10"/>
      <p:bold r:id="rId11"/>
      <p:italic r:id="rId12"/>
      <p:boldItalic r:id="rId13"/>
    </p:embeddedFont>
    <p:embeddedFont>
      <p:font typeface="Calibri" pitchFamily="34" charset="0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9143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96" algn="l" defTabSz="9143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93" algn="l" defTabSz="9143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89" algn="l" defTabSz="9143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85" algn="l" defTabSz="9143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82" algn="l" defTabSz="9143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78" algn="l" defTabSz="9143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74" algn="l" defTabSz="9143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71" algn="l" defTabSz="9143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30" d="100"/>
          <a:sy n="30" d="100"/>
        </p:scale>
        <p:origin x="-1656" y="-6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11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font" Target="fonts/font10.fntdata"/><Relationship Id="rId10" Type="http://schemas.openxmlformats.org/officeDocument/2006/relationships/font" Target="fonts/font5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1066800" y="2057400"/>
            <a:ext cx="15703296" cy="2743200"/>
          </a:xfrm>
          <a:ln>
            <a:noFill/>
          </a:ln>
        </p:spPr>
        <p:txBody>
          <a:bodyPr vert="horz" tIns="0" rIns="32657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100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1066800" y="4842804"/>
            <a:ext cx="15709392" cy="2628900"/>
          </a:xfrm>
        </p:spPr>
        <p:txBody>
          <a:bodyPr lIns="0" rIns="32657"/>
          <a:lstStyle>
            <a:lvl1pPr marL="0" marR="81642" indent="0" algn="r">
              <a:buNone/>
              <a:defRPr>
                <a:solidFill>
                  <a:schemeClr val="tx1"/>
                </a:solidFill>
              </a:defRPr>
            </a:lvl1pPr>
            <a:lvl2pPr marL="816422" indent="0" algn="ctr">
              <a:buNone/>
            </a:lvl2pPr>
            <a:lvl3pPr marL="1632844" indent="0" algn="ctr">
              <a:buNone/>
            </a:lvl3pPr>
            <a:lvl4pPr marL="2449266" indent="0" algn="ctr">
              <a:buNone/>
            </a:lvl4pPr>
            <a:lvl5pPr marL="3265688" indent="0" algn="ctr">
              <a:buNone/>
            </a:lvl5pPr>
            <a:lvl6pPr marL="4082110" indent="0" algn="ctr">
              <a:buNone/>
            </a:lvl6pPr>
            <a:lvl7pPr marL="4898532" indent="0" algn="ctr">
              <a:buNone/>
            </a:lvl7pPr>
            <a:lvl8pPr marL="5714954" indent="0" algn="ctr">
              <a:buNone/>
            </a:lvl8pPr>
            <a:lvl9pPr marL="6531376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1371602"/>
            <a:ext cx="4114800" cy="781764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1371602"/>
            <a:ext cx="12039600" cy="781764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0704" y="1975104"/>
            <a:ext cx="15544800" cy="2043684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100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0704" y="4056996"/>
            <a:ext cx="15544800" cy="2264568"/>
          </a:xfrm>
        </p:spPr>
        <p:txBody>
          <a:bodyPr lIns="81642" rIns="81642" anchor="t"/>
          <a:lstStyle>
            <a:lvl1pPr marL="0" indent="0">
              <a:buNone/>
              <a:defRPr sz="3900">
                <a:solidFill>
                  <a:schemeClr val="tx1"/>
                </a:solidFill>
              </a:defRPr>
            </a:lvl1pPr>
            <a:lvl2pPr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56132"/>
            <a:ext cx="16459200" cy="17145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880128"/>
            <a:ext cx="8077200" cy="6652260"/>
          </a:xfrm>
        </p:spPr>
        <p:txBody>
          <a:bodyPr/>
          <a:lstStyle>
            <a:lvl1pPr>
              <a:defRPr sz="46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880128"/>
            <a:ext cx="8077200" cy="6652260"/>
          </a:xfrm>
        </p:spPr>
        <p:txBody>
          <a:bodyPr/>
          <a:lstStyle>
            <a:lvl1pPr>
              <a:defRPr sz="46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56132"/>
            <a:ext cx="16459200" cy="1714500"/>
          </a:xfrm>
        </p:spPr>
        <p:txBody>
          <a:bodyPr tIns="81642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82872"/>
            <a:ext cx="8080376" cy="989028"/>
          </a:xfrm>
        </p:spPr>
        <p:txBody>
          <a:bodyPr lIns="81642" tIns="0" rIns="81642" bIns="0" anchor="ctr">
            <a:noAutofit/>
          </a:bodyPr>
          <a:lstStyle>
            <a:lvl1pPr marL="0" indent="0">
              <a:buNone/>
              <a:defRPr sz="43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3600" b="1"/>
            </a:lvl2pPr>
            <a:lvl3pPr>
              <a:buNone/>
              <a:defRPr sz="3200" b="1"/>
            </a:lvl3pPr>
            <a:lvl4pPr>
              <a:buNone/>
              <a:defRPr sz="2900" b="1"/>
            </a:lvl4pPr>
            <a:lvl5pPr>
              <a:buNone/>
              <a:defRPr sz="29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9290051" y="2789636"/>
            <a:ext cx="8083550" cy="982265"/>
          </a:xfrm>
        </p:spPr>
        <p:txBody>
          <a:bodyPr lIns="81642" tIns="0" rIns="81642" bIns="0" anchor="ctr"/>
          <a:lstStyle>
            <a:lvl1pPr marL="0" indent="0">
              <a:buNone/>
              <a:defRPr sz="43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3600" b="1"/>
            </a:lvl2pPr>
            <a:lvl3pPr>
              <a:buNone/>
              <a:defRPr sz="3200" b="1"/>
            </a:lvl3pPr>
            <a:lvl4pPr>
              <a:buNone/>
              <a:defRPr sz="2900" b="1"/>
            </a:lvl4pPr>
            <a:lvl5pPr>
              <a:buNone/>
              <a:defRPr sz="29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914400" y="3771900"/>
            <a:ext cx="8080376" cy="5768580"/>
          </a:xfrm>
        </p:spPr>
        <p:txBody>
          <a:bodyPr tIns="0"/>
          <a:lstStyle>
            <a:lvl1pPr>
              <a:defRPr sz="39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1" y="3771900"/>
            <a:ext cx="8083550" cy="5768580"/>
          </a:xfrm>
        </p:spPr>
        <p:txBody>
          <a:bodyPr tIns="0"/>
          <a:lstStyle>
            <a:lvl1pPr>
              <a:defRPr sz="39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56132"/>
            <a:ext cx="16611600" cy="1714500"/>
          </a:xfrm>
        </p:spPr>
        <p:txBody>
          <a:bodyPr vert="horz" tIns="81642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89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771528"/>
            <a:ext cx="5486400" cy="1743075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4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371600" y="2514600"/>
            <a:ext cx="5486400" cy="6858000"/>
          </a:xfrm>
        </p:spPr>
        <p:txBody>
          <a:bodyPr lIns="32657" rIns="32657"/>
          <a:lstStyle>
            <a:lvl1pPr marL="0" indent="0" algn="l">
              <a:buNone/>
              <a:defRPr sz="2500"/>
            </a:lvl1pPr>
            <a:lvl2pPr indent="0" algn="l">
              <a:buNone/>
              <a:defRPr sz="2100"/>
            </a:lvl2pPr>
            <a:lvl3pPr indent="0" algn="l">
              <a:buNone/>
              <a:defRPr sz="1800"/>
            </a:lvl3pPr>
            <a:lvl4pPr indent="0" algn="l">
              <a:buNone/>
              <a:defRPr sz="1600"/>
            </a:lvl4pPr>
            <a:lvl5pPr indent="0" algn="l">
              <a:buNone/>
              <a:defRPr sz="16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150100" y="2514600"/>
            <a:ext cx="10223500" cy="6858000"/>
          </a:xfrm>
        </p:spPr>
        <p:txBody>
          <a:bodyPr tIns="0"/>
          <a:lstStyle>
            <a:lvl1pPr>
              <a:defRPr sz="5000"/>
            </a:lvl1pPr>
            <a:lvl2pPr>
              <a:defRPr sz="4600"/>
            </a:lvl2pPr>
            <a:lvl3pPr>
              <a:defRPr sz="4300"/>
            </a:lvl3pPr>
            <a:lvl4pPr>
              <a:defRPr sz="3600"/>
            </a:lvl4pPr>
            <a:lvl5pPr>
              <a:defRPr sz="32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6331506" y="1662116"/>
            <a:ext cx="10515600" cy="61722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6008268" y="8039654"/>
            <a:ext cx="310896" cy="233172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65495"/>
            <a:ext cx="4425696" cy="2373932"/>
          </a:xfrm>
        </p:spPr>
        <p:txBody>
          <a:bodyPr vert="horz" lIns="81642" tIns="81642" rIns="81642" bIns="81642" anchor="b"/>
          <a:lstStyle>
            <a:lvl1pPr algn="l">
              <a:buNone/>
              <a:defRPr sz="36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4243178"/>
            <a:ext cx="4419600" cy="3268980"/>
          </a:xfrm>
        </p:spPr>
        <p:txBody>
          <a:bodyPr lIns="114299" rIns="81642" bIns="81642" anchor="t"/>
          <a:lstStyle>
            <a:lvl1pPr marL="0" indent="0" algn="l">
              <a:spcBef>
                <a:spcPts val="446"/>
              </a:spcBef>
              <a:buFontTx/>
              <a:buNone/>
              <a:defRPr sz="23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6154400" y="9534526"/>
            <a:ext cx="1219200" cy="5476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6971586" y="1799276"/>
            <a:ext cx="9235440" cy="589788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57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9050" y="8724900"/>
            <a:ext cx="18326100" cy="15621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63284" tIns="81642" rIns="163284" bIns="81642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8763000" y="9329738"/>
            <a:ext cx="9525000" cy="95726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63284" tIns="81642" rIns="163284" bIns="81642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9050" y="-10716"/>
            <a:ext cx="18326100" cy="15621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63284" tIns="81642" rIns="163284" bIns="81642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8763000" y="-10716"/>
            <a:ext cx="9525000" cy="95726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63284" tIns="81642" rIns="163284" bIns="81642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914400" y="1056132"/>
            <a:ext cx="16459200" cy="1714500"/>
          </a:xfrm>
          <a:prstGeom prst="rect">
            <a:avLst/>
          </a:prstGeom>
        </p:spPr>
        <p:txBody>
          <a:bodyPr vert="horz" lIns="0" tIns="81642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914400" y="2903220"/>
            <a:ext cx="16459200" cy="6583680"/>
          </a:xfrm>
          <a:prstGeom prst="rect">
            <a:avLst/>
          </a:prstGeom>
        </p:spPr>
        <p:txBody>
          <a:bodyPr vert="horz" lIns="163284" tIns="81642" rIns="163284" bIns="81642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914400" y="9534526"/>
            <a:ext cx="4267200" cy="547688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21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334000" y="9534526"/>
            <a:ext cx="6705600" cy="547688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21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5849600" y="9534526"/>
            <a:ext cx="1524000" cy="547688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21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8034" y="303612"/>
            <a:ext cx="18361096" cy="973836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89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489853" indent="-489853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142991" indent="-44086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43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844" indent="-44086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3700" kern="1200">
          <a:solidFill>
            <a:schemeClr val="tx1"/>
          </a:solidFill>
          <a:latin typeface="+mn-lt"/>
          <a:ea typeface="+mn-ea"/>
          <a:cs typeface="+mn-cs"/>
        </a:defRPr>
      </a:lvl3pPr>
      <a:lvl4pPr marL="2122697" indent="-375554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551" indent="-375554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3102404" indent="-375554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3428973" indent="-326569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29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918826" indent="-326569" algn="l" rtl="0" eaLnBrk="1" latinLnBrk="0" hangingPunct="1">
        <a:spcBef>
          <a:spcPct val="20000"/>
        </a:spcBef>
        <a:buClr>
          <a:schemeClr val="tx2"/>
        </a:buClr>
        <a:buChar char="•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4408679" indent="-326569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25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81642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63284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24492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326568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40821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489853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57149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653137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healbeforework.com/resources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healbeforework.com/impact-garden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hyperlink" Target="https://healbeforework.com/" TargetMode="External"/><Relationship Id="rId12" Type="http://schemas.openxmlformats.org/officeDocument/2006/relationships/image" Target="../media/image2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.png"/><Relationship Id="rId15" Type="http://schemas.openxmlformats.org/officeDocument/2006/relationships/image" Target="../media/image4.png"/><Relationship Id="rId10" Type="http://schemas.openxmlformats.org/officeDocument/2006/relationships/image" Target="../media/image24.svg"/><Relationship Id="rId14" Type="http://schemas.openxmlformats.org/officeDocument/2006/relationships/hyperlink" Target="https://businesstaxesandmore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A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00068" y="-2129309"/>
            <a:ext cx="16230600" cy="14408058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90C03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2735288" y="857221"/>
            <a:ext cx="12889432" cy="27084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8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ice" charset="0"/>
              </a:rPr>
              <a:t>Mental Health Leave Resources</a:t>
            </a:r>
            <a:endParaRPr lang="en-US" sz="8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ice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663280" y="5072063"/>
            <a:ext cx="12673408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lice" charset="0"/>
              </a:rPr>
              <a:t>Heal Before Work Psychology and Consulting offers </a:t>
            </a:r>
            <a:r>
              <a:rPr lang="en-US" sz="4800" b="1" u="sng" dirty="0" smtClean="0">
                <a:solidFill>
                  <a:schemeClr val="bg1"/>
                </a:solidFill>
                <a:latin typeface="Alice" charset="0"/>
                <a:hlinkClick r:id="rId2"/>
              </a:rPr>
              <a:t>mental health leave resources</a:t>
            </a:r>
            <a:r>
              <a:rPr lang="en-US" sz="4800" dirty="0" smtClean="0">
                <a:solidFill>
                  <a:schemeClr val="bg1"/>
                </a:solidFill>
                <a:latin typeface="Alice" charset="0"/>
              </a:rPr>
              <a:t> to support your recovery journey. Explore our blogs and tools online today. </a:t>
            </a:r>
            <a:endParaRPr lang="en-US" sz="4800" dirty="0">
              <a:solidFill>
                <a:schemeClr val="bg1"/>
              </a:solidFill>
              <a:latin typeface="Alice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A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9104" y="-2706130"/>
            <a:ext cx="16201800" cy="14978423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90C03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943200" y="4997157"/>
            <a:ext cx="14041560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lice" charset="0"/>
              </a:rPr>
              <a:t>Back our community support initiatives at Heal Before Work Psychology and Consulting. We plant seeds of care to restore hope. Join our mission online today.</a:t>
            </a:r>
            <a:endParaRPr lang="en-US" sz="4800" dirty="0">
              <a:solidFill>
                <a:schemeClr val="bg1"/>
              </a:solidFill>
              <a:latin typeface="Alice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375248" y="751013"/>
            <a:ext cx="13537504" cy="27084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8800" b="1" dirty="0" smtClean="0">
                <a:solidFill>
                  <a:schemeClr val="bg1"/>
                </a:solidFill>
                <a:latin typeface="Alice" charset="0"/>
              </a:rPr>
              <a:t>Community Support Initiatives</a:t>
            </a:r>
            <a:endParaRPr lang="en-US" sz="87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ice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0C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1079104" y="1903140"/>
            <a:ext cx="16417824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8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ice" charset="0"/>
              </a:rPr>
              <a:t>Kindness Donations Initiative</a:t>
            </a:r>
            <a:endParaRPr lang="en-US" sz="87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ice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871192" y="4783460"/>
            <a:ext cx="13609512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lice" charset="0"/>
              </a:rPr>
              <a:t>Join the </a:t>
            </a:r>
            <a:r>
              <a:rPr lang="en-US" sz="4800" b="1" u="sng" dirty="0" smtClean="0">
                <a:solidFill>
                  <a:schemeClr val="bg1"/>
                </a:solidFill>
                <a:latin typeface="Alice" charset="0"/>
                <a:hlinkClick r:id="rId2"/>
              </a:rPr>
              <a:t>kindness donations initiative</a:t>
            </a:r>
            <a:r>
              <a:rPr lang="en-US" sz="4800" dirty="0" smtClean="0">
                <a:solidFill>
                  <a:schemeClr val="bg1"/>
                </a:solidFill>
                <a:latin typeface="Alice" charset="0"/>
              </a:rPr>
              <a:t> at Heal Before Work Psychology and Consulting. We plant seeds of hope to restore dignity. Support our cause online. </a:t>
            </a:r>
            <a:endParaRPr lang="en-US" sz="4800" dirty="0">
              <a:solidFill>
                <a:schemeClr val="bg1"/>
              </a:solidFill>
              <a:latin typeface="Alice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6138" y="225374"/>
            <a:ext cx="8435484" cy="8435483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90C03"/>
            </a:solidFill>
          </p:spPr>
        </p:sp>
      </p:grpSp>
      <p:sp>
        <p:nvSpPr>
          <p:cNvPr id="10" name="Freeform 10"/>
          <p:cNvSpPr/>
          <p:nvPr/>
        </p:nvSpPr>
        <p:spPr>
          <a:xfrm>
            <a:off x="8643934" y="5929319"/>
            <a:ext cx="934796" cy="909302"/>
          </a:xfrm>
          <a:custGeom>
            <a:avLst/>
            <a:gdLst/>
            <a:ahLst/>
            <a:cxnLst/>
            <a:rect l="l" t="t" r="r" b="b"/>
            <a:pathLst>
              <a:path w="934796" h="909301">
                <a:moveTo>
                  <a:pt x="0" y="0"/>
                </a:moveTo>
                <a:lnTo>
                  <a:pt x="934796" y="0"/>
                </a:lnTo>
                <a:lnTo>
                  <a:pt x="934796" y="909301"/>
                </a:lnTo>
                <a:lnTo>
                  <a:pt x="0" y="909301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8643935" y="8072459"/>
            <a:ext cx="976242" cy="976241"/>
          </a:xfrm>
          <a:custGeom>
            <a:avLst/>
            <a:gdLst/>
            <a:ahLst/>
            <a:cxnLst/>
            <a:rect l="l" t="t" r="r" b="b"/>
            <a:pathLst>
              <a:path w="976241" h="976241">
                <a:moveTo>
                  <a:pt x="0" y="0"/>
                </a:moveTo>
                <a:lnTo>
                  <a:pt x="976242" y="0"/>
                </a:lnTo>
                <a:lnTo>
                  <a:pt x="976242" y="976241"/>
                </a:lnTo>
                <a:lnTo>
                  <a:pt x="0" y="976241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1016208" y="1471092"/>
            <a:ext cx="5318884" cy="1128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834"/>
              </a:lnSpc>
            </a:pPr>
            <a:r>
              <a:rPr lang="en-US" sz="7300" dirty="0">
                <a:solidFill>
                  <a:srgbClr val="776966"/>
                </a:solidFill>
                <a:latin typeface="Alice Bold Italics"/>
                <a:ea typeface="Alice Bold Italics"/>
                <a:cs typeface="Alice Bold Italics"/>
                <a:sym typeface="Alice Bold Italics"/>
              </a:rPr>
              <a:t>Contact </a:t>
            </a:r>
            <a:r>
              <a:rPr lang="en-US" sz="7300" dirty="0" smtClean="0">
                <a:solidFill>
                  <a:srgbClr val="776966"/>
                </a:solidFill>
                <a:latin typeface="Alice Bold Italics"/>
                <a:ea typeface="Alice Bold Italics"/>
                <a:cs typeface="Alice Bold Italics"/>
                <a:sym typeface="Alice Bold Italics"/>
              </a:rPr>
              <a:t>Us</a:t>
            </a:r>
            <a:endParaRPr lang="en-US" sz="7300" dirty="0">
              <a:solidFill>
                <a:srgbClr val="776966"/>
              </a:solidFill>
              <a:latin typeface="Alice Bold Italics"/>
              <a:ea typeface="Alice Bold Italics"/>
              <a:cs typeface="Alice Bold Italics"/>
              <a:sym typeface="Alice Bold Italic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9792072" y="5863581"/>
            <a:ext cx="8207896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900" i="1" dirty="0" smtClean="0">
                <a:solidFill>
                  <a:srgbClr val="000000"/>
                </a:solidFill>
                <a:latin typeface="Alice Bold" charset="0"/>
                <a:ea typeface="Alice Bold Italics"/>
                <a:cs typeface="Alice Bold Italics"/>
                <a:sym typeface="Alice Bold Italics"/>
              </a:rPr>
              <a:t>1990 N. California Blvd., 8th Floor, Walnut Creek, CA 94596, United States</a:t>
            </a:r>
            <a:endParaRPr lang="en-US" sz="3900" i="1" dirty="0">
              <a:solidFill>
                <a:srgbClr val="000000"/>
              </a:solidFill>
              <a:latin typeface="Alice Bold" charset="0"/>
              <a:ea typeface="Alice Bold Italics"/>
              <a:cs typeface="Alice Bold Italics"/>
              <a:sym typeface="Alice Bold Italic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792073" y="8239844"/>
            <a:ext cx="8215306" cy="661463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3900" i="1" u="sng" dirty="0" smtClean="0">
                <a:solidFill>
                  <a:srgbClr val="000000"/>
                </a:solidFill>
                <a:latin typeface="Alice Bold"/>
                <a:ea typeface="Alice Bold"/>
                <a:cs typeface="Alice Bold"/>
                <a:sym typeface="Alice Bold"/>
                <a:hlinkClick r:id="rId13"/>
              </a:rPr>
              <a:t>https://healbeforework.com/</a:t>
            </a:r>
            <a:endParaRPr lang="en-US" sz="3900" i="1" u="sng" dirty="0">
              <a:solidFill>
                <a:srgbClr val="000000"/>
              </a:solidFill>
              <a:latin typeface="Alice Bold"/>
              <a:ea typeface="Alice Bold"/>
              <a:cs typeface="Alice Bold"/>
              <a:sym typeface="Alice Bold"/>
              <a:hlinkClick r:id="rId14" tooltip="https://businesstaxesandmore.com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567936" y="3000361"/>
            <a:ext cx="9576048" cy="1877435"/>
          </a:xfrm>
          <a:prstGeom prst="rect">
            <a:avLst/>
          </a:prstGeom>
        </p:spPr>
        <p:txBody>
          <a:bodyPr wrap="square" lIns="91439" tIns="45719" rIns="91439" bIns="45719">
            <a:spAutoFit/>
          </a:bodyPr>
          <a:lstStyle/>
          <a:p>
            <a:pPr algn="ctr"/>
            <a:r>
              <a:rPr lang="en-US" sz="2900" i="1" dirty="0" smtClean="0">
                <a:latin typeface="Alice" charset="0"/>
              </a:rPr>
              <a:t>Heal Before Work supports Californians facing burnout &amp; stress with therapy, SDI leave counseling, psychological tests, &amp; </a:t>
            </a:r>
            <a:r>
              <a:rPr lang="en-US" sz="2900" i="1" dirty="0" err="1" smtClean="0">
                <a:latin typeface="Alice" charset="0"/>
              </a:rPr>
              <a:t>telehealth</a:t>
            </a:r>
            <a:r>
              <a:rPr lang="en-US" sz="2900" i="1" dirty="0" smtClean="0">
                <a:latin typeface="Alice" charset="0"/>
              </a:rPr>
              <a:t> services, helping individuals access mental health leave with care. </a:t>
            </a:r>
            <a:endParaRPr lang="en-US" sz="2900" i="1" dirty="0">
              <a:latin typeface="Alice" charset="0"/>
            </a:endParaRPr>
          </a:p>
        </p:txBody>
      </p:sp>
      <p:pic>
        <p:nvPicPr>
          <p:cNvPr id="13" name="Picture 12" descr="logo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47056" y="967036"/>
            <a:ext cx="7056784" cy="70567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117</TotalTime>
  <Words>145</Words>
  <Application>Microsoft Office PowerPoint</Application>
  <PresentationFormat>Custom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Alice</vt:lpstr>
      <vt:lpstr>Alice Bold Italics</vt:lpstr>
      <vt:lpstr>Alice Bold</vt:lpstr>
      <vt:lpstr>Wingdings 2</vt:lpstr>
      <vt:lpstr>Constantia</vt:lpstr>
      <vt:lpstr>Calibri</vt:lpstr>
      <vt:lpstr>Flow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LLC Tax Return</dc:title>
  <dc:creator>pc</dc:creator>
  <cp:lastModifiedBy>pc</cp:lastModifiedBy>
  <cp:revision>14</cp:revision>
  <dcterms:created xsi:type="dcterms:W3CDTF">2006-08-16T00:00:00Z</dcterms:created>
  <dcterms:modified xsi:type="dcterms:W3CDTF">2026-01-21T05:25:52Z</dcterms:modified>
  <dc:identifier>DAG9m2oEpfA</dc:identifier>
</cp:coreProperties>
</file>