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12" r:id="rId1"/>
  </p:sldMasterIdLst>
  <p:sldIdLst>
    <p:sldId id="256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4AE4A0F-349B-468C-945A-F729A58804BD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AD96B78-355B-4337-8740-C8E7A9774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3" r:id="rId1"/>
    <p:sldLayoutId id="2147485114" r:id="rId2"/>
    <p:sldLayoutId id="2147485115" r:id="rId3"/>
    <p:sldLayoutId id="2147485116" r:id="rId4"/>
    <p:sldLayoutId id="2147485117" r:id="rId5"/>
    <p:sldLayoutId id="2147485118" r:id="rId6"/>
    <p:sldLayoutId id="2147485119" r:id="rId7"/>
    <p:sldLayoutId id="2147485120" r:id="rId8"/>
    <p:sldLayoutId id="2147485121" r:id="rId9"/>
    <p:sldLayoutId id="2147485122" r:id="rId10"/>
    <p:sldLayoutId id="21474851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eventexperience.com/2025/09/04/corporate-event-planning-ro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eventexperience.com/2024/07/23/seattle-conference-restaurants-open-lat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eventexperienc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2381" y="228600"/>
            <a:ext cx="6147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4400" b="1" dirty="0">
                <a:latin typeface="Gabriola" panose="04040605051002020D02" pitchFamily="82" charset="0"/>
              </a:rPr>
              <a:t>Professional Event Planning Seattle</a:t>
            </a:r>
            <a:endParaRPr lang="en-IN" sz="4400" dirty="0">
              <a:latin typeface="Gabriola" panose="04040605051002020D02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419600"/>
            <a:ext cx="8077200" cy="174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3200" dirty="0" smtClean="0">
                <a:latin typeface="Gabriola" panose="04040605051002020D02" pitchFamily="82" charset="0"/>
              </a:rPr>
              <a:t>Achieve event success using</a:t>
            </a:r>
            <a:r>
              <a:rPr lang="en-IN" sz="3200" b="1" dirty="0" smtClean="0">
                <a:latin typeface="Gabriola" panose="04040605051002020D02" pitchFamily="82" charset="0"/>
              </a:rPr>
              <a:t> </a:t>
            </a:r>
            <a:r>
              <a:rPr lang="en-IN" sz="3200" b="1" u="sng" dirty="0" smtClean="0">
                <a:latin typeface="Gabriola" panose="04040605051002020D02" pitchFamily="82" charset="0"/>
                <a:hlinkClick r:id="rId2"/>
              </a:rPr>
              <a:t>professional event planning in Seattle</a:t>
            </a:r>
            <a:r>
              <a:rPr lang="en-IN" sz="3200" dirty="0" smtClean="0">
                <a:latin typeface="Gabriola" panose="04040605051002020D02" pitchFamily="82" charset="0"/>
              </a:rPr>
              <a:t>, providing expert coordination, budget management, &amp; creative ideas for corporate gatherings.</a:t>
            </a:r>
            <a:endParaRPr lang="en-IN" sz="3200" dirty="0">
              <a:latin typeface="Gabriola" panose="04040605051002020D02" pitchFamily="8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646" y="1752600"/>
            <a:ext cx="5873306" cy="24836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3708" y="228600"/>
            <a:ext cx="55851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N" sz="4400" b="1" dirty="0" smtClean="0">
                <a:latin typeface="Gabriola" panose="04040605051002020D02" pitchFamily="82" charset="0"/>
              </a:rPr>
              <a:t>Seattle </a:t>
            </a:r>
            <a:r>
              <a:rPr lang="en-IN" sz="4400" b="1" dirty="0">
                <a:latin typeface="Gabriola" panose="04040605051002020D02" pitchFamily="82" charset="0"/>
              </a:rPr>
              <a:t>Corporate Holiday Event</a:t>
            </a:r>
            <a:endParaRPr lang="en-IN" sz="4400" dirty="0">
              <a:latin typeface="Gabriola" panose="04040605051002020D02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419600"/>
            <a:ext cx="8077200" cy="174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3200" dirty="0" smtClean="0">
                <a:latin typeface="Gabriola" panose="04040605051002020D02" pitchFamily="82" charset="0"/>
              </a:rPr>
              <a:t>Plan </a:t>
            </a:r>
            <a:r>
              <a:rPr lang="en-GB" sz="3200" dirty="0">
                <a:latin typeface="Gabriola" panose="04040605051002020D02" pitchFamily="82" charset="0"/>
              </a:rPr>
              <a:t>office celebrations with Seattle corporate holiday event services, creating memorable, well-organized gatherings to impress employees, clients, &amp; partners.</a:t>
            </a:r>
            <a:endParaRPr lang="en-IN" sz="3200" dirty="0">
              <a:latin typeface="Gabriola" panose="04040605051002020D02" pitchFamily="8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708" y="1752600"/>
            <a:ext cx="5673964" cy="25325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131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0089" y="228600"/>
            <a:ext cx="60324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b="1" dirty="0">
                <a:latin typeface="Gabriola" panose="04040605051002020D02" pitchFamily="82" charset="0"/>
              </a:rPr>
              <a:t>Top Seattle Restaurants Open Late</a:t>
            </a:r>
            <a:endParaRPr lang="en-IN" sz="4400" dirty="0">
              <a:latin typeface="Gabriola" panose="04040605051002020D02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4419600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200" dirty="0">
                <a:latin typeface="Gabriola" panose="04040605051002020D02" pitchFamily="82" charset="0"/>
              </a:rPr>
              <a:t>Discover dining options with our</a:t>
            </a:r>
            <a:r>
              <a:rPr lang="en-IN" sz="3200" b="1" dirty="0">
                <a:latin typeface="Gabriola" panose="04040605051002020D02" pitchFamily="82" charset="0"/>
              </a:rPr>
              <a:t> </a:t>
            </a:r>
            <a:r>
              <a:rPr lang="en-IN" sz="3200" b="1" u="sng" dirty="0">
                <a:latin typeface="Gabriola" panose="04040605051002020D02" pitchFamily="82" charset="0"/>
                <a:hlinkClick r:id="rId2"/>
              </a:rPr>
              <a:t>top Seattle restaurants open late</a:t>
            </a:r>
            <a:r>
              <a:rPr lang="en-IN" sz="3200" dirty="0">
                <a:latin typeface="Gabriola" panose="04040605051002020D02" pitchFamily="82" charset="0"/>
              </a:rPr>
              <a:t> for diverse menus, convenient hours, &amp; exceptional experiences for event attendees or guests.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118" y="1676400"/>
            <a:ext cx="5662392" cy="26036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245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2286000" y="37790"/>
            <a:ext cx="441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IN" sz="6000" b="1" dirty="0" smtClean="0">
                <a:latin typeface="Gabriola" panose="04040605051002020D02" pitchFamily="82" charset="0"/>
                <a:cs typeface="Arial" panose="020B0604020202020204" pitchFamily="34" charset="0"/>
              </a:rPr>
              <a:t>Contact Us</a:t>
            </a:r>
            <a:endParaRPr lang="en-US" sz="6000" dirty="0">
              <a:latin typeface="Gabriola" panose="04040605051002020D02" pitchFamily="82" charset="0"/>
              <a:cs typeface="Arial" panose="020B0604020202020204" pitchFamily="34" charset="0"/>
            </a:endParaRP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460375" y="3134610"/>
            <a:ext cx="845502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2800" b="1" dirty="0">
                <a:latin typeface="Gabriola" panose="04040605051002020D02" pitchFamily="82" charset="0"/>
                <a:cs typeface="Arial" panose="020B0604020202020204" pitchFamily="34" charset="0"/>
              </a:rPr>
              <a:t>About: </a:t>
            </a:r>
            <a:r>
              <a:rPr lang="en-GB" sz="2800" dirty="0">
                <a:latin typeface="Gabriola" panose="04040605051002020D02" pitchFamily="82" charset="0"/>
                <a:cs typeface="Arial" panose="020B0604020202020204" pitchFamily="34" charset="0"/>
              </a:rPr>
              <a:t>Event Experience is a Seattle-based event production agency with a working studio and logistical and creative planning teams. Let us make your event seamless and successful</a:t>
            </a:r>
            <a:r>
              <a:rPr lang="en-GB" sz="2800" dirty="0" smtClean="0">
                <a:latin typeface="Gabriola" panose="04040605051002020D02" pitchFamily="82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nl-NL" sz="2800" b="1" dirty="0">
              <a:latin typeface="Gabriola" panose="04040605051002020D02" pitchFamily="82" charset="0"/>
              <a:cs typeface="Arial" panose="020B0604020202020204" pitchFamily="34" charset="0"/>
            </a:endParaRPr>
          </a:p>
          <a:p>
            <a:pPr algn="ctr"/>
            <a:r>
              <a:rPr lang="en-GB" sz="2800" b="1" dirty="0">
                <a:latin typeface="Gabriola" panose="04040605051002020D02" pitchFamily="82" charset="0"/>
                <a:cs typeface="Arial" panose="020B0604020202020204" pitchFamily="34" charset="0"/>
              </a:rPr>
              <a:t>Address: </a:t>
            </a:r>
            <a:r>
              <a:rPr lang="en-GB" sz="2800" dirty="0">
                <a:latin typeface="Gabriola" panose="04040605051002020D02" pitchFamily="82" charset="0"/>
                <a:cs typeface="Arial" panose="020B0604020202020204" pitchFamily="34" charset="0"/>
              </a:rPr>
              <a:t>34303 Pacific Hwy S, Federal Way, WA 98003, United </a:t>
            </a:r>
            <a:r>
              <a:rPr lang="en-GB" sz="2800" dirty="0" smtClean="0">
                <a:latin typeface="Gabriola" panose="04040605051002020D02" pitchFamily="82" charset="0"/>
                <a:cs typeface="Arial" panose="020B0604020202020204" pitchFamily="34" charset="0"/>
              </a:rPr>
              <a:t>States</a:t>
            </a:r>
          </a:p>
          <a:p>
            <a:pPr algn="ctr"/>
            <a:endParaRPr lang="en-GB" sz="2800" dirty="0">
              <a:latin typeface="Gabriola" panose="04040605051002020D02" pitchFamily="82" charset="0"/>
              <a:cs typeface="Arial" panose="020B0604020202020204" pitchFamily="34" charset="0"/>
            </a:endParaRPr>
          </a:p>
          <a:p>
            <a:pPr algn="ctr"/>
            <a:r>
              <a:rPr lang="nl-NL" sz="2800" b="1" dirty="0">
                <a:latin typeface="Gabriola" panose="04040605051002020D02" pitchFamily="82" charset="0"/>
                <a:cs typeface="Arial" panose="020B0604020202020204" pitchFamily="34" charset="0"/>
              </a:rPr>
              <a:t>Website</a:t>
            </a:r>
            <a:r>
              <a:rPr lang="nl-NL" sz="2800" b="1" dirty="0" smtClean="0">
                <a:latin typeface="Gabriola" panose="04040605051002020D02" pitchFamily="82" charset="0"/>
                <a:cs typeface="Arial" panose="020B0604020202020204" pitchFamily="34" charset="0"/>
              </a:rPr>
              <a:t>: </a:t>
            </a:r>
            <a:r>
              <a:rPr lang="nl-NL" sz="2800" b="1" dirty="0" smtClean="0">
                <a:latin typeface="Gabriola" panose="04040605051002020D02" pitchFamily="82" charset="0"/>
                <a:cs typeface="Arial" panose="020B0604020202020204" pitchFamily="34" charset="0"/>
                <a:hlinkClick r:id="rId2"/>
              </a:rPr>
              <a:t>https</a:t>
            </a:r>
            <a:r>
              <a:rPr lang="nl-NL" sz="2800" b="1" dirty="0">
                <a:latin typeface="Gabriola" panose="04040605051002020D02" pitchFamily="82" charset="0"/>
                <a:cs typeface="Arial" panose="020B0604020202020204" pitchFamily="34" charset="0"/>
                <a:hlinkClick r:id="rId2"/>
              </a:rPr>
              <a:t>://eventexperience.com/</a:t>
            </a:r>
            <a:endParaRPr lang="nl-NL" sz="2800" b="1" dirty="0">
              <a:latin typeface="Gabriola" panose="04040605051002020D02" pitchFamily="82" charset="0"/>
              <a:cs typeface="Arial" panose="020B0604020202020204" pitchFamily="34" charset="0"/>
            </a:endParaRPr>
          </a:p>
        </p:txBody>
      </p:sp>
      <p:sp>
        <p:nvSpPr>
          <p:cNvPr id="2" name="AutoShape 2" descr="Image result for fb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676400"/>
            <a:ext cx="1371600" cy="1371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638</TotalTime>
  <Words>140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Gabriola</vt:lpstr>
      <vt:lpstr>Georgia</vt:lpstr>
      <vt:lpstr>Wingdings</vt:lpstr>
      <vt:lpstr>Wingdings 2</vt:lpstr>
      <vt:lpstr>Civic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mkrtechsoft</dc:creator>
  <cp:lastModifiedBy>SYS</cp:lastModifiedBy>
  <cp:revision>76</cp:revision>
  <dcterms:created xsi:type="dcterms:W3CDTF">2022-07-20T09:52:37Z</dcterms:created>
  <dcterms:modified xsi:type="dcterms:W3CDTF">2025-09-16T07:20:55Z</dcterms:modified>
</cp:coreProperties>
</file>