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3E69186-C54D-4029-9BD3-98939D70A2C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FC3BA5A1-BBB0-465E-91CF-66FD7ED11551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" descr=""/>
          <p:cNvPicPr/>
          <p:nvPr/>
        </p:nvPicPr>
        <p:blipFill>
          <a:blip r:embed="rId1"/>
          <a:stretch/>
        </p:blipFill>
        <p:spPr>
          <a:xfrm>
            <a:off x="26280" y="1440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" descr=""/>
          <p:cNvPicPr/>
          <p:nvPr/>
        </p:nvPicPr>
        <p:blipFill>
          <a:blip r:embed="rId1"/>
          <a:stretch/>
        </p:blipFill>
        <p:spPr>
          <a:xfrm>
            <a:off x="26280" y="1440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" descr=""/>
          <p:cNvPicPr/>
          <p:nvPr/>
        </p:nvPicPr>
        <p:blipFill>
          <a:blip r:embed="rId1"/>
          <a:stretch/>
        </p:blipFill>
        <p:spPr>
          <a:xfrm>
            <a:off x="26280" y="1440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" descr=""/>
          <p:cNvPicPr/>
          <p:nvPr/>
        </p:nvPicPr>
        <p:blipFill>
          <a:blip r:embed="rId1"/>
          <a:stretch/>
        </p:blipFill>
        <p:spPr>
          <a:xfrm>
            <a:off x="26280" y="1440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" descr=""/>
          <p:cNvPicPr/>
          <p:nvPr/>
        </p:nvPicPr>
        <p:blipFill>
          <a:blip r:embed="rId1"/>
          <a:stretch/>
        </p:blipFill>
        <p:spPr>
          <a:xfrm>
            <a:off x="26280" y="1440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" descr=""/>
          <p:cNvPicPr/>
          <p:nvPr/>
        </p:nvPicPr>
        <p:blipFill>
          <a:blip r:embed="rId1"/>
          <a:stretch/>
        </p:blipFill>
        <p:spPr>
          <a:xfrm>
            <a:off x="26280" y="1440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" descr=""/>
          <p:cNvPicPr/>
          <p:nvPr/>
        </p:nvPicPr>
        <p:blipFill>
          <a:blip r:embed="rId1"/>
          <a:stretch/>
        </p:blipFill>
        <p:spPr>
          <a:xfrm>
            <a:off x="26280" y="14400"/>
            <a:ext cx="10079640" cy="5669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2026-08-09T04:42:12Z</dcterms:created>
  <dc:creator/>
  <dc:description/>
  <dc:language>en-US</dc:language>
  <cp:lastModifiedBy/>
  <dcterms:modified xsi:type="dcterms:W3CDTF">2026-08-09T04:43:41Z</dcterms:modified>
  <cp:revision>1</cp:revision>
  <dc:subject/>
  <dc:title/>
</cp:coreProperties>
</file>