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5240000" cy="7975600"/>
  <p:notesSz cx="15240000" cy="79756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43000" y="2472436"/>
            <a:ext cx="12954000" cy="16748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00" b="0" i="0">
                <a:solidFill>
                  <a:srgbClr val="020303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86000" y="4466336"/>
            <a:ext cx="10668000" cy="1993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0" i="0">
                <a:solidFill>
                  <a:srgbClr val="020303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0" i="0">
                <a:solidFill>
                  <a:srgbClr val="020303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762000" y="1834388"/>
            <a:ext cx="6629400" cy="52638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848600" y="1834388"/>
            <a:ext cx="6629400" cy="52638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0" i="0">
                <a:solidFill>
                  <a:srgbClr val="020303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93244" y="7059954"/>
            <a:ext cx="4653511" cy="7296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00" b="0" i="0">
                <a:solidFill>
                  <a:srgbClr val="020303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7971" y="3912481"/>
            <a:ext cx="13863955" cy="304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5181600" y="7417308"/>
            <a:ext cx="4876800" cy="398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62000" y="7417308"/>
            <a:ext cx="3505200" cy="398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972800" y="7417308"/>
            <a:ext cx="3505200" cy="398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mojarto.com/" TargetMode="External"/><Relationship Id="rId3" Type="http://schemas.openxmlformats.org/officeDocument/2006/relationships/image" Target="../media/image1.png"/><Relationship Id="rId4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ojarto.com/" TargetMode="External"/><Relationship Id="rId3" Type="http://schemas.openxmlformats.org/officeDocument/2006/relationships/image" Target="../media/image1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1.png"/><Relationship Id="rId4" Type="http://schemas.openxmlformats.org/officeDocument/2006/relationships/hyperlink" Target="http://www.mojarto.com/" TargetMode="External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mailto:support@mojarto.com" TargetMode="External"/><Relationship Id="rId3" Type="http://schemas.openxmlformats.org/officeDocument/2006/relationships/hyperlink" Target="http://www.mojarto.com/" TargetMode="External"/><Relationship Id="rId4" Type="http://schemas.openxmlformats.org/officeDocument/2006/relationships/image" Target="../media/image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hyperlink" Target="http://www.mojarto.com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639019" y="6831354"/>
            <a:ext cx="4653280" cy="7296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4600" spc="-10">
                <a:solidFill>
                  <a:srgbClr val="020303"/>
                </a:solidFill>
                <a:latin typeface="Arial MT"/>
                <a:cs typeface="Arial MT"/>
                <a:hlinkClick r:id="rId2"/>
              </a:rPr>
              <a:t>www.mojarto.com</a:t>
            </a:r>
            <a:endParaRPr sz="460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172095" y="615302"/>
            <a:ext cx="3586896" cy="753237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7580437" y="2762402"/>
            <a:ext cx="998219" cy="1280795"/>
          </a:xfrm>
          <a:custGeom>
            <a:avLst/>
            <a:gdLst/>
            <a:ahLst/>
            <a:cxnLst/>
            <a:rect l="l" t="t" r="r" b="b"/>
            <a:pathLst>
              <a:path w="998220" h="1280795">
                <a:moveTo>
                  <a:pt x="998143" y="0"/>
                </a:moveTo>
                <a:lnTo>
                  <a:pt x="604558" y="0"/>
                </a:lnTo>
                <a:lnTo>
                  <a:pt x="497624" y="780618"/>
                </a:lnTo>
                <a:lnTo>
                  <a:pt x="389940" y="0"/>
                </a:lnTo>
                <a:lnTo>
                  <a:pt x="0" y="0"/>
                </a:lnTo>
                <a:lnTo>
                  <a:pt x="0" y="1280414"/>
                </a:lnTo>
                <a:lnTo>
                  <a:pt x="231343" y="1280414"/>
                </a:lnTo>
                <a:lnTo>
                  <a:pt x="231343" y="357924"/>
                </a:lnTo>
                <a:lnTo>
                  <a:pt x="387032" y="1280414"/>
                </a:lnTo>
                <a:lnTo>
                  <a:pt x="616927" y="1280414"/>
                </a:lnTo>
                <a:lnTo>
                  <a:pt x="763879" y="357924"/>
                </a:lnTo>
                <a:lnTo>
                  <a:pt x="763879" y="1280414"/>
                </a:lnTo>
                <a:lnTo>
                  <a:pt x="998143" y="1280414"/>
                </a:lnTo>
                <a:lnTo>
                  <a:pt x="998143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8657154" y="2762393"/>
            <a:ext cx="680085" cy="1280795"/>
          </a:xfrm>
          <a:custGeom>
            <a:avLst/>
            <a:gdLst/>
            <a:ahLst/>
            <a:cxnLst/>
            <a:rect l="l" t="t" r="r" b="b"/>
            <a:pathLst>
              <a:path w="680084" h="1280795">
                <a:moveTo>
                  <a:pt x="557999" y="0"/>
                </a:moveTo>
                <a:lnTo>
                  <a:pt x="123672" y="0"/>
                </a:lnTo>
                <a:lnTo>
                  <a:pt x="0" y="1280426"/>
                </a:lnTo>
                <a:lnTo>
                  <a:pt x="248805" y="1280426"/>
                </a:lnTo>
                <a:lnTo>
                  <a:pt x="264807" y="1073810"/>
                </a:lnTo>
                <a:lnTo>
                  <a:pt x="659884" y="1073810"/>
                </a:lnTo>
                <a:lnTo>
                  <a:pt x="640487" y="869378"/>
                </a:lnTo>
                <a:lnTo>
                  <a:pt x="282994" y="869378"/>
                </a:lnTo>
                <a:lnTo>
                  <a:pt x="331736" y="218249"/>
                </a:lnTo>
                <a:lnTo>
                  <a:pt x="578707" y="218249"/>
                </a:lnTo>
                <a:lnTo>
                  <a:pt x="557999" y="0"/>
                </a:lnTo>
                <a:close/>
              </a:path>
              <a:path w="680084" h="1280795">
                <a:moveTo>
                  <a:pt x="659884" y="1073810"/>
                </a:moveTo>
                <a:lnTo>
                  <a:pt x="419036" y="1073810"/>
                </a:lnTo>
                <a:lnTo>
                  <a:pt x="437235" y="1280426"/>
                </a:lnTo>
                <a:lnTo>
                  <a:pt x="679488" y="1280426"/>
                </a:lnTo>
                <a:lnTo>
                  <a:pt x="659884" y="1073810"/>
                </a:lnTo>
                <a:close/>
              </a:path>
              <a:path w="680084" h="1280795">
                <a:moveTo>
                  <a:pt x="578707" y="218249"/>
                </a:moveTo>
                <a:lnTo>
                  <a:pt x="343382" y="218249"/>
                </a:lnTo>
                <a:lnTo>
                  <a:pt x="399402" y="869378"/>
                </a:lnTo>
                <a:lnTo>
                  <a:pt x="640487" y="869378"/>
                </a:lnTo>
                <a:lnTo>
                  <a:pt x="578707" y="21824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9415218" y="2762397"/>
            <a:ext cx="630555" cy="1280795"/>
          </a:xfrm>
          <a:custGeom>
            <a:avLst/>
            <a:gdLst/>
            <a:ahLst/>
            <a:cxnLst/>
            <a:rect l="l" t="t" r="r" b="b"/>
            <a:pathLst>
              <a:path w="630554" h="1280795">
                <a:moveTo>
                  <a:pt x="352120" y="0"/>
                </a:moveTo>
                <a:lnTo>
                  <a:pt x="0" y="0"/>
                </a:lnTo>
                <a:lnTo>
                  <a:pt x="0" y="1280414"/>
                </a:lnTo>
                <a:lnTo>
                  <a:pt x="343382" y="1280414"/>
                </a:lnTo>
                <a:lnTo>
                  <a:pt x="403288" y="1276457"/>
                </a:lnTo>
                <a:lnTo>
                  <a:pt x="455538" y="1264587"/>
                </a:lnTo>
                <a:lnTo>
                  <a:pt x="500134" y="1244801"/>
                </a:lnTo>
                <a:lnTo>
                  <a:pt x="537077" y="1217100"/>
                </a:lnTo>
                <a:lnTo>
                  <a:pt x="566369" y="1181481"/>
                </a:lnTo>
                <a:lnTo>
                  <a:pt x="585818" y="1146199"/>
                </a:lnTo>
                <a:lnTo>
                  <a:pt x="601733" y="1106307"/>
                </a:lnTo>
                <a:lnTo>
                  <a:pt x="614113" y="1061805"/>
                </a:lnTo>
                <a:lnTo>
                  <a:pt x="615489" y="1054163"/>
                </a:lnTo>
                <a:lnTo>
                  <a:pt x="257543" y="1054163"/>
                </a:lnTo>
                <a:lnTo>
                  <a:pt x="257543" y="224078"/>
                </a:lnTo>
                <a:lnTo>
                  <a:pt x="623778" y="224078"/>
                </a:lnTo>
                <a:lnTo>
                  <a:pt x="618855" y="194389"/>
                </a:lnTo>
                <a:lnTo>
                  <a:pt x="604884" y="149506"/>
                </a:lnTo>
                <a:lnTo>
                  <a:pt x="585327" y="110296"/>
                </a:lnTo>
                <a:lnTo>
                  <a:pt x="560184" y="76758"/>
                </a:lnTo>
                <a:lnTo>
                  <a:pt x="529512" y="49127"/>
                </a:lnTo>
                <a:lnTo>
                  <a:pt x="493368" y="27634"/>
                </a:lnTo>
                <a:lnTo>
                  <a:pt x="451753" y="12282"/>
                </a:lnTo>
                <a:lnTo>
                  <a:pt x="404670" y="3070"/>
                </a:lnTo>
                <a:lnTo>
                  <a:pt x="352120" y="0"/>
                </a:lnTo>
                <a:close/>
              </a:path>
              <a:path w="630554" h="1280795">
                <a:moveTo>
                  <a:pt x="623778" y="224078"/>
                </a:moveTo>
                <a:lnTo>
                  <a:pt x="285915" y="224078"/>
                </a:lnTo>
                <a:lnTo>
                  <a:pt x="309896" y="225236"/>
                </a:lnTo>
                <a:lnTo>
                  <a:pt x="329471" y="228711"/>
                </a:lnTo>
                <a:lnTo>
                  <a:pt x="362873" y="254740"/>
                </a:lnTo>
                <a:lnTo>
                  <a:pt x="371422" y="296031"/>
                </a:lnTo>
                <a:lnTo>
                  <a:pt x="372491" y="325196"/>
                </a:lnTo>
                <a:lnTo>
                  <a:pt x="372491" y="985773"/>
                </a:lnTo>
                <a:lnTo>
                  <a:pt x="368078" y="1015699"/>
                </a:lnTo>
                <a:lnTo>
                  <a:pt x="354844" y="1037070"/>
                </a:lnTo>
                <a:lnTo>
                  <a:pt x="332789" y="1049890"/>
                </a:lnTo>
                <a:lnTo>
                  <a:pt x="301917" y="1054163"/>
                </a:lnTo>
                <a:lnTo>
                  <a:pt x="615489" y="1054163"/>
                </a:lnTo>
                <a:lnTo>
                  <a:pt x="622957" y="1012696"/>
                </a:lnTo>
                <a:lnTo>
                  <a:pt x="628264" y="958979"/>
                </a:lnTo>
                <a:lnTo>
                  <a:pt x="630034" y="900658"/>
                </a:lnTo>
                <a:lnTo>
                  <a:pt x="630034" y="301180"/>
                </a:lnTo>
                <a:lnTo>
                  <a:pt x="627239" y="244947"/>
                </a:lnTo>
                <a:lnTo>
                  <a:pt x="623778" y="224078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0149992" y="2762656"/>
            <a:ext cx="630555" cy="1280160"/>
          </a:xfrm>
          <a:custGeom>
            <a:avLst/>
            <a:gdLst/>
            <a:ahLst/>
            <a:cxnLst/>
            <a:rect l="l" t="t" r="r" b="b"/>
            <a:pathLst>
              <a:path w="630554" h="1280160">
                <a:moveTo>
                  <a:pt x="630021" y="0"/>
                </a:moveTo>
                <a:lnTo>
                  <a:pt x="375399" y="0"/>
                </a:lnTo>
                <a:lnTo>
                  <a:pt x="375399" y="457200"/>
                </a:lnTo>
                <a:lnTo>
                  <a:pt x="254622" y="457200"/>
                </a:lnTo>
                <a:lnTo>
                  <a:pt x="254622" y="0"/>
                </a:lnTo>
                <a:lnTo>
                  <a:pt x="0" y="0"/>
                </a:lnTo>
                <a:lnTo>
                  <a:pt x="0" y="457200"/>
                </a:lnTo>
                <a:lnTo>
                  <a:pt x="0" y="699770"/>
                </a:lnTo>
                <a:lnTo>
                  <a:pt x="0" y="1280160"/>
                </a:lnTo>
                <a:lnTo>
                  <a:pt x="254622" y="1280160"/>
                </a:lnTo>
                <a:lnTo>
                  <a:pt x="254622" y="699770"/>
                </a:lnTo>
                <a:lnTo>
                  <a:pt x="375399" y="699770"/>
                </a:lnTo>
                <a:lnTo>
                  <a:pt x="375399" y="1280160"/>
                </a:lnTo>
                <a:lnTo>
                  <a:pt x="630021" y="1280160"/>
                </a:lnTo>
                <a:lnTo>
                  <a:pt x="630021" y="699770"/>
                </a:lnTo>
                <a:lnTo>
                  <a:pt x="630021" y="457200"/>
                </a:lnTo>
                <a:lnTo>
                  <a:pt x="63002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0878239" y="2762396"/>
            <a:ext cx="622935" cy="1292225"/>
          </a:xfrm>
          <a:custGeom>
            <a:avLst/>
            <a:gdLst/>
            <a:ahLst/>
            <a:cxnLst/>
            <a:rect l="l" t="t" r="r" b="b"/>
            <a:pathLst>
              <a:path w="622934" h="1292225">
                <a:moveTo>
                  <a:pt x="622757" y="0"/>
                </a:moveTo>
                <a:lnTo>
                  <a:pt x="373951" y="0"/>
                </a:lnTo>
                <a:lnTo>
                  <a:pt x="373951" y="927582"/>
                </a:lnTo>
                <a:lnTo>
                  <a:pt x="373746" y="943448"/>
                </a:lnTo>
                <a:lnTo>
                  <a:pt x="370674" y="989418"/>
                </a:lnTo>
                <a:lnTo>
                  <a:pt x="360236" y="1027812"/>
                </a:lnTo>
                <a:lnTo>
                  <a:pt x="325242" y="1055188"/>
                </a:lnTo>
                <a:lnTo>
                  <a:pt x="311378" y="1056347"/>
                </a:lnTo>
                <a:lnTo>
                  <a:pt x="297826" y="1055166"/>
                </a:lnTo>
                <a:lnTo>
                  <a:pt x="263228" y="1027319"/>
                </a:lnTo>
                <a:lnTo>
                  <a:pt x="252450" y="989050"/>
                </a:lnTo>
                <a:lnTo>
                  <a:pt x="249043" y="943425"/>
                </a:lnTo>
                <a:lnTo>
                  <a:pt x="248818" y="927582"/>
                </a:lnTo>
                <a:lnTo>
                  <a:pt x="248818" y="0"/>
                </a:lnTo>
                <a:lnTo>
                  <a:pt x="0" y="0"/>
                </a:lnTo>
                <a:lnTo>
                  <a:pt x="0" y="937768"/>
                </a:lnTo>
                <a:lnTo>
                  <a:pt x="2101" y="993611"/>
                </a:lnTo>
                <a:lnTo>
                  <a:pt x="8407" y="1044748"/>
                </a:lnTo>
                <a:lnTo>
                  <a:pt x="18916" y="1091176"/>
                </a:lnTo>
                <a:lnTo>
                  <a:pt x="33629" y="1132895"/>
                </a:lnTo>
                <a:lnTo>
                  <a:pt x="52546" y="1169906"/>
                </a:lnTo>
                <a:lnTo>
                  <a:pt x="75666" y="1202207"/>
                </a:lnTo>
                <a:lnTo>
                  <a:pt x="109307" y="1234560"/>
                </a:lnTo>
                <a:lnTo>
                  <a:pt x="149698" y="1259720"/>
                </a:lnTo>
                <a:lnTo>
                  <a:pt x="196839" y="1277688"/>
                </a:lnTo>
                <a:lnTo>
                  <a:pt x="250732" y="1288467"/>
                </a:lnTo>
                <a:lnTo>
                  <a:pt x="311378" y="1292059"/>
                </a:lnTo>
                <a:lnTo>
                  <a:pt x="372020" y="1288467"/>
                </a:lnTo>
                <a:lnTo>
                  <a:pt x="425913" y="1277688"/>
                </a:lnTo>
                <a:lnTo>
                  <a:pt x="473058" y="1259720"/>
                </a:lnTo>
                <a:lnTo>
                  <a:pt x="513454" y="1234560"/>
                </a:lnTo>
                <a:lnTo>
                  <a:pt x="547103" y="1202207"/>
                </a:lnTo>
                <a:lnTo>
                  <a:pt x="570218" y="1169906"/>
                </a:lnTo>
                <a:lnTo>
                  <a:pt x="589131" y="1132895"/>
                </a:lnTo>
                <a:lnTo>
                  <a:pt x="603842" y="1091176"/>
                </a:lnTo>
                <a:lnTo>
                  <a:pt x="614350" y="1044748"/>
                </a:lnTo>
                <a:lnTo>
                  <a:pt x="620655" y="993611"/>
                </a:lnTo>
                <a:lnTo>
                  <a:pt x="622757" y="937768"/>
                </a:lnTo>
                <a:lnTo>
                  <a:pt x="62275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11599217" y="2762398"/>
            <a:ext cx="628650" cy="1280795"/>
          </a:xfrm>
          <a:custGeom>
            <a:avLst/>
            <a:gdLst/>
            <a:ahLst/>
            <a:cxnLst/>
            <a:rect l="l" t="t" r="r" b="b"/>
            <a:pathLst>
              <a:path w="628650" h="1280795">
                <a:moveTo>
                  <a:pt x="347014" y="0"/>
                </a:moveTo>
                <a:lnTo>
                  <a:pt x="0" y="0"/>
                </a:lnTo>
                <a:lnTo>
                  <a:pt x="0" y="1280414"/>
                </a:lnTo>
                <a:lnTo>
                  <a:pt x="347014" y="1280414"/>
                </a:lnTo>
                <a:lnTo>
                  <a:pt x="400166" y="1277187"/>
                </a:lnTo>
                <a:lnTo>
                  <a:pt x="446863" y="1267504"/>
                </a:lnTo>
                <a:lnTo>
                  <a:pt x="487105" y="1251363"/>
                </a:lnTo>
                <a:lnTo>
                  <a:pt x="520890" y="1228763"/>
                </a:lnTo>
                <a:lnTo>
                  <a:pt x="549082" y="1200347"/>
                </a:lnTo>
                <a:lnTo>
                  <a:pt x="572544" y="1166747"/>
                </a:lnTo>
                <a:lnTo>
                  <a:pt x="591277" y="1127963"/>
                </a:lnTo>
                <a:lnTo>
                  <a:pt x="605282" y="1083995"/>
                </a:lnTo>
                <a:lnTo>
                  <a:pt x="611391" y="1054887"/>
                </a:lnTo>
                <a:lnTo>
                  <a:pt x="272561" y="1054887"/>
                </a:lnTo>
                <a:lnTo>
                  <a:pt x="264618" y="1054525"/>
                </a:lnTo>
                <a:lnTo>
                  <a:pt x="257845" y="1054073"/>
                </a:lnTo>
                <a:lnTo>
                  <a:pt x="250253" y="1053439"/>
                </a:lnTo>
                <a:lnTo>
                  <a:pt x="250253" y="682396"/>
                </a:lnTo>
                <a:lnTo>
                  <a:pt x="602742" y="682396"/>
                </a:lnTo>
                <a:lnTo>
                  <a:pt x="599097" y="670407"/>
                </a:lnTo>
                <a:lnTo>
                  <a:pt x="580799" y="633872"/>
                </a:lnTo>
                <a:lnTo>
                  <a:pt x="555359" y="604656"/>
                </a:lnTo>
                <a:lnTo>
                  <a:pt x="522778" y="582760"/>
                </a:lnTo>
                <a:lnTo>
                  <a:pt x="483057" y="568185"/>
                </a:lnTo>
                <a:lnTo>
                  <a:pt x="514044" y="557044"/>
                </a:lnTo>
                <a:lnTo>
                  <a:pt x="540804" y="541088"/>
                </a:lnTo>
                <a:lnTo>
                  <a:pt x="563335" y="520309"/>
                </a:lnTo>
                <a:lnTo>
                  <a:pt x="581634" y="494703"/>
                </a:lnTo>
                <a:lnTo>
                  <a:pt x="587446" y="482333"/>
                </a:lnTo>
                <a:lnTo>
                  <a:pt x="250253" y="482333"/>
                </a:lnTo>
                <a:lnTo>
                  <a:pt x="250253" y="197878"/>
                </a:lnTo>
                <a:lnTo>
                  <a:pt x="606242" y="197878"/>
                </a:lnTo>
                <a:lnTo>
                  <a:pt x="603829" y="181472"/>
                </a:lnTo>
                <a:lnTo>
                  <a:pt x="591094" y="136585"/>
                </a:lnTo>
                <a:lnTo>
                  <a:pt x="573269" y="98767"/>
                </a:lnTo>
                <a:lnTo>
                  <a:pt x="550354" y="68021"/>
                </a:lnTo>
                <a:lnTo>
                  <a:pt x="513771" y="38265"/>
                </a:lnTo>
                <a:lnTo>
                  <a:pt x="467687" y="17008"/>
                </a:lnTo>
                <a:lnTo>
                  <a:pt x="412101" y="4252"/>
                </a:lnTo>
                <a:lnTo>
                  <a:pt x="347014" y="0"/>
                </a:lnTo>
                <a:close/>
              </a:path>
              <a:path w="628650" h="1280795">
                <a:moveTo>
                  <a:pt x="602742" y="682396"/>
                </a:moveTo>
                <a:lnTo>
                  <a:pt x="297548" y="682396"/>
                </a:lnTo>
                <a:lnTo>
                  <a:pt x="318300" y="684375"/>
                </a:lnTo>
                <a:lnTo>
                  <a:pt x="335464" y="690311"/>
                </a:lnTo>
                <a:lnTo>
                  <a:pt x="366176" y="731310"/>
                </a:lnTo>
                <a:lnTo>
                  <a:pt x="374362" y="774411"/>
                </a:lnTo>
                <a:lnTo>
                  <a:pt x="375386" y="800265"/>
                </a:lnTo>
                <a:lnTo>
                  <a:pt x="375386" y="960310"/>
                </a:lnTo>
                <a:lnTo>
                  <a:pt x="369157" y="1001689"/>
                </a:lnTo>
                <a:lnTo>
                  <a:pt x="350469" y="1031244"/>
                </a:lnTo>
                <a:lnTo>
                  <a:pt x="319322" y="1048976"/>
                </a:lnTo>
                <a:lnTo>
                  <a:pt x="275717" y="1054887"/>
                </a:lnTo>
                <a:lnTo>
                  <a:pt x="611391" y="1054887"/>
                </a:lnTo>
                <a:lnTo>
                  <a:pt x="615466" y="1035475"/>
                </a:lnTo>
                <a:lnTo>
                  <a:pt x="622741" y="983048"/>
                </a:lnTo>
                <a:lnTo>
                  <a:pt x="627106" y="926713"/>
                </a:lnTo>
                <a:lnTo>
                  <a:pt x="628561" y="866470"/>
                </a:lnTo>
                <a:lnTo>
                  <a:pt x="626720" y="810834"/>
                </a:lnTo>
                <a:lnTo>
                  <a:pt x="621196" y="759613"/>
                </a:lnTo>
                <a:lnTo>
                  <a:pt x="611989" y="712806"/>
                </a:lnTo>
                <a:lnTo>
                  <a:pt x="602742" y="682396"/>
                </a:lnTo>
                <a:close/>
              </a:path>
              <a:path w="628650" h="1280795">
                <a:moveTo>
                  <a:pt x="606242" y="197878"/>
                </a:moveTo>
                <a:lnTo>
                  <a:pt x="304088" y="197878"/>
                </a:lnTo>
                <a:lnTo>
                  <a:pt x="327965" y="201745"/>
                </a:lnTo>
                <a:lnTo>
                  <a:pt x="345019" y="213342"/>
                </a:lnTo>
                <a:lnTo>
                  <a:pt x="355250" y="232666"/>
                </a:lnTo>
                <a:lnTo>
                  <a:pt x="358660" y="259715"/>
                </a:lnTo>
                <a:lnTo>
                  <a:pt x="358559" y="391447"/>
                </a:lnTo>
                <a:lnTo>
                  <a:pt x="352927" y="440194"/>
                </a:lnTo>
                <a:lnTo>
                  <a:pt x="331911" y="475426"/>
                </a:lnTo>
                <a:lnTo>
                  <a:pt x="302641" y="482333"/>
                </a:lnTo>
                <a:lnTo>
                  <a:pt x="587446" y="482333"/>
                </a:lnTo>
                <a:lnTo>
                  <a:pt x="595797" y="464561"/>
                </a:lnTo>
                <a:lnTo>
                  <a:pt x="605918" y="430142"/>
                </a:lnTo>
                <a:lnTo>
                  <a:pt x="611993" y="391447"/>
                </a:lnTo>
                <a:lnTo>
                  <a:pt x="614019" y="348475"/>
                </a:lnTo>
                <a:lnTo>
                  <a:pt x="614019" y="292455"/>
                </a:lnTo>
                <a:lnTo>
                  <a:pt x="611471" y="233429"/>
                </a:lnTo>
                <a:lnTo>
                  <a:pt x="606242" y="197878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12277249" y="2762393"/>
            <a:ext cx="680085" cy="1280795"/>
          </a:xfrm>
          <a:custGeom>
            <a:avLst/>
            <a:gdLst/>
            <a:ahLst/>
            <a:cxnLst/>
            <a:rect l="l" t="t" r="r" b="b"/>
            <a:pathLst>
              <a:path w="680084" h="1280795">
                <a:moveTo>
                  <a:pt x="557999" y="0"/>
                </a:moveTo>
                <a:lnTo>
                  <a:pt x="123672" y="0"/>
                </a:lnTo>
                <a:lnTo>
                  <a:pt x="0" y="1280426"/>
                </a:lnTo>
                <a:lnTo>
                  <a:pt x="248805" y="1280426"/>
                </a:lnTo>
                <a:lnTo>
                  <a:pt x="264807" y="1073810"/>
                </a:lnTo>
                <a:lnTo>
                  <a:pt x="659884" y="1073810"/>
                </a:lnTo>
                <a:lnTo>
                  <a:pt x="640487" y="869378"/>
                </a:lnTo>
                <a:lnTo>
                  <a:pt x="282994" y="869378"/>
                </a:lnTo>
                <a:lnTo>
                  <a:pt x="331736" y="218249"/>
                </a:lnTo>
                <a:lnTo>
                  <a:pt x="578707" y="218249"/>
                </a:lnTo>
                <a:lnTo>
                  <a:pt x="557999" y="0"/>
                </a:lnTo>
                <a:close/>
              </a:path>
              <a:path w="680084" h="1280795">
                <a:moveTo>
                  <a:pt x="659884" y="1073810"/>
                </a:moveTo>
                <a:lnTo>
                  <a:pt x="419036" y="1073810"/>
                </a:lnTo>
                <a:lnTo>
                  <a:pt x="437235" y="1280426"/>
                </a:lnTo>
                <a:lnTo>
                  <a:pt x="679488" y="1280426"/>
                </a:lnTo>
                <a:lnTo>
                  <a:pt x="659884" y="1073810"/>
                </a:lnTo>
                <a:close/>
              </a:path>
              <a:path w="680084" h="1280795">
                <a:moveTo>
                  <a:pt x="578707" y="218249"/>
                </a:moveTo>
                <a:lnTo>
                  <a:pt x="343382" y="218249"/>
                </a:lnTo>
                <a:lnTo>
                  <a:pt x="399402" y="869378"/>
                </a:lnTo>
                <a:lnTo>
                  <a:pt x="640487" y="869378"/>
                </a:lnTo>
                <a:lnTo>
                  <a:pt x="578707" y="21824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13035315" y="2762402"/>
            <a:ext cx="628650" cy="1280795"/>
          </a:xfrm>
          <a:custGeom>
            <a:avLst/>
            <a:gdLst/>
            <a:ahLst/>
            <a:cxnLst/>
            <a:rect l="l" t="t" r="r" b="b"/>
            <a:pathLst>
              <a:path w="628650" h="1280795">
                <a:moveTo>
                  <a:pt x="628573" y="0"/>
                </a:moveTo>
                <a:lnTo>
                  <a:pt x="381215" y="0"/>
                </a:lnTo>
                <a:lnTo>
                  <a:pt x="381215" y="613282"/>
                </a:lnTo>
                <a:lnTo>
                  <a:pt x="263359" y="0"/>
                </a:lnTo>
                <a:lnTo>
                  <a:pt x="0" y="0"/>
                </a:lnTo>
                <a:lnTo>
                  <a:pt x="0" y="1280414"/>
                </a:lnTo>
                <a:lnTo>
                  <a:pt x="250266" y="1280414"/>
                </a:lnTo>
                <a:lnTo>
                  <a:pt x="250266" y="640207"/>
                </a:lnTo>
                <a:lnTo>
                  <a:pt x="378307" y="1280414"/>
                </a:lnTo>
                <a:lnTo>
                  <a:pt x="628573" y="1280414"/>
                </a:lnTo>
                <a:lnTo>
                  <a:pt x="628573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13765745" y="2762402"/>
            <a:ext cx="247650" cy="1280795"/>
          </a:xfrm>
          <a:custGeom>
            <a:avLst/>
            <a:gdLst/>
            <a:ahLst/>
            <a:cxnLst/>
            <a:rect l="l" t="t" r="r" b="b"/>
            <a:pathLst>
              <a:path w="247650" h="1280795">
                <a:moveTo>
                  <a:pt x="247357" y="0"/>
                </a:moveTo>
                <a:lnTo>
                  <a:pt x="0" y="0"/>
                </a:lnTo>
                <a:lnTo>
                  <a:pt x="0" y="1280414"/>
                </a:lnTo>
                <a:lnTo>
                  <a:pt x="247357" y="1280414"/>
                </a:lnTo>
                <a:lnTo>
                  <a:pt x="24735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8240649" y="4550333"/>
            <a:ext cx="1326515" cy="1280795"/>
          </a:xfrm>
          <a:custGeom>
            <a:avLst/>
            <a:gdLst/>
            <a:ahLst/>
            <a:cxnLst/>
            <a:rect l="l" t="t" r="r" b="b"/>
            <a:pathLst>
              <a:path w="1326515" h="1280795">
                <a:moveTo>
                  <a:pt x="622744" y="389940"/>
                </a:moveTo>
                <a:lnTo>
                  <a:pt x="621055" y="331660"/>
                </a:lnTo>
                <a:lnTo>
                  <a:pt x="616013" y="277545"/>
                </a:lnTo>
                <a:lnTo>
                  <a:pt x="608596" y="233527"/>
                </a:lnTo>
                <a:lnTo>
                  <a:pt x="607606" y="227622"/>
                </a:lnTo>
                <a:lnTo>
                  <a:pt x="595833" y="181876"/>
                </a:lnTo>
                <a:lnTo>
                  <a:pt x="580161" y="140728"/>
                </a:lnTo>
                <a:lnTo>
                  <a:pt x="560082" y="104584"/>
                </a:lnTo>
                <a:lnTo>
                  <a:pt x="535597" y="73431"/>
                </a:lnTo>
                <a:lnTo>
                  <a:pt x="506704" y="47282"/>
                </a:lnTo>
                <a:lnTo>
                  <a:pt x="472846" y="26606"/>
                </a:lnTo>
                <a:lnTo>
                  <a:pt x="433501" y="11823"/>
                </a:lnTo>
                <a:lnTo>
                  <a:pt x="388645" y="2959"/>
                </a:lnTo>
                <a:lnTo>
                  <a:pt x="369570" y="1841"/>
                </a:lnTo>
                <a:lnTo>
                  <a:pt x="369570" y="385572"/>
                </a:lnTo>
                <a:lnTo>
                  <a:pt x="368566" y="422148"/>
                </a:lnTo>
                <a:lnTo>
                  <a:pt x="360565" y="481076"/>
                </a:lnTo>
                <a:lnTo>
                  <a:pt x="342099" y="520954"/>
                </a:lnTo>
                <a:lnTo>
                  <a:pt x="298450" y="540956"/>
                </a:lnTo>
                <a:lnTo>
                  <a:pt x="266268" y="543445"/>
                </a:lnTo>
                <a:lnTo>
                  <a:pt x="251714" y="543445"/>
                </a:lnTo>
                <a:lnTo>
                  <a:pt x="251714" y="233527"/>
                </a:lnTo>
                <a:lnTo>
                  <a:pt x="280085" y="233527"/>
                </a:lnTo>
                <a:lnTo>
                  <a:pt x="327647" y="243446"/>
                </a:lnTo>
                <a:lnTo>
                  <a:pt x="353923" y="273177"/>
                </a:lnTo>
                <a:lnTo>
                  <a:pt x="365658" y="321106"/>
                </a:lnTo>
                <a:lnTo>
                  <a:pt x="369570" y="385572"/>
                </a:lnTo>
                <a:lnTo>
                  <a:pt x="369570" y="1841"/>
                </a:lnTo>
                <a:lnTo>
                  <a:pt x="338289" y="0"/>
                </a:lnTo>
                <a:lnTo>
                  <a:pt x="0" y="0"/>
                </a:lnTo>
                <a:lnTo>
                  <a:pt x="0" y="1280414"/>
                </a:lnTo>
                <a:lnTo>
                  <a:pt x="251714" y="1280414"/>
                </a:lnTo>
                <a:lnTo>
                  <a:pt x="251714" y="773341"/>
                </a:lnTo>
                <a:lnTo>
                  <a:pt x="355752" y="773341"/>
                </a:lnTo>
                <a:lnTo>
                  <a:pt x="405828" y="770394"/>
                </a:lnTo>
                <a:lnTo>
                  <a:pt x="449872" y="761530"/>
                </a:lnTo>
                <a:lnTo>
                  <a:pt x="487857" y="746747"/>
                </a:lnTo>
                <a:lnTo>
                  <a:pt x="546519" y="699985"/>
                </a:lnTo>
                <a:lnTo>
                  <a:pt x="568820" y="669036"/>
                </a:lnTo>
                <a:lnTo>
                  <a:pt x="586701" y="633234"/>
                </a:lnTo>
                <a:lnTo>
                  <a:pt x="600189" y="592556"/>
                </a:lnTo>
                <a:lnTo>
                  <a:pt x="610057" y="547573"/>
                </a:lnTo>
                <a:lnTo>
                  <a:pt x="617105" y="498805"/>
                </a:lnTo>
                <a:lnTo>
                  <a:pt x="621334" y="446265"/>
                </a:lnTo>
                <a:lnTo>
                  <a:pt x="622744" y="389940"/>
                </a:lnTo>
                <a:close/>
              </a:path>
              <a:path w="1326515" h="1280795">
                <a:moveTo>
                  <a:pt x="1326248" y="1280426"/>
                </a:moveTo>
                <a:lnTo>
                  <a:pt x="1306639" y="1073810"/>
                </a:lnTo>
                <a:lnTo>
                  <a:pt x="1287246" y="869378"/>
                </a:lnTo>
                <a:lnTo>
                  <a:pt x="1225461" y="218249"/>
                </a:lnTo>
                <a:lnTo>
                  <a:pt x="1204760" y="0"/>
                </a:lnTo>
                <a:lnTo>
                  <a:pt x="1046162" y="0"/>
                </a:lnTo>
                <a:lnTo>
                  <a:pt x="1046162" y="869378"/>
                </a:lnTo>
                <a:lnTo>
                  <a:pt x="929754" y="869378"/>
                </a:lnTo>
                <a:lnTo>
                  <a:pt x="978496" y="218249"/>
                </a:lnTo>
                <a:lnTo>
                  <a:pt x="990142" y="218249"/>
                </a:lnTo>
                <a:lnTo>
                  <a:pt x="1046162" y="869378"/>
                </a:lnTo>
                <a:lnTo>
                  <a:pt x="1046162" y="0"/>
                </a:lnTo>
                <a:lnTo>
                  <a:pt x="770432" y="0"/>
                </a:lnTo>
                <a:lnTo>
                  <a:pt x="646760" y="1280426"/>
                </a:lnTo>
                <a:lnTo>
                  <a:pt x="895565" y="1280426"/>
                </a:lnTo>
                <a:lnTo>
                  <a:pt x="911567" y="1073810"/>
                </a:lnTo>
                <a:lnTo>
                  <a:pt x="1065796" y="1073810"/>
                </a:lnTo>
                <a:lnTo>
                  <a:pt x="1083995" y="1280426"/>
                </a:lnTo>
                <a:lnTo>
                  <a:pt x="1326248" y="1280426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9633839" y="4550333"/>
            <a:ext cx="247650" cy="1280795"/>
          </a:xfrm>
          <a:custGeom>
            <a:avLst/>
            <a:gdLst/>
            <a:ahLst/>
            <a:cxnLst/>
            <a:rect l="l" t="t" r="r" b="b"/>
            <a:pathLst>
              <a:path w="247650" h="1280795">
                <a:moveTo>
                  <a:pt x="247357" y="0"/>
                </a:moveTo>
                <a:lnTo>
                  <a:pt x="0" y="0"/>
                </a:lnTo>
                <a:lnTo>
                  <a:pt x="0" y="1280414"/>
                </a:lnTo>
                <a:lnTo>
                  <a:pt x="247357" y="1280414"/>
                </a:lnTo>
                <a:lnTo>
                  <a:pt x="24735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/>
          <p:nvPr/>
        </p:nvSpPr>
        <p:spPr>
          <a:xfrm>
            <a:off x="9983037" y="4550337"/>
            <a:ext cx="628650" cy="1280795"/>
          </a:xfrm>
          <a:custGeom>
            <a:avLst/>
            <a:gdLst/>
            <a:ahLst/>
            <a:cxnLst/>
            <a:rect l="l" t="t" r="r" b="b"/>
            <a:pathLst>
              <a:path w="628650" h="1280795">
                <a:moveTo>
                  <a:pt x="628573" y="0"/>
                </a:moveTo>
                <a:lnTo>
                  <a:pt x="381215" y="0"/>
                </a:lnTo>
                <a:lnTo>
                  <a:pt x="381215" y="613282"/>
                </a:lnTo>
                <a:lnTo>
                  <a:pt x="263359" y="0"/>
                </a:lnTo>
                <a:lnTo>
                  <a:pt x="0" y="0"/>
                </a:lnTo>
                <a:lnTo>
                  <a:pt x="0" y="1280413"/>
                </a:lnTo>
                <a:lnTo>
                  <a:pt x="250266" y="1280413"/>
                </a:lnTo>
                <a:lnTo>
                  <a:pt x="250266" y="640206"/>
                </a:lnTo>
                <a:lnTo>
                  <a:pt x="378307" y="1280413"/>
                </a:lnTo>
                <a:lnTo>
                  <a:pt x="628573" y="1280413"/>
                </a:lnTo>
                <a:lnTo>
                  <a:pt x="628573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/>
          <p:nvPr/>
        </p:nvSpPr>
        <p:spPr>
          <a:xfrm>
            <a:off x="10682897" y="4550600"/>
            <a:ext cx="560705" cy="1280160"/>
          </a:xfrm>
          <a:custGeom>
            <a:avLst/>
            <a:gdLst/>
            <a:ahLst/>
            <a:cxnLst/>
            <a:rect l="l" t="t" r="r" b="b"/>
            <a:pathLst>
              <a:path w="560704" h="1280160">
                <a:moveTo>
                  <a:pt x="560197" y="0"/>
                </a:moveTo>
                <a:lnTo>
                  <a:pt x="0" y="0"/>
                </a:lnTo>
                <a:lnTo>
                  <a:pt x="0" y="245110"/>
                </a:lnTo>
                <a:lnTo>
                  <a:pt x="152057" y="245110"/>
                </a:lnTo>
                <a:lnTo>
                  <a:pt x="152057" y="1280160"/>
                </a:lnTo>
                <a:lnTo>
                  <a:pt x="408139" y="1280160"/>
                </a:lnTo>
                <a:lnTo>
                  <a:pt x="408139" y="245110"/>
                </a:lnTo>
                <a:lnTo>
                  <a:pt x="560197" y="245110"/>
                </a:lnTo>
                <a:lnTo>
                  <a:pt x="56019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/>
          <p:nvPr/>
        </p:nvSpPr>
        <p:spPr>
          <a:xfrm>
            <a:off x="11302745" y="4550333"/>
            <a:ext cx="247650" cy="1280795"/>
          </a:xfrm>
          <a:custGeom>
            <a:avLst/>
            <a:gdLst/>
            <a:ahLst/>
            <a:cxnLst/>
            <a:rect l="l" t="t" r="r" b="b"/>
            <a:pathLst>
              <a:path w="247650" h="1280795">
                <a:moveTo>
                  <a:pt x="247357" y="0"/>
                </a:moveTo>
                <a:lnTo>
                  <a:pt x="0" y="0"/>
                </a:lnTo>
                <a:lnTo>
                  <a:pt x="0" y="1280414"/>
                </a:lnTo>
                <a:lnTo>
                  <a:pt x="247357" y="1280414"/>
                </a:lnTo>
                <a:lnTo>
                  <a:pt x="24735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/>
          <p:nvPr/>
        </p:nvSpPr>
        <p:spPr>
          <a:xfrm>
            <a:off x="11651953" y="4550337"/>
            <a:ext cx="628650" cy="1280795"/>
          </a:xfrm>
          <a:custGeom>
            <a:avLst/>
            <a:gdLst/>
            <a:ahLst/>
            <a:cxnLst/>
            <a:rect l="l" t="t" r="r" b="b"/>
            <a:pathLst>
              <a:path w="628650" h="1280795">
                <a:moveTo>
                  <a:pt x="628573" y="0"/>
                </a:moveTo>
                <a:lnTo>
                  <a:pt x="381215" y="0"/>
                </a:lnTo>
                <a:lnTo>
                  <a:pt x="381215" y="613282"/>
                </a:lnTo>
                <a:lnTo>
                  <a:pt x="263359" y="0"/>
                </a:lnTo>
                <a:lnTo>
                  <a:pt x="0" y="0"/>
                </a:lnTo>
                <a:lnTo>
                  <a:pt x="0" y="1280413"/>
                </a:lnTo>
                <a:lnTo>
                  <a:pt x="250266" y="1280413"/>
                </a:lnTo>
                <a:lnTo>
                  <a:pt x="250266" y="640206"/>
                </a:lnTo>
                <a:lnTo>
                  <a:pt x="378307" y="1280413"/>
                </a:lnTo>
                <a:lnTo>
                  <a:pt x="628573" y="1280413"/>
                </a:lnTo>
                <a:lnTo>
                  <a:pt x="628573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/>
          <p:nvPr/>
        </p:nvSpPr>
        <p:spPr>
          <a:xfrm>
            <a:off x="12383823" y="4538698"/>
            <a:ext cx="635000" cy="1304290"/>
          </a:xfrm>
          <a:custGeom>
            <a:avLst/>
            <a:gdLst/>
            <a:ahLst/>
            <a:cxnLst/>
            <a:rect l="l" t="t" r="r" b="b"/>
            <a:pathLst>
              <a:path w="635000" h="1304289">
                <a:moveTo>
                  <a:pt x="314286" y="0"/>
                </a:moveTo>
                <a:lnTo>
                  <a:pt x="264088" y="2490"/>
                </a:lnTo>
                <a:lnTo>
                  <a:pt x="218254" y="9963"/>
                </a:lnTo>
                <a:lnTo>
                  <a:pt x="176786" y="22416"/>
                </a:lnTo>
                <a:lnTo>
                  <a:pt x="139683" y="39852"/>
                </a:lnTo>
                <a:lnTo>
                  <a:pt x="106944" y="62268"/>
                </a:lnTo>
                <a:lnTo>
                  <a:pt x="78571" y="89666"/>
                </a:lnTo>
                <a:lnTo>
                  <a:pt x="54563" y="122046"/>
                </a:lnTo>
                <a:lnTo>
                  <a:pt x="34920" y="159406"/>
                </a:lnTo>
                <a:lnTo>
                  <a:pt x="19642" y="201748"/>
                </a:lnTo>
                <a:lnTo>
                  <a:pt x="8730" y="249071"/>
                </a:lnTo>
                <a:lnTo>
                  <a:pt x="2182" y="301375"/>
                </a:lnTo>
                <a:lnTo>
                  <a:pt x="0" y="358660"/>
                </a:lnTo>
                <a:lnTo>
                  <a:pt x="0" y="910831"/>
                </a:lnTo>
                <a:lnTo>
                  <a:pt x="1904" y="973580"/>
                </a:lnTo>
                <a:lnTo>
                  <a:pt x="7618" y="1030873"/>
                </a:lnTo>
                <a:lnTo>
                  <a:pt x="17140" y="1082710"/>
                </a:lnTo>
                <a:lnTo>
                  <a:pt x="30472" y="1129089"/>
                </a:lnTo>
                <a:lnTo>
                  <a:pt x="47613" y="1170012"/>
                </a:lnTo>
                <a:lnTo>
                  <a:pt x="68564" y="1205479"/>
                </a:lnTo>
                <a:lnTo>
                  <a:pt x="93324" y="1235489"/>
                </a:lnTo>
                <a:lnTo>
                  <a:pt x="154272" y="1279139"/>
                </a:lnTo>
                <a:lnTo>
                  <a:pt x="190461" y="1292780"/>
                </a:lnTo>
                <a:lnTo>
                  <a:pt x="230460" y="1300964"/>
                </a:lnTo>
                <a:lnTo>
                  <a:pt x="274269" y="1303693"/>
                </a:lnTo>
                <a:lnTo>
                  <a:pt x="328805" y="1298921"/>
                </a:lnTo>
                <a:lnTo>
                  <a:pt x="377171" y="1284604"/>
                </a:lnTo>
                <a:lnTo>
                  <a:pt x="419367" y="1260742"/>
                </a:lnTo>
                <a:lnTo>
                  <a:pt x="455394" y="1227333"/>
                </a:lnTo>
                <a:lnTo>
                  <a:pt x="485254" y="1184376"/>
                </a:lnTo>
                <a:lnTo>
                  <a:pt x="528904" y="1292047"/>
                </a:lnTo>
                <a:lnTo>
                  <a:pt x="631482" y="1292047"/>
                </a:lnTo>
                <a:lnTo>
                  <a:pt x="631482" y="546354"/>
                </a:lnTo>
                <a:lnTo>
                  <a:pt x="318655" y="546354"/>
                </a:lnTo>
                <a:lnTo>
                  <a:pt x="318655" y="767511"/>
                </a:lnTo>
                <a:lnTo>
                  <a:pt x="387032" y="767511"/>
                </a:lnTo>
                <a:lnTo>
                  <a:pt x="387032" y="950125"/>
                </a:lnTo>
                <a:lnTo>
                  <a:pt x="383668" y="998053"/>
                </a:lnTo>
                <a:lnTo>
                  <a:pt x="373570" y="1035608"/>
                </a:lnTo>
                <a:lnTo>
                  <a:pt x="338039" y="1065957"/>
                </a:lnTo>
                <a:lnTo>
                  <a:pt x="319379" y="1067981"/>
                </a:lnTo>
                <a:lnTo>
                  <a:pt x="301351" y="1065957"/>
                </a:lnTo>
                <a:lnTo>
                  <a:pt x="266636" y="1035608"/>
                </a:lnTo>
                <a:lnTo>
                  <a:pt x="256533" y="998415"/>
                </a:lnTo>
                <a:lnTo>
                  <a:pt x="253174" y="951572"/>
                </a:lnTo>
                <a:lnTo>
                  <a:pt x="253174" y="331012"/>
                </a:lnTo>
                <a:lnTo>
                  <a:pt x="261152" y="280817"/>
                </a:lnTo>
                <a:lnTo>
                  <a:pt x="289091" y="243168"/>
                </a:lnTo>
                <a:lnTo>
                  <a:pt x="325920" y="235712"/>
                </a:lnTo>
                <a:lnTo>
                  <a:pt x="342219" y="237464"/>
                </a:lnTo>
                <a:lnTo>
                  <a:pt x="372846" y="263715"/>
                </a:lnTo>
                <a:lnTo>
                  <a:pt x="383419" y="313303"/>
                </a:lnTo>
                <a:lnTo>
                  <a:pt x="384124" y="446684"/>
                </a:lnTo>
                <a:lnTo>
                  <a:pt x="634390" y="446684"/>
                </a:lnTo>
                <a:lnTo>
                  <a:pt x="633342" y="391105"/>
                </a:lnTo>
                <a:lnTo>
                  <a:pt x="630197" y="339018"/>
                </a:lnTo>
                <a:lnTo>
                  <a:pt x="624959" y="290421"/>
                </a:lnTo>
                <a:lnTo>
                  <a:pt x="617627" y="245314"/>
                </a:lnTo>
                <a:lnTo>
                  <a:pt x="608203" y="203695"/>
                </a:lnTo>
                <a:lnTo>
                  <a:pt x="592422" y="156839"/>
                </a:lnTo>
                <a:lnTo>
                  <a:pt x="571277" y="115939"/>
                </a:lnTo>
                <a:lnTo>
                  <a:pt x="544770" y="80996"/>
                </a:lnTo>
                <a:lnTo>
                  <a:pt x="512902" y="52006"/>
                </a:lnTo>
                <a:lnTo>
                  <a:pt x="474564" y="29253"/>
                </a:lnTo>
                <a:lnTo>
                  <a:pt x="428682" y="13001"/>
                </a:lnTo>
                <a:lnTo>
                  <a:pt x="375256" y="3250"/>
                </a:lnTo>
                <a:lnTo>
                  <a:pt x="31428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/>
          <p:nvPr/>
        </p:nvSpPr>
        <p:spPr>
          <a:xfrm>
            <a:off x="13090244" y="4538698"/>
            <a:ext cx="628650" cy="1304290"/>
          </a:xfrm>
          <a:custGeom>
            <a:avLst/>
            <a:gdLst/>
            <a:ahLst/>
            <a:cxnLst/>
            <a:rect l="l" t="t" r="r" b="b"/>
            <a:pathLst>
              <a:path w="628650" h="1304289">
                <a:moveTo>
                  <a:pt x="296100" y="0"/>
                </a:moveTo>
                <a:lnTo>
                  <a:pt x="241198" y="3433"/>
                </a:lnTo>
                <a:lnTo>
                  <a:pt x="191738" y="13734"/>
                </a:lnTo>
                <a:lnTo>
                  <a:pt x="147721" y="30902"/>
                </a:lnTo>
                <a:lnTo>
                  <a:pt x="109149" y="54937"/>
                </a:lnTo>
                <a:lnTo>
                  <a:pt x="76022" y="85839"/>
                </a:lnTo>
                <a:lnTo>
                  <a:pt x="48652" y="123294"/>
                </a:lnTo>
                <a:lnTo>
                  <a:pt x="27366" y="166974"/>
                </a:lnTo>
                <a:lnTo>
                  <a:pt x="12162" y="216880"/>
                </a:lnTo>
                <a:lnTo>
                  <a:pt x="3040" y="273011"/>
                </a:lnTo>
                <a:lnTo>
                  <a:pt x="0" y="335368"/>
                </a:lnTo>
                <a:lnTo>
                  <a:pt x="3577" y="386543"/>
                </a:lnTo>
                <a:lnTo>
                  <a:pt x="14308" y="435775"/>
                </a:lnTo>
                <a:lnTo>
                  <a:pt x="32192" y="483065"/>
                </a:lnTo>
                <a:lnTo>
                  <a:pt x="57230" y="528412"/>
                </a:lnTo>
                <a:lnTo>
                  <a:pt x="89421" y="571818"/>
                </a:lnTo>
                <a:lnTo>
                  <a:pt x="128765" y="613283"/>
                </a:lnTo>
                <a:lnTo>
                  <a:pt x="243713" y="722414"/>
                </a:lnTo>
                <a:lnTo>
                  <a:pt x="267787" y="745668"/>
                </a:lnTo>
                <a:lnTo>
                  <a:pt x="307620" y="787682"/>
                </a:lnTo>
                <a:lnTo>
                  <a:pt x="336676" y="824675"/>
                </a:lnTo>
                <a:lnTo>
                  <a:pt x="356864" y="862508"/>
                </a:lnTo>
                <a:lnTo>
                  <a:pt x="368846" y="903137"/>
                </a:lnTo>
                <a:lnTo>
                  <a:pt x="374670" y="952425"/>
                </a:lnTo>
                <a:lnTo>
                  <a:pt x="375399" y="980681"/>
                </a:lnTo>
                <a:lnTo>
                  <a:pt x="374556" y="1002324"/>
                </a:lnTo>
                <a:lnTo>
                  <a:pt x="361937" y="1047610"/>
                </a:lnTo>
                <a:lnTo>
                  <a:pt x="313563" y="1067981"/>
                </a:lnTo>
                <a:lnTo>
                  <a:pt x="298072" y="1066411"/>
                </a:lnTo>
                <a:lnTo>
                  <a:pt x="266636" y="1042873"/>
                </a:lnTo>
                <a:lnTo>
                  <a:pt x="254013" y="994390"/>
                </a:lnTo>
                <a:lnTo>
                  <a:pt x="253174" y="973404"/>
                </a:lnTo>
                <a:lnTo>
                  <a:pt x="253174" y="813358"/>
                </a:lnTo>
                <a:lnTo>
                  <a:pt x="0" y="813358"/>
                </a:lnTo>
                <a:lnTo>
                  <a:pt x="0" y="938479"/>
                </a:lnTo>
                <a:lnTo>
                  <a:pt x="2151" y="999147"/>
                </a:lnTo>
                <a:lnTo>
                  <a:pt x="8607" y="1054075"/>
                </a:lnTo>
                <a:lnTo>
                  <a:pt x="19367" y="1103263"/>
                </a:lnTo>
                <a:lnTo>
                  <a:pt x="34432" y="1146712"/>
                </a:lnTo>
                <a:lnTo>
                  <a:pt x="53804" y="1184422"/>
                </a:lnTo>
                <a:lnTo>
                  <a:pt x="77482" y="1216393"/>
                </a:lnTo>
                <a:lnTo>
                  <a:pt x="106026" y="1243065"/>
                </a:lnTo>
                <a:lnTo>
                  <a:pt x="140005" y="1264889"/>
                </a:lnTo>
                <a:lnTo>
                  <a:pt x="179420" y="1281864"/>
                </a:lnTo>
                <a:lnTo>
                  <a:pt x="224273" y="1293991"/>
                </a:lnTo>
                <a:lnTo>
                  <a:pt x="274562" y="1301267"/>
                </a:lnTo>
                <a:lnTo>
                  <a:pt x="330288" y="1303693"/>
                </a:lnTo>
                <a:lnTo>
                  <a:pt x="392397" y="1299604"/>
                </a:lnTo>
                <a:lnTo>
                  <a:pt x="446624" y="1287338"/>
                </a:lnTo>
                <a:lnTo>
                  <a:pt x="492967" y="1266895"/>
                </a:lnTo>
                <a:lnTo>
                  <a:pt x="531426" y="1238277"/>
                </a:lnTo>
                <a:lnTo>
                  <a:pt x="562000" y="1201483"/>
                </a:lnTo>
                <a:lnTo>
                  <a:pt x="582338" y="1165237"/>
                </a:lnTo>
                <a:lnTo>
                  <a:pt x="598978" y="1124648"/>
                </a:lnTo>
                <a:lnTo>
                  <a:pt x="611920" y="1079714"/>
                </a:lnTo>
                <a:lnTo>
                  <a:pt x="621165" y="1030436"/>
                </a:lnTo>
                <a:lnTo>
                  <a:pt x="626712" y="976813"/>
                </a:lnTo>
                <a:lnTo>
                  <a:pt x="628561" y="918845"/>
                </a:lnTo>
                <a:lnTo>
                  <a:pt x="627151" y="875809"/>
                </a:lnTo>
                <a:lnTo>
                  <a:pt x="622923" y="836180"/>
                </a:lnTo>
                <a:lnTo>
                  <a:pt x="606018" y="767156"/>
                </a:lnTo>
                <a:lnTo>
                  <a:pt x="579820" y="708775"/>
                </a:lnTo>
                <a:lnTo>
                  <a:pt x="546354" y="658025"/>
                </a:lnTo>
                <a:lnTo>
                  <a:pt x="507438" y="612286"/>
                </a:lnTo>
                <a:lnTo>
                  <a:pt x="464883" y="568909"/>
                </a:lnTo>
                <a:lnTo>
                  <a:pt x="317195" y="427037"/>
                </a:lnTo>
                <a:lnTo>
                  <a:pt x="297501" y="407263"/>
                </a:lnTo>
                <a:lnTo>
                  <a:pt x="268764" y="371253"/>
                </a:lnTo>
                <a:lnTo>
                  <a:pt x="248805" y="324832"/>
                </a:lnTo>
                <a:lnTo>
                  <a:pt x="245173" y="296811"/>
                </a:lnTo>
                <a:lnTo>
                  <a:pt x="246059" y="283972"/>
                </a:lnTo>
                <a:lnTo>
                  <a:pt x="267477" y="245329"/>
                </a:lnTo>
                <a:lnTo>
                  <a:pt x="304088" y="235712"/>
                </a:lnTo>
                <a:lnTo>
                  <a:pt x="316164" y="236621"/>
                </a:lnTo>
                <a:lnTo>
                  <a:pt x="350996" y="258262"/>
                </a:lnTo>
                <a:lnTo>
                  <a:pt x="359397" y="290995"/>
                </a:lnTo>
                <a:lnTo>
                  <a:pt x="359397" y="379018"/>
                </a:lnTo>
                <a:lnTo>
                  <a:pt x="619836" y="379018"/>
                </a:lnTo>
                <a:lnTo>
                  <a:pt x="617784" y="317952"/>
                </a:lnTo>
                <a:lnTo>
                  <a:pt x="611629" y="262301"/>
                </a:lnTo>
                <a:lnTo>
                  <a:pt x="601371" y="212064"/>
                </a:lnTo>
                <a:lnTo>
                  <a:pt x="587013" y="167242"/>
                </a:lnTo>
                <a:lnTo>
                  <a:pt x="568555" y="127833"/>
                </a:lnTo>
                <a:lnTo>
                  <a:pt x="545998" y="93840"/>
                </a:lnTo>
                <a:lnTo>
                  <a:pt x="518541" y="65166"/>
                </a:lnTo>
                <a:lnTo>
                  <a:pt x="485406" y="41706"/>
                </a:lnTo>
                <a:lnTo>
                  <a:pt x="446595" y="23460"/>
                </a:lnTo>
                <a:lnTo>
                  <a:pt x="402107" y="10426"/>
                </a:lnTo>
                <a:lnTo>
                  <a:pt x="351942" y="2606"/>
                </a:lnTo>
                <a:lnTo>
                  <a:pt x="29610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21" name="object 21" descr=""/>
          <p:cNvGrpSpPr/>
          <p:nvPr/>
        </p:nvGrpSpPr>
        <p:grpSpPr>
          <a:xfrm>
            <a:off x="6350" y="-6350"/>
            <a:ext cx="6778625" cy="7972425"/>
            <a:chOff x="6350" y="-6350"/>
            <a:chExt cx="6778625" cy="7972425"/>
          </a:xfrm>
        </p:grpSpPr>
        <p:sp>
          <p:nvSpPr>
            <p:cNvPr id="22" name="object 22" descr=""/>
            <p:cNvSpPr/>
            <p:nvPr/>
          </p:nvSpPr>
          <p:spPr>
            <a:xfrm>
              <a:off x="12700" y="0"/>
              <a:ext cx="5388610" cy="7959725"/>
            </a:xfrm>
            <a:custGeom>
              <a:avLst/>
              <a:gdLst/>
              <a:ahLst/>
              <a:cxnLst/>
              <a:rect l="l" t="t" r="r" b="b"/>
              <a:pathLst>
                <a:path w="5388610" h="7959725">
                  <a:moveTo>
                    <a:pt x="5388432" y="0"/>
                  </a:moveTo>
                  <a:lnTo>
                    <a:pt x="0" y="0"/>
                  </a:lnTo>
                  <a:lnTo>
                    <a:pt x="0" y="7959267"/>
                  </a:lnTo>
                  <a:lnTo>
                    <a:pt x="5388432" y="7959267"/>
                  </a:lnTo>
                  <a:lnTo>
                    <a:pt x="5388432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2700" y="0"/>
              <a:ext cx="5388610" cy="7959725"/>
            </a:xfrm>
            <a:custGeom>
              <a:avLst/>
              <a:gdLst/>
              <a:ahLst/>
              <a:cxnLst/>
              <a:rect l="l" t="t" r="r" b="b"/>
              <a:pathLst>
                <a:path w="5388610" h="7959725">
                  <a:moveTo>
                    <a:pt x="5388432" y="0"/>
                  </a:moveTo>
                  <a:lnTo>
                    <a:pt x="5388432" y="7959267"/>
                  </a:lnTo>
                  <a:lnTo>
                    <a:pt x="0" y="7959267"/>
                  </a:lnTo>
                  <a:lnTo>
                    <a:pt x="0" y="0"/>
                  </a:lnTo>
                </a:path>
              </a:pathLst>
            </a:custGeom>
            <a:ln w="12699">
              <a:solidFill>
                <a:srgbClr val="221E1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4" name="object 24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86190" y="455091"/>
              <a:ext cx="4209770" cy="7076008"/>
            </a:xfrm>
            <a:prstGeom prst="rect">
              <a:avLst/>
            </a:prstGeom>
          </p:spPr>
        </p:pic>
        <p:sp>
          <p:nvSpPr>
            <p:cNvPr id="25" name="object 25" descr=""/>
            <p:cNvSpPr/>
            <p:nvPr/>
          </p:nvSpPr>
          <p:spPr>
            <a:xfrm>
              <a:off x="2468003" y="417283"/>
              <a:ext cx="4228465" cy="7113905"/>
            </a:xfrm>
            <a:custGeom>
              <a:avLst/>
              <a:gdLst/>
              <a:ahLst/>
              <a:cxnLst/>
              <a:rect l="l" t="t" r="r" b="b"/>
              <a:pathLst>
                <a:path w="4228465" h="7113905">
                  <a:moveTo>
                    <a:pt x="4227957" y="7113816"/>
                  </a:moveTo>
                  <a:lnTo>
                    <a:pt x="0" y="7113816"/>
                  </a:lnTo>
                  <a:lnTo>
                    <a:pt x="0" y="0"/>
                  </a:lnTo>
                  <a:lnTo>
                    <a:pt x="4227957" y="0"/>
                  </a:lnTo>
                  <a:lnTo>
                    <a:pt x="4227957" y="7113816"/>
                  </a:lnTo>
                  <a:close/>
                </a:path>
              </a:pathLst>
            </a:custGeom>
            <a:ln w="1778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293475" y="7058131"/>
            <a:ext cx="4653280" cy="7296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4600" spc="-10">
                <a:solidFill>
                  <a:srgbClr val="020303"/>
                </a:solidFill>
                <a:latin typeface="Arial MT"/>
                <a:cs typeface="Arial MT"/>
                <a:hlinkClick r:id="rId2"/>
              </a:rPr>
              <a:t>www.mojarto.com</a:t>
            </a:r>
            <a:endParaRPr sz="4600">
              <a:latin typeface="Arial MT"/>
              <a:cs typeface="Arial MT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5181594" y="1047666"/>
            <a:ext cx="4876800" cy="1311275"/>
            <a:chOff x="5181594" y="1047666"/>
            <a:chExt cx="4876800" cy="1311275"/>
          </a:xfrm>
        </p:grpSpPr>
        <p:sp>
          <p:nvSpPr>
            <p:cNvPr id="4" name="object 4" descr=""/>
            <p:cNvSpPr/>
            <p:nvPr/>
          </p:nvSpPr>
          <p:spPr>
            <a:xfrm>
              <a:off x="5181594" y="1047666"/>
              <a:ext cx="4876800" cy="1311275"/>
            </a:xfrm>
            <a:custGeom>
              <a:avLst/>
              <a:gdLst/>
              <a:ahLst/>
              <a:cxnLst/>
              <a:rect l="l" t="t" r="r" b="b"/>
              <a:pathLst>
                <a:path w="4876800" h="1311275">
                  <a:moveTo>
                    <a:pt x="4221353" y="0"/>
                  </a:moveTo>
                  <a:lnTo>
                    <a:pt x="655459" y="0"/>
                  </a:lnTo>
                  <a:lnTo>
                    <a:pt x="606541" y="1797"/>
                  </a:lnTo>
                  <a:lnTo>
                    <a:pt x="558600" y="7106"/>
                  </a:lnTo>
                  <a:lnTo>
                    <a:pt x="511762" y="15800"/>
                  </a:lnTo>
                  <a:lnTo>
                    <a:pt x="466154" y="27751"/>
                  </a:lnTo>
                  <a:lnTo>
                    <a:pt x="421902" y="42833"/>
                  </a:lnTo>
                  <a:lnTo>
                    <a:pt x="379134" y="60920"/>
                  </a:lnTo>
                  <a:lnTo>
                    <a:pt x="337976" y="81883"/>
                  </a:lnTo>
                  <a:lnTo>
                    <a:pt x="298554" y="105598"/>
                  </a:lnTo>
                  <a:lnTo>
                    <a:pt x="260997" y="131937"/>
                  </a:lnTo>
                  <a:lnTo>
                    <a:pt x="225429" y="160773"/>
                  </a:lnTo>
                  <a:lnTo>
                    <a:pt x="191979" y="191979"/>
                  </a:lnTo>
                  <a:lnTo>
                    <a:pt x="160773" y="225429"/>
                  </a:lnTo>
                  <a:lnTo>
                    <a:pt x="131937" y="260997"/>
                  </a:lnTo>
                  <a:lnTo>
                    <a:pt x="105598" y="298554"/>
                  </a:lnTo>
                  <a:lnTo>
                    <a:pt x="81883" y="337976"/>
                  </a:lnTo>
                  <a:lnTo>
                    <a:pt x="60920" y="379134"/>
                  </a:lnTo>
                  <a:lnTo>
                    <a:pt x="42833" y="421902"/>
                  </a:lnTo>
                  <a:lnTo>
                    <a:pt x="27751" y="466154"/>
                  </a:lnTo>
                  <a:lnTo>
                    <a:pt x="15800" y="511762"/>
                  </a:lnTo>
                  <a:lnTo>
                    <a:pt x="7106" y="558600"/>
                  </a:lnTo>
                  <a:lnTo>
                    <a:pt x="1797" y="606541"/>
                  </a:lnTo>
                  <a:lnTo>
                    <a:pt x="0" y="655459"/>
                  </a:lnTo>
                  <a:lnTo>
                    <a:pt x="1797" y="704375"/>
                  </a:lnTo>
                  <a:lnTo>
                    <a:pt x="7106" y="752315"/>
                  </a:lnTo>
                  <a:lnTo>
                    <a:pt x="15800" y="799152"/>
                  </a:lnTo>
                  <a:lnTo>
                    <a:pt x="27751" y="844759"/>
                  </a:lnTo>
                  <a:lnTo>
                    <a:pt x="42833" y="889010"/>
                  </a:lnTo>
                  <a:lnTo>
                    <a:pt x="60920" y="931777"/>
                  </a:lnTo>
                  <a:lnTo>
                    <a:pt x="81883" y="972934"/>
                  </a:lnTo>
                  <a:lnTo>
                    <a:pt x="105598" y="1012355"/>
                  </a:lnTo>
                  <a:lnTo>
                    <a:pt x="131937" y="1049912"/>
                  </a:lnTo>
                  <a:lnTo>
                    <a:pt x="160773" y="1085478"/>
                  </a:lnTo>
                  <a:lnTo>
                    <a:pt x="191979" y="1118928"/>
                  </a:lnTo>
                  <a:lnTo>
                    <a:pt x="225429" y="1150134"/>
                  </a:lnTo>
                  <a:lnTo>
                    <a:pt x="260997" y="1178970"/>
                  </a:lnTo>
                  <a:lnTo>
                    <a:pt x="298554" y="1205308"/>
                  </a:lnTo>
                  <a:lnTo>
                    <a:pt x="337976" y="1229023"/>
                  </a:lnTo>
                  <a:lnTo>
                    <a:pt x="379134" y="1249986"/>
                  </a:lnTo>
                  <a:lnTo>
                    <a:pt x="421902" y="1268073"/>
                  </a:lnTo>
                  <a:lnTo>
                    <a:pt x="466154" y="1283155"/>
                  </a:lnTo>
                  <a:lnTo>
                    <a:pt x="511762" y="1295106"/>
                  </a:lnTo>
                  <a:lnTo>
                    <a:pt x="558600" y="1303799"/>
                  </a:lnTo>
                  <a:lnTo>
                    <a:pt x="606541" y="1309108"/>
                  </a:lnTo>
                  <a:lnTo>
                    <a:pt x="655459" y="1310906"/>
                  </a:lnTo>
                  <a:lnTo>
                    <a:pt x="4221353" y="1310906"/>
                  </a:lnTo>
                  <a:lnTo>
                    <a:pt x="4270270" y="1309108"/>
                  </a:lnTo>
                  <a:lnTo>
                    <a:pt x="4318211" y="1303799"/>
                  </a:lnTo>
                  <a:lnTo>
                    <a:pt x="4365049" y="1295106"/>
                  </a:lnTo>
                  <a:lnTo>
                    <a:pt x="4410657" y="1283155"/>
                  </a:lnTo>
                  <a:lnTo>
                    <a:pt x="4454908" y="1268073"/>
                  </a:lnTo>
                  <a:lnTo>
                    <a:pt x="4497676" y="1249986"/>
                  </a:lnTo>
                  <a:lnTo>
                    <a:pt x="4538833" y="1229023"/>
                  </a:lnTo>
                  <a:lnTo>
                    <a:pt x="4578254" y="1205308"/>
                  </a:lnTo>
                  <a:lnTo>
                    <a:pt x="4615810" y="1178970"/>
                  </a:lnTo>
                  <a:lnTo>
                    <a:pt x="4651377" y="1150134"/>
                  </a:lnTo>
                  <a:lnTo>
                    <a:pt x="4684826" y="1118928"/>
                  </a:lnTo>
                  <a:lnTo>
                    <a:pt x="4716032" y="1085478"/>
                  </a:lnTo>
                  <a:lnTo>
                    <a:pt x="4744867" y="1049912"/>
                  </a:lnTo>
                  <a:lnTo>
                    <a:pt x="4771205" y="1012355"/>
                  </a:lnTo>
                  <a:lnTo>
                    <a:pt x="4794919" y="972934"/>
                  </a:lnTo>
                  <a:lnTo>
                    <a:pt x="4815882" y="931777"/>
                  </a:lnTo>
                  <a:lnTo>
                    <a:pt x="4833968" y="889010"/>
                  </a:lnTo>
                  <a:lnTo>
                    <a:pt x="4849049" y="844759"/>
                  </a:lnTo>
                  <a:lnTo>
                    <a:pt x="4861000" y="799152"/>
                  </a:lnTo>
                  <a:lnTo>
                    <a:pt x="4869693" y="752315"/>
                  </a:lnTo>
                  <a:lnTo>
                    <a:pt x="4875002" y="704375"/>
                  </a:lnTo>
                  <a:lnTo>
                    <a:pt x="4876800" y="655459"/>
                  </a:lnTo>
                  <a:lnTo>
                    <a:pt x="4875002" y="606541"/>
                  </a:lnTo>
                  <a:lnTo>
                    <a:pt x="4869693" y="558600"/>
                  </a:lnTo>
                  <a:lnTo>
                    <a:pt x="4861000" y="511762"/>
                  </a:lnTo>
                  <a:lnTo>
                    <a:pt x="4849049" y="466154"/>
                  </a:lnTo>
                  <a:lnTo>
                    <a:pt x="4833968" y="421902"/>
                  </a:lnTo>
                  <a:lnTo>
                    <a:pt x="4815882" y="379134"/>
                  </a:lnTo>
                  <a:lnTo>
                    <a:pt x="4794919" y="337976"/>
                  </a:lnTo>
                  <a:lnTo>
                    <a:pt x="4771205" y="298554"/>
                  </a:lnTo>
                  <a:lnTo>
                    <a:pt x="4744867" y="260997"/>
                  </a:lnTo>
                  <a:lnTo>
                    <a:pt x="4716032" y="225429"/>
                  </a:lnTo>
                  <a:lnTo>
                    <a:pt x="4684826" y="191979"/>
                  </a:lnTo>
                  <a:lnTo>
                    <a:pt x="4651377" y="160773"/>
                  </a:lnTo>
                  <a:lnTo>
                    <a:pt x="4615810" y="131937"/>
                  </a:lnTo>
                  <a:lnTo>
                    <a:pt x="4578254" y="105598"/>
                  </a:lnTo>
                  <a:lnTo>
                    <a:pt x="4538833" y="81883"/>
                  </a:lnTo>
                  <a:lnTo>
                    <a:pt x="4497676" y="60920"/>
                  </a:lnTo>
                  <a:lnTo>
                    <a:pt x="4454908" y="42833"/>
                  </a:lnTo>
                  <a:lnTo>
                    <a:pt x="4410657" y="27751"/>
                  </a:lnTo>
                  <a:lnTo>
                    <a:pt x="4365049" y="15800"/>
                  </a:lnTo>
                  <a:lnTo>
                    <a:pt x="4318211" y="7106"/>
                  </a:lnTo>
                  <a:lnTo>
                    <a:pt x="4270270" y="1797"/>
                  </a:lnTo>
                  <a:lnTo>
                    <a:pt x="4221353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565191" y="1206347"/>
              <a:ext cx="4104640" cy="1039494"/>
            </a:xfrm>
            <a:custGeom>
              <a:avLst/>
              <a:gdLst/>
              <a:ahLst/>
              <a:cxnLst/>
              <a:rect l="l" t="t" r="r" b="b"/>
              <a:pathLst>
                <a:path w="4104640" h="1039494">
                  <a:moveTo>
                    <a:pt x="541769" y="1030160"/>
                  </a:moveTo>
                  <a:lnTo>
                    <a:pt x="526135" y="865428"/>
                  </a:lnTo>
                  <a:lnTo>
                    <a:pt x="510667" y="702437"/>
                  </a:lnTo>
                  <a:lnTo>
                    <a:pt x="461403" y="183299"/>
                  </a:lnTo>
                  <a:lnTo>
                    <a:pt x="444893" y="9283"/>
                  </a:lnTo>
                  <a:lnTo>
                    <a:pt x="318452" y="9283"/>
                  </a:lnTo>
                  <a:lnTo>
                    <a:pt x="318452" y="702437"/>
                  </a:lnTo>
                  <a:lnTo>
                    <a:pt x="225640" y="702437"/>
                  </a:lnTo>
                  <a:lnTo>
                    <a:pt x="264502" y="183299"/>
                  </a:lnTo>
                  <a:lnTo>
                    <a:pt x="273786" y="183299"/>
                  </a:lnTo>
                  <a:lnTo>
                    <a:pt x="318452" y="702437"/>
                  </a:lnTo>
                  <a:lnTo>
                    <a:pt x="318452" y="9283"/>
                  </a:lnTo>
                  <a:lnTo>
                    <a:pt x="98602" y="9283"/>
                  </a:lnTo>
                  <a:lnTo>
                    <a:pt x="0" y="1030160"/>
                  </a:lnTo>
                  <a:lnTo>
                    <a:pt x="198386" y="1030160"/>
                  </a:lnTo>
                  <a:lnTo>
                    <a:pt x="211137" y="865428"/>
                  </a:lnTo>
                  <a:lnTo>
                    <a:pt x="334111" y="865428"/>
                  </a:lnTo>
                  <a:lnTo>
                    <a:pt x="348615" y="1030160"/>
                  </a:lnTo>
                  <a:lnTo>
                    <a:pt x="541769" y="1030160"/>
                  </a:lnTo>
                  <a:close/>
                </a:path>
                <a:path w="4104640" h="1039494">
                  <a:moveTo>
                    <a:pt x="1105560" y="700125"/>
                  </a:moveTo>
                  <a:lnTo>
                    <a:pt x="1104087" y="655764"/>
                  </a:lnTo>
                  <a:lnTo>
                    <a:pt x="1099693" y="614934"/>
                  </a:lnTo>
                  <a:lnTo>
                    <a:pt x="1092352" y="577608"/>
                  </a:lnTo>
                  <a:lnTo>
                    <a:pt x="1084986" y="553377"/>
                  </a:lnTo>
                  <a:lnTo>
                    <a:pt x="1082078" y="543801"/>
                  </a:lnTo>
                  <a:lnTo>
                    <a:pt x="1067485" y="514667"/>
                  </a:lnTo>
                  <a:lnTo>
                    <a:pt x="1047191" y="491388"/>
                  </a:lnTo>
                  <a:lnTo>
                    <a:pt x="1021219" y="473925"/>
                  </a:lnTo>
                  <a:lnTo>
                    <a:pt x="989558" y="462305"/>
                  </a:lnTo>
                  <a:lnTo>
                    <a:pt x="1014260" y="453415"/>
                  </a:lnTo>
                  <a:lnTo>
                    <a:pt x="1053553" y="424141"/>
                  </a:lnTo>
                  <a:lnTo>
                    <a:pt x="1079436" y="379691"/>
                  </a:lnTo>
                  <a:lnTo>
                    <a:pt x="1092352" y="321398"/>
                  </a:lnTo>
                  <a:lnTo>
                    <a:pt x="1093965" y="287134"/>
                  </a:lnTo>
                  <a:lnTo>
                    <a:pt x="1093965" y="242468"/>
                  </a:lnTo>
                  <a:lnTo>
                    <a:pt x="1090790" y="184518"/>
                  </a:lnTo>
                  <a:lnTo>
                    <a:pt x="1087412" y="167068"/>
                  </a:lnTo>
                  <a:lnTo>
                    <a:pt x="1081278" y="135382"/>
                  </a:lnTo>
                  <a:lnTo>
                    <a:pt x="1065403" y="95046"/>
                  </a:lnTo>
                  <a:lnTo>
                    <a:pt x="1043203" y="63525"/>
                  </a:lnTo>
                  <a:lnTo>
                    <a:pt x="977303" y="22860"/>
                  </a:lnTo>
                  <a:lnTo>
                    <a:pt x="932980" y="12687"/>
                  </a:lnTo>
                  <a:lnTo>
                    <a:pt x="903706" y="10782"/>
                  </a:lnTo>
                  <a:lnTo>
                    <a:pt x="903706" y="647344"/>
                  </a:lnTo>
                  <a:lnTo>
                    <a:pt x="903706" y="774954"/>
                  </a:lnTo>
                  <a:lnTo>
                    <a:pt x="898740" y="807935"/>
                  </a:lnTo>
                  <a:lnTo>
                    <a:pt x="883843" y="831507"/>
                  </a:lnTo>
                  <a:lnTo>
                    <a:pt x="859002" y="845642"/>
                  </a:lnTo>
                  <a:lnTo>
                    <a:pt x="824242" y="850353"/>
                  </a:lnTo>
                  <a:lnTo>
                    <a:pt x="819213" y="850353"/>
                  </a:lnTo>
                  <a:lnTo>
                    <a:pt x="812444" y="849972"/>
                  </a:lnTo>
                  <a:lnTo>
                    <a:pt x="803935" y="849198"/>
                  </a:lnTo>
                  <a:lnTo>
                    <a:pt x="803935" y="553377"/>
                  </a:lnTo>
                  <a:lnTo>
                    <a:pt x="841641" y="553377"/>
                  </a:lnTo>
                  <a:lnTo>
                    <a:pt x="858189" y="554951"/>
                  </a:lnTo>
                  <a:lnTo>
                    <a:pt x="890651" y="578612"/>
                  </a:lnTo>
                  <a:lnTo>
                    <a:pt x="902893" y="626732"/>
                  </a:lnTo>
                  <a:lnTo>
                    <a:pt x="903706" y="647344"/>
                  </a:lnTo>
                  <a:lnTo>
                    <a:pt x="903706" y="10782"/>
                  </a:lnTo>
                  <a:lnTo>
                    <a:pt x="890371" y="9906"/>
                  </a:lnTo>
                  <a:lnTo>
                    <a:pt x="890371" y="216369"/>
                  </a:lnTo>
                  <a:lnTo>
                    <a:pt x="890295" y="321398"/>
                  </a:lnTo>
                  <a:lnTo>
                    <a:pt x="885799" y="360260"/>
                  </a:lnTo>
                  <a:lnTo>
                    <a:pt x="858647" y="392480"/>
                  </a:lnTo>
                  <a:lnTo>
                    <a:pt x="845705" y="393865"/>
                  </a:lnTo>
                  <a:lnTo>
                    <a:pt x="803935" y="393865"/>
                  </a:lnTo>
                  <a:lnTo>
                    <a:pt x="803935" y="167068"/>
                  </a:lnTo>
                  <a:lnTo>
                    <a:pt x="846861" y="167068"/>
                  </a:lnTo>
                  <a:lnTo>
                    <a:pt x="865886" y="170141"/>
                  </a:lnTo>
                  <a:lnTo>
                    <a:pt x="879487" y="179387"/>
                  </a:lnTo>
                  <a:lnTo>
                    <a:pt x="887653" y="194792"/>
                  </a:lnTo>
                  <a:lnTo>
                    <a:pt x="890371" y="216369"/>
                  </a:lnTo>
                  <a:lnTo>
                    <a:pt x="890371" y="9906"/>
                  </a:lnTo>
                  <a:lnTo>
                    <a:pt x="881087" y="9296"/>
                  </a:lnTo>
                  <a:lnTo>
                    <a:pt x="604405" y="9296"/>
                  </a:lnTo>
                  <a:lnTo>
                    <a:pt x="604405" y="1030173"/>
                  </a:lnTo>
                  <a:lnTo>
                    <a:pt x="881087" y="1030173"/>
                  </a:lnTo>
                  <a:lnTo>
                    <a:pt x="923467" y="1027595"/>
                  </a:lnTo>
                  <a:lnTo>
                    <a:pt x="992784" y="1007008"/>
                  </a:lnTo>
                  <a:lnTo>
                    <a:pt x="1042187" y="966330"/>
                  </a:lnTo>
                  <a:lnTo>
                    <a:pt x="1075829" y="908608"/>
                  </a:lnTo>
                  <a:lnTo>
                    <a:pt x="1091869" y="850353"/>
                  </a:lnTo>
                  <a:lnTo>
                    <a:pt x="1100924" y="793076"/>
                  </a:lnTo>
                  <a:lnTo>
                    <a:pt x="1104404" y="748157"/>
                  </a:lnTo>
                  <a:lnTo>
                    <a:pt x="1105560" y="700125"/>
                  </a:lnTo>
                  <a:close/>
                </a:path>
                <a:path w="4104640" h="1039494">
                  <a:moveTo>
                    <a:pt x="1668221" y="751751"/>
                  </a:moveTo>
                  <a:lnTo>
                    <a:pt x="1668106" y="265087"/>
                  </a:lnTo>
                  <a:lnTo>
                    <a:pt x="1664335" y="207238"/>
                  </a:lnTo>
                  <a:lnTo>
                    <a:pt x="1664309" y="206794"/>
                  </a:lnTo>
                  <a:lnTo>
                    <a:pt x="1664208" y="205244"/>
                  </a:lnTo>
                  <a:lnTo>
                    <a:pt x="1660334" y="187947"/>
                  </a:lnTo>
                  <a:lnTo>
                    <a:pt x="1652193" y="151549"/>
                  </a:lnTo>
                  <a:lnTo>
                    <a:pt x="1632153" y="105765"/>
                  </a:lnTo>
                  <a:lnTo>
                    <a:pt x="1604124" y="67868"/>
                  </a:lnTo>
                  <a:lnTo>
                    <a:pt x="1568348" y="38188"/>
                  </a:lnTo>
                  <a:lnTo>
                    <a:pt x="1525155" y="16979"/>
                  </a:lnTo>
                  <a:lnTo>
                    <a:pt x="1474520" y="4254"/>
                  </a:lnTo>
                  <a:lnTo>
                    <a:pt x="1464614" y="3543"/>
                  </a:lnTo>
                  <a:lnTo>
                    <a:pt x="1464614" y="263347"/>
                  </a:lnTo>
                  <a:lnTo>
                    <a:pt x="1464525" y="762762"/>
                  </a:lnTo>
                  <a:lnTo>
                    <a:pt x="1461706" y="800938"/>
                  </a:lnTo>
                  <a:lnTo>
                    <a:pt x="1453007" y="829043"/>
                  </a:lnTo>
                  <a:lnTo>
                    <a:pt x="1438503" y="845896"/>
                  </a:lnTo>
                  <a:lnTo>
                    <a:pt x="1418209" y="851509"/>
                  </a:lnTo>
                  <a:lnTo>
                    <a:pt x="1405813" y="850226"/>
                  </a:lnTo>
                  <a:lnTo>
                    <a:pt x="1374851" y="818946"/>
                  </a:lnTo>
                  <a:lnTo>
                    <a:pt x="1368323" y="762762"/>
                  </a:lnTo>
                  <a:lnTo>
                    <a:pt x="1368323" y="265087"/>
                  </a:lnTo>
                  <a:lnTo>
                    <a:pt x="1371511" y="231343"/>
                  </a:lnTo>
                  <a:lnTo>
                    <a:pt x="1381086" y="207238"/>
                  </a:lnTo>
                  <a:lnTo>
                    <a:pt x="1397038" y="192773"/>
                  </a:lnTo>
                  <a:lnTo>
                    <a:pt x="1419377" y="187947"/>
                  </a:lnTo>
                  <a:lnTo>
                    <a:pt x="1439621" y="192773"/>
                  </a:lnTo>
                  <a:lnTo>
                    <a:pt x="1439278" y="192773"/>
                  </a:lnTo>
                  <a:lnTo>
                    <a:pt x="1453299" y="206794"/>
                  </a:lnTo>
                  <a:lnTo>
                    <a:pt x="1461782" y="230365"/>
                  </a:lnTo>
                  <a:lnTo>
                    <a:pt x="1464614" y="263347"/>
                  </a:lnTo>
                  <a:lnTo>
                    <a:pt x="1464614" y="3543"/>
                  </a:lnTo>
                  <a:lnTo>
                    <a:pt x="1416469" y="12"/>
                  </a:lnTo>
                  <a:lnTo>
                    <a:pt x="1358404" y="4254"/>
                  </a:lnTo>
                  <a:lnTo>
                    <a:pt x="1307782" y="16979"/>
                  </a:lnTo>
                  <a:lnTo>
                    <a:pt x="1264577" y="38188"/>
                  </a:lnTo>
                  <a:lnTo>
                    <a:pt x="1228826" y="67868"/>
                  </a:lnTo>
                  <a:lnTo>
                    <a:pt x="1200785" y="105765"/>
                  </a:lnTo>
                  <a:lnTo>
                    <a:pt x="1180757" y="151549"/>
                  </a:lnTo>
                  <a:lnTo>
                    <a:pt x="1168730" y="205244"/>
                  </a:lnTo>
                  <a:lnTo>
                    <a:pt x="1164945" y="263347"/>
                  </a:lnTo>
                  <a:lnTo>
                    <a:pt x="1164831" y="265087"/>
                  </a:lnTo>
                  <a:lnTo>
                    <a:pt x="1164729" y="751751"/>
                  </a:lnTo>
                  <a:lnTo>
                    <a:pt x="1167244" y="803592"/>
                  </a:lnTo>
                  <a:lnTo>
                    <a:pt x="1167307" y="805040"/>
                  </a:lnTo>
                  <a:lnTo>
                    <a:pt x="1175067" y="853046"/>
                  </a:lnTo>
                  <a:lnTo>
                    <a:pt x="1188008" y="895794"/>
                  </a:lnTo>
                  <a:lnTo>
                    <a:pt x="1206119" y="933284"/>
                  </a:lnTo>
                  <a:lnTo>
                    <a:pt x="1229410" y="965492"/>
                  </a:lnTo>
                  <a:lnTo>
                    <a:pt x="1265339" y="997851"/>
                  </a:lnTo>
                  <a:lnTo>
                    <a:pt x="1308493" y="1020953"/>
                  </a:lnTo>
                  <a:lnTo>
                    <a:pt x="1358874" y="1034821"/>
                  </a:lnTo>
                  <a:lnTo>
                    <a:pt x="1416469" y="1039444"/>
                  </a:lnTo>
                  <a:lnTo>
                    <a:pt x="1474050" y="1034821"/>
                  </a:lnTo>
                  <a:lnTo>
                    <a:pt x="1524419" y="1020953"/>
                  </a:lnTo>
                  <a:lnTo>
                    <a:pt x="1567586" y="997851"/>
                  </a:lnTo>
                  <a:lnTo>
                    <a:pt x="1603540" y="965492"/>
                  </a:lnTo>
                  <a:lnTo>
                    <a:pt x="1626806" y="933284"/>
                  </a:lnTo>
                  <a:lnTo>
                    <a:pt x="1644916" y="895794"/>
                  </a:lnTo>
                  <a:lnTo>
                    <a:pt x="1657858" y="853046"/>
                  </a:lnTo>
                  <a:lnTo>
                    <a:pt x="1665630" y="805040"/>
                  </a:lnTo>
                  <a:lnTo>
                    <a:pt x="1668221" y="751751"/>
                  </a:lnTo>
                  <a:close/>
                </a:path>
                <a:path w="4104640" h="1039494">
                  <a:moveTo>
                    <a:pt x="2234908" y="9283"/>
                  </a:moveTo>
                  <a:lnTo>
                    <a:pt x="2036533" y="9283"/>
                  </a:lnTo>
                  <a:lnTo>
                    <a:pt x="2036533" y="748842"/>
                  </a:lnTo>
                  <a:lnTo>
                    <a:pt x="2036368" y="761504"/>
                  </a:lnTo>
                  <a:lnTo>
                    <a:pt x="2032127" y="809485"/>
                  </a:lnTo>
                  <a:lnTo>
                    <a:pt x="2007095" y="847813"/>
                  </a:lnTo>
                  <a:lnTo>
                    <a:pt x="1986648" y="851509"/>
                  </a:lnTo>
                  <a:lnTo>
                    <a:pt x="1975840" y="850569"/>
                  </a:lnTo>
                  <a:lnTo>
                    <a:pt x="1944446" y="819251"/>
                  </a:lnTo>
                  <a:lnTo>
                    <a:pt x="1937473" y="773861"/>
                  </a:lnTo>
                  <a:lnTo>
                    <a:pt x="1936750" y="748842"/>
                  </a:lnTo>
                  <a:lnTo>
                    <a:pt x="1936750" y="9283"/>
                  </a:lnTo>
                  <a:lnTo>
                    <a:pt x="1738388" y="9283"/>
                  </a:lnTo>
                  <a:lnTo>
                    <a:pt x="1738388" y="756958"/>
                  </a:lnTo>
                  <a:lnTo>
                    <a:pt x="1742160" y="822350"/>
                  </a:lnTo>
                  <a:lnTo>
                    <a:pt x="1753463" y="879284"/>
                  </a:lnTo>
                  <a:lnTo>
                    <a:pt x="1772323" y="927773"/>
                  </a:lnTo>
                  <a:lnTo>
                    <a:pt x="1798713" y="967803"/>
                  </a:lnTo>
                  <a:lnTo>
                    <a:pt x="1833079" y="999159"/>
                  </a:lnTo>
                  <a:lnTo>
                    <a:pt x="1875853" y="1021537"/>
                  </a:lnTo>
                  <a:lnTo>
                    <a:pt x="1927047" y="1034973"/>
                  </a:lnTo>
                  <a:lnTo>
                    <a:pt x="1986648" y="1039444"/>
                  </a:lnTo>
                  <a:lnTo>
                    <a:pt x="2046249" y="1034973"/>
                  </a:lnTo>
                  <a:lnTo>
                    <a:pt x="2097430" y="1021537"/>
                  </a:lnTo>
                  <a:lnTo>
                    <a:pt x="2140216" y="999159"/>
                  </a:lnTo>
                  <a:lnTo>
                    <a:pt x="2174583" y="967803"/>
                  </a:lnTo>
                  <a:lnTo>
                    <a:pt x="2200973" y="927773"/>
                  </a:lnTo>
                  <a:lnTo>
                    <a:pt x="2219833" y="879284"/>
                  </a:lnTo>
                  <a:lnTo>
                    <a:pt x="2231136" y="822350"/>
                  </a:lnTo>
                  <a:lnTo>
                    <a:pt x="2234908" y="756958"/>
                  </a:lnTo>
                  <a:lnTo>
                    <a:pt x="2234908" y="9283"/>
                  </a:lnTo>
                  <a:close/>
                </a:path>
                <a:path w="4104640" h="1039494">
                  <a:moveTo>
                    <a:pt x="2726207" y="9080"/>
                  </a:moveTo>
                  <a:lnTo>
                    <a:pt x="2279573" y="9080"/>
                  </a:lnTo>
                  <a:lnTo>
                    <a:pt x="2279573" y="205930"/>
                  </a:lnTo>
                  <a:lnTo>
                    <a:pt x="2400808" y="205930"/>
                  </a:lnTo>
                  <a:lnTo>
                    <a:pt x="2400808" y="1030160"/>
                  </a:lnTo>
                  <a:lnTo>
                    <a:pt x="2604986" y="1030160"/>
                  </a:lnTo>
                  <a:lnTo>
                    <a:pt x="2604986" y="205930"/>
                  </a:lnTo>
                  <a:lnTo>
                    <a:pt x="2726207" y="205930"/>
                  </a:lnTo>
                  <a:lnTo>
                    <a:pt x="2726207" y="9080"/>
                  </a:lnTo>
                  <a:close/>
                </a:path>
                <a:path w="4104640" h="1039494">
                  <a:moveTo>
                    <a:pt x="3545802" y="9283"/>
                  </a:moveTo>
                  <a:lnTo>
                    <a:pt x="3347428" y="9283"/>
                  </a:lnTo>
                  <a:lnTo>
                    <a:pt x="3347428" y="748842"/>
                  </a:lnTo>
                  <a:lnTo>
                    <a:pt x="3347262" y="761504"/>
                  </a:lnTo>
                  <a:lnTo>
                    <a:pt x="3343021" y="809485"/>
                  </a:lnTo>
                  <a:lnTo>
                    <a:pt x="3317989" y="847813"/>
                  </a:lnTo>
                  <a:lnTo>
                    <a:pt x="3297542" y="851509"/>
                  </a:lnTo>
                  <a:lnTo>
                    <a:pt x="3286734" y="850569"/>
                  </a:lnTo>
                  <a:lnTo>
                    <a:pt x="3255340" y="819251"/>
                  </a:lnTo>
                  <a:lnTo>
                    <a:pt x="3248380" y="773861"/>
                  </a:lnTo>
                  <a:lnTo>
                    <a:pt x="3247656" y="748842"/>
                  </a:lnTo>
                  <a:lnTo>
                    <a:pt x="3247656" y="9283"/>
                  </a:lnTo>
                  <a:lnTo>
                    <a:pt x="3049282" y="9283"/>
                  </a:lnTo>
                  <a:lnTo>
                    <a:pt x="3049282" y="756958"/>
                  </a:lnTo>
                  <a:lnTo>
                    <a:pt x="3053054" y="822350"/>
                  </a:lnTo>
                  <a:lnTo>
                    <a:pt x="3064357" y="879284"/>
                  </a:lnTo>
                  <a:lnTo>
                    <a:pt x="3083217" y="927773"/>
                  </a:lnTo>
                  <a:lnTo>
                    <a:pt x="3109607" y="967803"/>
                  </a:lnTo>
                  <a:lnTo>
                    <a:pt x="3143974" y="999159"/>
                  </a:lnTo>
                  <a:lnTo>
                    <a:pt x="3186747" y="1021537"/>
                  </a:lnTo>
                  <a:lnTo>
                    <a:pt x="3237941" y="1034973"/>
                  </a:lnTo>
                  <a:lnTo>
                    <a:pt x="3297542" y="1039444"/>
                  </a:lnTo>
                  <a:lnTo>
                    <a:pt x="3357143" y="1034973"/>
                  </a:lnTo>
                  <a:lnTo>
                    <a:pt x="3408324" y="1021537"/>
                  </a:lnTo>
                  <a:lnTo>
                    <a:pt x="3451110" y="999159"/>
                  </a:lnTo>
                  <a:lnTo>
                    <a:pt x="3485477" y="967803"/>
                  </a:lnTo>
                  <a:lnTo>
                    <a:pt x="3511867" y="927773"/>
                  </a:lnTo>
                  <a:lnTo>
                    <a:pt x="3530714" y="879284"/>
                  </a:lnTo>
                  <a:lnTo>
                    <a:pt x="3542030" y="822350"/>
                  </a:lnTo>
                  <a:lnTo>
                    <a:pt x="3545802" y="756958"/>
                  </a:lnTo>
                  <a:lnTo>
                    <a:pt x="3545802" y="9283"/>
                  </a:lnTo>
                  <a:close/>
                </a:path>
                <a:path w="4104640" h="1039494">
                  <a:moveTo>
                    <a:pt x="4104386" y="732599"/>
                  </a:moveTo>
                  <a:lnTo>
                    <a:pt x="4099890" y="666699"/>
                  </a:lnTo>
                  <a:lnTo>
                    <a:pt x="4086415" y="611657"/>
                  </a:lnTo>
                  <a:lnTo>
                    <a:pt x="4065524" y="565111"/>
                  </a:lnTo>
                  <a:lnTo>
                    <a:pt x="4038841" y="524649"/>
                  </a:lnTo>
                  <a:lnTo>
                    <a:pt x="4007802" y="488188"/>
                  </a:lnTo>
                  <a:lnTo>
                    <a:pt x="3973880" y="453605"/>
                  </a:lnTo>
                  <a:lnTo>
                    <a:pt x="3856126" y="340487"/>
                  </a:lnTo>
                  <a:lnTo>
                    <a:pt x="3840416" y="324726"/>
                  </a:lnTo>
                  <a:lnTo>
                    <a:pt x="3810304" y="283070"/>
                  </a:lnTo>
                  <a:lnTo>
                    <a:pt x="3798697" y="236664"/>
                  </a:lnTo>
                  <a:lnTo>
                    <a:pt x="3799395" y="226428"/>
                  </a:lnTo>
                  <a:lnTo>
                    <a:pt x="3824579" y="191363"/>
                  </a:lnTo>
                  <a:lnTo>
                    <a:pt x="3845687" y="187947"/>
                  </a:lnTo>
                  <a:lnTo>
                    <a:pt x="3855313" y="188683"/>
                  </a:lnTo>
                  <a:lnTo>
                    <a:pt x="3886797" y="213474"/>
                  </a:lnTo>
                  <a:lnTo>
                    <a:pt x="3889768" y="232016"/>
                  </a:lnTo>
                  <a:lnTo>
                    <a:pt x="3889768" y="302209"/>
                  </a:lnTo>
                  <a:lnTo>
                    <a:pt x="4097426" y="302209"/>
                  </a:lnTo>
                  <a:lnTo>
                    <a:pt x="4095064" y="244297"/>
                  </a:lnTo>
                  <a:lnTo>
                    <a:pt x="4088003" y="192608"/>
                  </a:lnTo>
                  <a:lnTo>
                    <a:pt x="4076217" y="147129"/>
                  </a:lnTo>
                  <a:lnTo>
                    <a:pt x="4059732" y="107873"/>
                  </a:lnTo>
                  <a:lnTo>
                    <a:pt x="4038549" y="74828"/>
                  </a:lnTo>
                  <a:lnTo>
                    <a:pt x="4004018" y="42100"/>
                  </a:lnTo>
                  <a:lnTo>
                    <a:pt x="3959301" y="18719"/>
                  </a:lnTo>
                  <a:lnTo>
                    <a:pt x="3904399" y="4686"/>
                  </a:lnTo>
                  <a:lnTo>
                    <a:pt x="3839311" y="0"/>
                  </a:lnTo>
                  <a:lnTo>
                    <a:pt x="3785273" y="4292"/>
                  </a:lnTo>
                  <a:lnTo>
                    <a:pt x="3738016" y="17119"/>
                  </a:lnTo>
                  <a:lnTo>
                    <a:pt x="3697541" y="38519"/>
                  </a:lnTo>
                  <a:lnTo>
                    <a:pt x="3663848" y="68453"/>
                  </a:lnTo>
                  <a:lnTo>
                    <a:pt x="3637318" y="106565"/>
                  </a:lnTo>
                  <a:lnTo>
                    <a:pt x="3618382" y="152425"/>
                  </a:lnTo>
                  <a:lnTo>
                    <a:pt x="3607016" y="206032"/>
                  </a:lnTo>
                  <a:lnTo>
                    <a:pt x="3603231" y="267398"/>
                  </a:lnTo>
                  <a:lnTo>
                    <a:pt x="3607333" y="316179"/>
                  </a:lnTo>
                  <a:lnTo>
                    <a:pt x="3619652" y="362724"/>
                  </a:lnTo>
                  <a:lnTo>
                    <a:pt x="3640188" y="407047"/>
                  </a:lnTo>
                  <a:lnTo>
                    <a:pt x="3668941" y="449135"/>
                  </a:lnTo>
                  <a:lnTo>
                    <a:pt x="3705898" y="488988"/>
                  </a:lnTo>
                  <a:lnTo>
                    <a:pt x="3797541" y="575983"/>
                  </a:lnTo>
                  <a:lnTo>
                    <a:pt x="3816731" y="594537"/>
                  </a:lnTo>
                  <a:lnTo>
                    <a:pt x="3848481" y="628040"/>
                  </a:lnTo>
                  <a:lnTo>
                    <a:pt x="3880561" y="672426"/>
                  </a:lnTo>
                  <a:lnTo>
                    <a:pt x="3897312" y="720077"/>
                  </a:lnTo>
                  <a:lnTo>
                    <a:pt x="3901948" y="759383"/>
                  </a:lnTo>
                  <a:lnTo>
                    <a:pt x="3902532" y="781900"/>
                  </a:lnTo>
                  <a:lnTo>
                    <a:pt x="3901859" y="799160"/>
                  </a:lnTo>
                  <a:lnTo>
                    <a:pt x="3885361" y="842378"/>
                  </a:lnTo>
                  <a:lnTo>
                    <a:pt x="3853230" y="851509"/>
                  </a:lnTo>
                  <a:lnTo>
                    <a:pt x="3840886" y="850265"/>
                  </a:lnTo>
                  <a:lnTo>
                    <a:pt x="3811117" y="820534"/>
                  </a:lnTo>
                  <a:lnTo>
                    <a:pt x="3805085" y="776109"/>
                  </a:lnTo>
                  <a:lnTo>
                    <a:pt x="3805085" y="648487"/>
                  </a:lnTo>
                  <a:lnTo>
                    <a:pt x="3603231" y="648487"/>
                  </a:lnTo>
                  <a:lnTo>
                    <a:pt x="3603231" y="748258"/>
                  </a:lnTo>
                  <a:lnTo>
                    <a:pt x="3605695" y="805764"/>
                  </a:lnTo>
                  <a:lnTo>
                    <a:pt x="3613112" y="856665"/>
                  </a:lnTo>
                  <a:lnTo>
                    <a:pt x="3625469" y="900976"/>
                  </a:lnTo>
                  <a:lnTo>
                    <a:pt x="3642766" y="938707"/>
                  </a:lnTo>
                  <a:lnTo>
                    <a:pt x="3665004" y="969835"/>
                  </a:lnTo>
                  <a:lnTo>
                    <a:pt x="3700767" y="1000290"/>
                  </a:lnTo>
                  <a:lnTo>
                    <a:pt x="3746284" y="1022045"/>
                  </a:lnTo>
                  <a:lnTo>
                    <a:pt x="3801541" y="1035100"/>
                  </a:lnTo>
                  <a:lnTo>
                    <a:pt x="3866565" y="1039444"/>
                  </a:lnTo>
                  <a:lnTo>
                    <a:pt x="3927487" y="1034351"/>
                  </a:lnTo>
                  <a:lnTo>
                    <a:pt x="3978579" y="1019073"/>
                  </a:lnTo>
                  <a:lnTo>
                    <a:pt x="4019854" y="993609"/>
                  </a:lnTo>
                  <a:lnTo>
                    <a:pt x="4051312" y="957948"/>
                  </a:lnTo>
                  <a:lnTo>
                    <a:pt x="4070413" y="922858"/>
                  </a:lnTo>
                  <a:lnTo>
                    <a:pt x="4085272" y="882777"/>
                  </a:lnTo>
                  <a:lnTo>
                    <a:pt x="4095889" y="837717"/>
                  </a:lnTo>
                  <a:lnTo>
                    <a:pt x="4102265" y="787654"/>
                  </a:lnTo>
                  <a:lnTo>
                    <a:pt x="4104386" y="7325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16800" y="2815201"/>
            <a:ext cx="13406755" cy="1122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635">
              <a:lnSpc>
                <a:spcPct val="100000"/>
              </a:lnSpc>
              <a:spcBef>
                <a:spcPts val="100"/>
              </a:spcBef>
            </a:pPr>
            <a:r>
              <a:rPr dirty="0" sz="1800"/>
              <a:t>Mojarto,</a:t>
            </a:r>
            <a:r>
              <a:rPr dirty="0" sz="1800" spc="-15"/>
              <a:t> </a:t>
            </a:r>
            <a:r>
              <a:rPr dirty="0" sz="1800"/>
              <a:t>founded</a:t>
            </a:r>
            <a:r>
              <a:rPr dirty="0" sz="1800" spc="-15"/>
              <a:t> </a:t>
            </a:r>
            <a:r>
              <a:rPr dirty="0" sz="1800"/>
              <a:t>in</a:t>
            </a:r>
            <a:r>
              <a:rPr dirty="0" sz="1800" spc="-15"/>
              <a:t> </a:t>
            </a:r>
            <a:r>
              <a:rPr dirty="0" sz="1800"/>
              <a:t>2005,</a:t>
            </a:r>
            <a:r>
              <a:rPr dirty="0" sz="1800" spc="-10"/>
              <a:t> </a:t>
            </a:r>
            <a:r>
              <a:rPr dirty="0" sz="1800"/>
              <a:t>has</a:t>
            </a:r>
            <a:r>
              <a:rPr dirty="0" sz="1800" spc="-15"/>
              <a:t> </a:t>
            </a:r>
            <a:r>
              <a:rPr dirty="0" sz="1800"/>
              <a:t>been</a:t>
            </a:r>
            <a:r>
              <a:rPr dirty="0" sz="1800" spc="-15"/>
              <a:t> </a:t>
            </a:r>
            <a:r>
              <a:rPr dirty="0" sz="1800"/>
              <a:t>the</a:t>
            </a:r>
            <a:r>
              <a:rPr dirty="0" sz="1800" spc="-10"/>
              <a:t> </a:t>
            </a:r>
            <a:r>
              <a:rPr dirty="0" sz="1800"/>
              <a:t>largest</a:t>
            </a:r>
            <a:r>
              <a:rPr dirty="0" sz="1800" spc="-15"/>
              <a:t> </a:t>
            </a:r>
            <a:r>
              <a:rPr dirty="0" sz="1800"/>
              <a:t>and</a:t>
            </a:r>
            <a:r>
              <a:rPr dirty="0" sz="1800" spc="-15"/>
              <a:t> </a:t>
            </a:r>
            <a:r>
              <a:rPr dirty="0" sz="1800"/>
              <a:t>most</a:t>
            </a:r>
            <a:r>
              <a:rPr dirty="0" sz="1800" spc="-10"/>
              <a:t> </a:t>
            </a:r>
            <a:r>
              <a:rPr dirty="0" sz="1800"/>
              <a:t>innovative</a:t>
            </a:r>
            <a:r>
              <a:rPr dirty="0" sz="1800" spc="-15"/>
              <a:t> </a:t>
            </a:r>
            <a:r>
              <a:rPr dirty="0" sz="1800"/>
              <a:t>online</a:t>
            </a:r>
            <a:r>
              <a:rPr dirty="0" sz="1800" spc="-15"/>
              <a:t> </a:t>
            </a:r>
            <a:r>
              <a:rPr dirty="0" sz="1800"/>
              <a:t>art</a:t>
            </a:r>
            <a:r>
              <a:rPr dirty="0" sz="1800" spc="-15"/>
              <a:t> </a:t>
            </a:r>
            <a:r>
              <a:rPr dirty="0" sz="1800"/>
              <a:t>platform</a:t>
            </a:r>
            <a:r>
              <a:rPr dirty="0" sz="1800" spc="-10"/>
              <a:t> </a:t>
            </a:r>
            <a:r>
              <a:rPr dirty="0" sz="1800"/>
              <a:t>in</a:t>
            </a:r>
            <a:r>
              <a:rPr dirty="0" sz="1800" spc="-15"/>
              <a:t> </a:t>
            </a:r>
            <a:r>
              <a:rPr dirty="0" sz="1800"/>
              <a:t>the</a:t>
            </a:r>
            <a:r>
              <a:rPr dirty="0" sz="1800" spc="-15"/>
              <a:t> </a:t>
            </a:r>
            <a:r>
              <a:rPr dirty="0" sz="1800" spc="-10"/>
              <a:t>country. </a:t>
            </a:r>
            <a:r>
              <a:rPr dirty="0" sz="1800"/>
              <a:t>We</a:t>
            </a:r>
            <a:r>
              <a:rPr dirty="0" sz="1800" spc="-15"/>
              <a:t> </a:t>
            </a:r>
            <a:r>
              <a:rPr dirty="0" sz="1800"/>
              <a:t>are</a:t>
            </a:r>
            <a:r>
              <a:rPr dirty="0" sz="1800" spc="-15"/>
              <a:t> </a:t>
            </a:r>
            <a:r>
              <a:rPr dirty="0" sz="1800"/>
              <a:t>strong</a:t>
            </a:r>
            <a:r>
              <a:rPr dirty="0" sz="1800" spc="-10"/>
              <a:t> </a:t>
            </a:r>
            <a:r>
              <a:rPr dirty="0" sz="1800"/>
              <a:t>believers</a:t>
            </a:r>
            <a:r>
              <a:rPr dirty="0" sz="1800" spc="-15"/>
              <a:t> </a:t>
            </a:r>
            <a:r>
              <a:rPr dirty="0" sz="1800"/>
              <a:t>in</a:t>
            </a:r>
            <a:r>
              <a:rPr dirty="0" sz="1800" spc="-15"/>
              <a:t> </a:t>
            </a:r>
            <a:r>
              <a:rPr dirty="0" sz="1800" spc="-25"/>
              <a:t>the </a:t>
            </a:r>
            <a:r>
              <a:rPr dirty="0" sz="1800"/>
              <a:t>transformational</a:t>
            </a:r>
            <a:r>
              <a:rPr dirty="0" sz="1800" spc="-15"/>
              <a:t> </a:t>
            </a:r>
            <a:r>
              <a:rPr dirty="0" sz="1800"/>
              <a:t>power</a:t>
            </a:r>
            <a:r>
              <a:rPr dirty="0" sz="1800" spc="-15"/>
              <a:t> </a:t>
            </a:r>
            <a:r>
              <a:rPr dirty="0" sz="1800"/>
              <a:t>of</a:t>
            </a:r>
            <a:r>
              <a:rPr dirty="0" sz="1800" spc="-10"/>
              <a:t> </a:t>
            </a:r>
            <a:r>
              <a:rPr dirty="0" sz="1800"/>
              <a:t>technology</a:t>
            </a:r>
            <a:r>
              <a:rPr dirty="0" sz="1800" spc="-15"/>
              <a:t> </a:t>
            </a:r>
            <a:r>
              <a:rPr dirty="0" sz="1800"/>
              <a:t>and</a:t>
            </a:r>
            <a:r>
              <a:rPr dirty="0" sz="1800" spc="-15"/>
              <a:t> </a:t>
            </a:r>
            <a:r>
              <a:rPr dirty="0" sz="1800"/>
              <a:t>have</a:t>
            </a:r>
            <a:r>
              <a:rPr dirty="0" sz="1800" spc="-10"/>
              <a:t> </a:t>
            </a:r>
            <a:r>
              <a:rPr dirty="0" sz="1800"/>
              <a:t>long</a:t>
            </a:r>
            <a:r>
              <a:rPr dirty="0" sz="1800" spc="-15"/>
              <a:t> </a:t>
            </a:r>
            <a:r>
              <a:rPr dirty="0" sz="1800"/>
              <a:t>been</a:t>
            </a:r>
            <a:r>
              <a:rPr dirty="0" sz="1800" spc="-10"/>
              <a:t> </a:t>
            </a:r>
            <a:r>
              <a:rPr dirty="0" sz="1800"/>
              <a:t>the</a:t>
            </a:r>
            <a:r>
              <a:rPr dirty="0" sz="1800" spc="-15"/>
              <a:t> </a:t>
            </a:r>
            <a:r>
              <a:rPr dirty="0" sz="1800"/>
              <a:t>pioneering</a:t>
            </a:r>
            <a:r>
              <a:rPr dirty="0" sz="1800" spc="-15"/>
              <a:t> </a:t>
            </a:r>
            <a:r>
              <a:rPr dirty="0" sz="1800"/>
              <a:t>art</a:t>
            </a:r>
            <a:r>
              <a:rPr dirty="0" sz="1800" spc="-10"/>
              <a:t> </a:t>
            </a:r>
            <a:r>
              <a:rPr dirty="0" sz="1800"/>
              <a:t>entity</a:t>
            </a:r>
            <a:r>
              <a:rPr dirty="0" sz="1800" spc="-15"/>
              <a:t> </a:t>
            </a:r>
            <a:r>
              <a:rPr dirty="0" sz="1800"/>
              <a:t>in</a:t>
            </a:r>
            <a:r>
              <a:rPr dirty="0" sz="1800" spc="-10"/>
              <a:t> </a:t>
            </a:r>
            <a:r>
              <a:rPr dirty="0" sz="1800"/>
              <a:t>the</a:t>
            </a:r>
            <a:r>
              <a:rPr dirty="0" sz="1800" spc="-15"/>
              <a:t> </a:t>
            </a:r>
            <a:r>
              <a:rPr dirty="0" sz="1800"/>
              <a:t>country;</a:t>
            </a:r>
            <a:r>
              <a:rPr dirty="0" sz="1800" spc="-15"/>
              <a:t> </a:t>
            </a:r>
            <a:r>
              <a:rPr dirty="0" sz="1800"/>
              <a:t>bringing</a:t>
            </a:r>
            <a:r>
              <a:rPr dirty="0" sz="1800" spc="-10"/>
              <a:t> </a:t>
            </a:r>
            <a:r>
              <a:rPr dirty="0" sz="1800"/>
              <a:t>together</a:t>
            </a:r>
            <a:r>
              <a:rPr dirty="0" sz="1800" spc="-15"/>
              <a:t> </a:t>
            </a:r>
            <a:r>
              <a:rPr dirty="0" sz="1800"/>
              <a:t>artists,</a:t>
            </a:r>
            <a:r>
              <a:rPr dirty="0" sz="1800" spc="-10"/>
              <a:t> collectors, </a:t>
            </a:r>
            <a:r>
              <a:rPr dirty="0" sz="1800"/>
              <a:t>dealers,</a:t>
            </a:r>
            <a:r>
              <a:rPr dirty="0" sz="1800" spc="-10"/>
              <a:t> </a:t>
            </a:r>
            <a:r>
              <a:rPr dirty="0" sz="1800"/>
              <a:t>galleries</a:t>
            </a:r>
            <a:r>
              <a:rPr dirty="0" sz="1800" spc="-10"/>
              <a:t> </a:t>
            </a:r>
            <a:r>
              <a:rPr dirty="0" sz="1800"/>
              <a:t>and</a:t>
            </a:r>
            <a:r>
              <a:rPr dirty="0" sz="1800" spc="-10"/>
              <a:t> </a:t>
            </a:r>
            <a:r>
              <a:rPr dirty="0" sz="1800"/>
              <a:t>resellers</a:t>
            </a:r>
            <a:r>
              <a:rPr dirty="0" sz="1800" spc="-10"/>
              <a:t> </a:t>
            </a:r>
            <a:r>
              <a:rPr dirty="0" sz="1800"/>
              <a:t>onto</a:t>
            </a:r>
            <a:r>
              <a:rPr dirty="0" sz="1800" spc="-10"/>
              <a:t> </a:t>
            </a:r>
            <a:r>
              <a:rPr dirty="0" sz="1800"/>
              <a:t>a</a:t>
            </a:r>
            <a:r>
              <a:rPr dirty="0" sz="1800" spc="-10"/>
              <a:t> </a:t>
            </a:r>
            <a:r>
              <a:rPr dirty="0" sz="1800"/>
              <a:t>single</a:t>
            </a:r>
            <a:r>
              <a:rPr dirty="0" sz="1800" spc="-10"/>
              <a:t> </a:t>
            </a:r>
            <a:r>
              <a:rPr dirty="0" sz="1800"/>
              <a:t>powerful</a:t>
            </a:r>
            <a:r>
              <a:rPr dirty="0" sz="1800" spc="-5"/>
              <a:t> </a:t>
            </a:r>
            <a:r>
              <a:rPr dirty="0" sz="1800"/>
              <a:t>online</a:t>
            </a:r>
            <a:r>
              <a:rPr dirty="0" sz="1800" spc="-10"/>
              <a:t> </a:t>
            </a:r>
            <a:r>
              <a:rPr dirty="0" sz="1800"/>
              <a:t>platform.</a:t>
            </a:r>
            <a:r>
              <a:rPr dirty="0" sz="1800" spc="-10"/>
              <a:t> </a:t>
            </a:r>
            <a:r>
              <a:rPr dirty="0" sz="1800"/>
              <a:t>With</a:t>
            </a:r>
            <a:r>
              <a:rPr dirty="0" sz="1800" spc="-10"/>
              <a:t> </a:t>
            </a:r>
            <a:r>
              <a:rPr dirty="0" sz="1800"/>
              <a:t>a</a:t>
            </a:r>
            <a:r>
              <a:rPr dirty="0" sz="1800" spc="-10"/>
              <a:t> </a:t>
            </a:r>
            <a:r>
              <a:rPr dirty="0" sz="1800"/>
              <a:t>state</a:t>
            </a:r>
            <a:r>
              <a:rPr dirty="0" sz="1800" spc="-10"/>
              <a:t> </a:t>
            </a:r>
            <a:r>
              <a:rPr dirty="0" sz="1800"/>
              <a:t>of</a:t>
            </a:r>
            <a:r>
              <a:rPr dirty="0" sz="1800" spc="-10"/>
              <a:t> </a:t>
            </a:r>
            <a:r>
              <a:rPr dirty="0" sz="1800"/>
              <a:t>the</a:t>
            </a:r>
            <a:r>
              <a:rPr dirty="0" sz="1800" spc="-5"/>
              <a:t> </a:t>
            </a:r>
            <a:r>
              <a:rPr dirty="0" sz="1800"/>
              <a:t>art</a:t>
            </a:r>
            <a:r>
              <a:rPr dirty="0" sz="1800" spc="-10"/>
              <a:t> </a:t>
            </a:r>
            <a:r>
              <a:rPr dirty="0" sz="1800"/>
              <a:t>user</a:t>
            </a:r>
            <a:r>
              <a:rPr dirty="0" sz="1800" spc="-10"/>
              <a:t> </a:t>
            </a:r>
            <a:r>
              <a:rPr dirty="0" sz="1800"/>
              <a:t>experience,</a:t>
            </a:r>
            <a:r>
              <a:rPr dirty="0" sz="1800" spc="-10"/>
              <a:t> </a:t>
            </a:r>
            <a:r>
              <a:rPr dirty="0" sz="1800"/>
              <a:t>and</a:t>
            </a:r>
            <a:r>
              <a:rPr dirty="0" sz="1800" spc="-10"/>
              <a:t> </a:t>
            </a:r>
            <a:r>
              <a:rPr dirty="0" sz="1800"/>
              <a:t>a</a:t>
            </a:r>
            <a:r>
              <a:rPr dirty="0" sz="1800" spc="-10"/>
              <a:t> </a:t>
            </a:r>
            <a:r>
              <a:rPr dirty="0" sz="1800"/>
              <a:t>leading</a:t>
            </a:r>
            <a:r>
              <a:rPr dirty="0" sz="1800" spc="-10"/>
              <a:t> </a:t>
            </a:r>
            <a:r>
              <a:rPr dirty="0" sz="1800"/>
              <a:t>edge</a:t>
            </a:r>
            <a:r>
              <a:rPr dirty="0" sz="1800" spc="-5"/>
              <a:t> </a:t>
            </a:r>
            <a:r>
              <a:rPr dirty="0" sz="1800" spc="-25"/>
              <a:t>art </a:t>
            </a:r>
            <a:r>
              <a:rPr dirty="0" sz="1800"/>
              <a:t>portal</a:t>
            </a:r>
            <a:r>
              <a:rPr dirty="0" sz="1800" spc="-20"/>
              <a:t> </a:t>
            </a:r>
            <a:r>
              <a:rPr dirty="0" sz="1800"/>
              <a:t>backed</a:t>
            </a:r>
            <a:r>
              <a:rPr dirty="0" sz="1800" spc="-15"/>
              <a:t> </a:t>
            </a:r>
            <a:r>
              <a:rPr dirty="0" sz="1800"/>
              <a:t>by</a:t>
            </a:r>
            <a:r>
              <a:rPr dirty="0" sz="1800" spc="-15"/>
              <a:t> </a:t>
            </a:r>
            <a:r>
              <a:rPr dirty="0" sz="1800" spc="-20"/>
              <a:t>some</a:t>
            </a:r>
            <a:endParaRPr sz="1800"/>
          </a:p>
        </p:txBody>
      </p:sp>
      <p:sp>
        <p:nvSpPr>
          <p:cNvPr id="7" name="object 7" descr=""/>
          <p:cNvSpPr txBox="1"/>
          <p:nvPr/>
        </p:nvSpPr>
        <p:spPr>
          <a:xfrm>
            <a:off x="687971" y="3912481"/>
            <a:ext cx="13863955" cy="3042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2384" marR="24130" indent="-635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amazing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analytics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and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data,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we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transform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the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art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shopping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experience,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empower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artists,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and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provide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huge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convenience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for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those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 spc="-25">
                <a:solidFill>
                  <a:srgbClr val="020303"/>
                </a:solidFill>
                <a:latin typeface="Arial MT"/>
                <a:cs typeface="Arial MT"/>
              </a:rPr>
              <a:t>who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wish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to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re-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sell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their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art.Founded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decade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ago,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Mojarto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was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ahead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of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its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time,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bringing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to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the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art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world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number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of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'firsts'.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It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was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the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first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platform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to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democratize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the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art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buying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process,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while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also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empowering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the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artist;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the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first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platform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with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completely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transparent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pricing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and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purchase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process;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the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first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platform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to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proactively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help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collectors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re-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sell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their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art.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It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was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the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first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portal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to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bring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on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board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galleries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 spc="-25">
                <a:solidFill>
                  <a:srgbClr val="020303"/>
                </a:solidFill>
                <a:latin typeface="Arial MT"/>
                <a:cs typeface="Arial MT"/>
              </a:rPr>
              <a:t>and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dealers,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art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critics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and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writers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alike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–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to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bring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art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to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every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home.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It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is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now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also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the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first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art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portal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in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the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country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to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be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backed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 spc="-25">
                <a:solidFill>
                  <a:srgbClr val="020303"/>
                </a:solidFill>
                <a:latin typeface="Arial MT"/>
                <a:cs typeface="Arial MT"/>
              </a:rPr>
              <a:t>by</a:t>
            </a:r>
            <a:endParaRPr sz="180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</a:pP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cutting-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edge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technology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and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data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to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drive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its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unique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art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selection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and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display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process.</a:t>
            </a:r>
            <a:endParaRPr sz="1800">
              <a:latin typeface="Arial MT"/>
              <a:cs typeface="Arial MT"/>
            </a:endParaRPr>
          </a:p>
          <a:p>
            <a:pPr algn="ctr" marL="154305" marR="147320">
              <a:lnSpc>
                <a:spcPct val="100000"/>
              </a:lnSpc>
            </a:pP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Mojarto</a:t>
            </a:r>
            <a:r>
              <a:rPr dirty="0" sz="18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was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started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by</a:t>
            </a:r>
            <a:r>
              <a:rPr dirty="0" sz="18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small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team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of</a:t>
            </a:r>
            <a:r>
              <a:rPr dirty="0" sz="18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people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who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believed</a:t>
            </a:r>
            <a:r>
              <a:rPr dirty="0" sz="18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the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art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world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experience</a:t>
            </a:r>
            <a:r>
              <a:rPr dirty="0" sz="18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would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thrive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online.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We</a:t>
            </a:r>
            <a:r>
              <a:rPr dirty="0" sz="18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have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grown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to</a:t>
            </a:r>
            <a:r>
              <a:rPr dirty="0" sz="18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become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 spc="-50">
                <a:solidFill>
                  <a:srgbClr val="020303"/>
                </a:solidFill>
                <a:latin typeface="Arial MT"/>
                <a:cs typeface="Arial MT"/>
              </a:rPr>
              <a:t>a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revolutionary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international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service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that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puts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the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best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of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Indian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art</a:t>
            </a:r>
            <a:r>
              <a:rPr dirty="0" sz="18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at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your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fingertips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to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explore,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engage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with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and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bring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home.</a:t>
            </a:r>
            <a:endParaRPr sz="1800">
              <a:latin typeface="Arial MT"/>
              <a:cs typeface="Arial MT"/>
            </a:endParaRPr>
          </a:p>
          <a:p>
            <a:pPr algn="ctr" marL="12700" marR="5080" indent="-1270">
              <a:lnSpc>
                <a:spcPct val="100000"/>
              </a:lnSpc>
            </a:pP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Our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mission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is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to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nurture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and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promote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emerging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artists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side-by-side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with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masters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of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their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field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and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create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unique,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cutting-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edge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viewing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experience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with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always-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on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international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exhibitions,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guest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curations,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gallery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partnerships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and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daily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updated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videos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and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blogs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that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explore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the</a:t>
            </a:r>
            <a:r>
              <a:rPr dirty="0" sz="18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ecology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of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the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vibrant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world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of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Indian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art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in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fun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and</a:t>
            </a:r>
            <a:r>
              <a:rPr dirty="0" sz="18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020303"/>
                </a:solidFill>
                <a:latin typeface="Arial MT"/>
                <a:cs typeface="Arial MT"/>
              </a:rPr>
              <a:t>engaging</a:t>
            </a:r>
            <a:r>
              <a:rPr dirty="0" sz="1800" spc="-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800" spc="-20">
                <a:solidFill>
                  <a:srgbClr val="020303"/>
                </a:solidFill>
                <a:latin typeface="Arial MT"/>
                <a:cs typeface="Arial MT"/>
              </a:rPr>
              <a:t>way.</a:t>
            </a:r>
            <a:endParaRPr sz="1800">
              <a:latin typeface="Arial MT"/>
              <a:cs typeface="Arial MT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6605" y="354036"/>
            <a:ext cx="3586898" cy="75324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552210" y="-2"/>
            <a:ext cx="5688330" cy="7975600"/>
            <a:chOff x="9552210" y="-2"/>
            <a:chExt cx="5688330" cy="7975600"/>
          </a:xfrm>
        </p:grpSpPr>
        <p:sp>
          <p:nvSpPr>
            <p:cNvPr id="3" name="object 3" descr=""/>
            <p:cNvSpPr/>
            <p:nvPr/>
          </p:nvSpPr>
          <p:spPr>
            <a:xfrm>
              <a:off x="11130644" y="-2"/>
              <a:ext cx="4109720" cy="7975600"/>
            </a:xfrm>
            <a:custGeom>
              <a:avLst/>
              <a:gdLst/>
              <a:ahLst/>
              <a:cxnLst/>
              <a:rect l="l" t="t" r="r" b="b"/>
              <a:pathLst>
                <a:path w="4109719" h="7975600">
                  <a:moveTo>
                    <a:pt x="4109351" y="0"/>
                  </a:moveTo>
                  <a:lnTo>
                    <a:pt x="1285240" y="0"/>
                  </a:lnTo>
                  <a:lnTo>
                    <a:pt x="0" y="38798"/>
                  </a:lnTo>
                  <a:lnTo>
                    <a:pt x="0" y="7975600"/>
                  </a:lnTo>
                  <a:lnTo>
                    <a:pt x="4109351" y="7975600"/>
                  </a:lnTo>
                  <a:lnTo>
                    <a:pt x="4109351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552210" y="486469"/>
              <a:ext cx="4506685" cy="7031708"/>
            </a:xfrm>
            <a:prstGeom prst="rect">
              <a:avLst/>
            </a:prstGeom>
          </p:spPr>
        </p:pic>
      </p:grp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0332" y="146045"/>
            <a:ext cx="3131457" cy="657606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57633" y="894003"/>
            <a:ext cx="6447790" cy="375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300" b="1">
                <a:latin typeface="Arial"/>
                <a:cs typeface="Arial"/>
              </a:rPr>
              <a:t>Madhubani</a:t>
            </a:r>
            <a:r>
              <a:rPr dirty="0" sz="2300" spc="-25" b="1">
                <a:latin typeface="Arial"/>
                <a:cs typeface="Arial"/>
              </a:rPr>
              <a:t> </a:t>
            </a:r>
            <a:r>
              <a:rPr dirty="0" sz="2300" b="1">
                <a:latin typeface="Arial"/>
                <a:cs typeface="Arial"/>
              </a:rPr>
              <a:t>Paintings</a:t>
            </a:r>
            <a:r>
              <a:rPr dirty="0" sz="2300" spc="-25" b="1">
                <a:latin typeface="Arial"/>
                <a:cs typeface="Arial"/>
              </a:rPr>
              <a:t> </a:t>
            </a:r>
            <a:r>
              <a:rPr dirty="0" sz="2300" b="1">
                <a:latin typeface="Arial"/>
                <a:cs typeface="Arial"/>
              </a:rPr>
              <a:t>—</a:t>
            </a:r>
            <a:r>
              <a:rPr dirty="0" sz="2300" spc="-25" b="1">
                <a:latin typeface="Arial"/>
                <a:cs typeface="Arial"/>
              </a:rPr>
              <a:t> </a:t>
            </a:r>
            <a:r>
              <a:rPr dirty="0" sz="2300" b="1">
                <a:latin typeface="Arial"/>
                <a:cs typeface="Arial"/>
              </a:rPr>
              <a:t>India’s</a:t>
            </a:r>
            <a:r>
              <a:rPr dirty="0" sz="2300" spc="-25" b="1">
                <a:latin typeface="Arial"/>
                <a:cs typeface="Arial"/>
              </a:rPr>
              <a:t> </a:t>
            </a:r>
            <a:r>
              <a:rPr dirty="0" sz="2300" b="1">
                <a:latin typeface="Arial"/>
                <a:cs typeface="Arial"/>
              </a:rPr>
              <a:t>Living</a:t>
            </a:r>
            <a:r>
              <a:rPr dirty="0" sz="2300" spc="-20" b="1">
                <a:latin typeface="Arial"/>
                <a:cs typeface="Arial"/>
              </a:rPr>
              <a:t> </a:t>
            </a:r>
            <a:r>
              <a:rPr dirty="0" sz="2300" b="1">
                <a:latin typeface="Arial"/>
                <a:cs typeface="Arial"/>
              </a:rPr>
              <a:t>Folk</a:t>
            </a:r>
            <a:r>
              <a:rPr dirty="0" sz="2300" spc="-105" b="1">
                <a:latin typeface="Arial"/>
                <a:cs typeface="Arial"/>
              </a:rPr>
              <a:t> </a:t>
            </a:r>
            <a:r>
              <a:rPr dirty="0" sz="2300" spc="-25" b="1">
                <a:latin typeface="Arial"/>
                <a:cs typeface="Arial"/>
              </a:rPr>
              <a:t>Art</a:t>
            </a:r>
            <a:endParaRPr sz="23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57633" y="1231820"/>
            <a:ext cx="7581900" cy="6640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140"/>
              </a:lnSpc>
              <a:spcBef>
                <a:spcPts val="100"/>
              </a:spcBef>
            </a:pPr>
            <a:r>
              <a:rPr dirty="0" sz="1800" b="1">
                <a:solidFill>
                  <a:srgbClr val="020303"/>
                </a:solidFill>
                <a:latin typeface="Arial"/>
                <a:cs typeface="Arial"/>
              </a:rPr>
              <a:t>Explore</a:t>
            </a:r>
            <a:r>
              <a:rPr dirty="0" sz="1800" spc="-95" b="1">
                <a:solidFill>
                  <a:srgbClr val="02030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020303"/>
                </a:solidFill>
                <a:latin typeface="Arial"/>
                <a:cs typeface="Arial"/>
              </a:rPr>
              <a:t>Authentic</a:t>
            </a:r>
            <a:r>
              <a:rPr dirty="0" sz="1800" spc="-30" b="1">
                <a:solidFill>
                  <a:srgbClr val="02030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020303"/>
                </a:solidFill>
                <a:latin typeface="Arial"/>
                <a:cs typeface="Arial"/>
              </a:rPr>
              <a:t>Madhubani</a:t>
            </a:r>
            <a:r>
              <a:rPr dirty="0" sz="1800" spc="-25" b="1">
                <a:solidFill>
                  <a:srgbClr val="02030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020303"/>
                </a:solidFill>
                <a:latin typeface="Arial"/>
                <a:cs typeface="Arial"/>
              </a:rPr>
              <a:t>with</a:t>
            </a:r>
            <a:r>
              <a:rPr dirty="0" sz="1800" spc="-30" b="1">
                <a:solidFill>
                  <a:srgbClr val="020303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020303"/>
                </a:solidFill>
                <a:latin typeface="Arial"/>
                <a:cs typeface="Arial"/>
              </a:rPr>
              <a:t>Mojarto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1900"/>
              </a:lnSpc>
            </a:pPr>
            <a:r>
              <a:rPr dirty="0" sz="1600" b="1">
                <a:solidFill>
                  <a:srgbClr val="020303"/>
                </a:solidFill>
                <a:latin typeface="Arial"/>
                <a:cs typeface="Arial"/>
              </a:rPr>
              <a:t>About Madhubani </a:t>
            </a:r>
            <a:r>
              <a:rPr dirty="0" sz="1600" spc="-10" b="1">
                <a:solidFill>
                  <a:srgbClr val="020303"/>
                </a:solidFill>
                <a:latin typeface="Arial"/>
                <a:cs typeface="Arial"/>
              </a:rPr>
              <a:t>Paintings</a:t>
            </a:r>
            <a:endParaRPr sz="1600">
              <a:latin typeface="Arial"/>
              <a:cs typeface="Arial"/>
            </a:endParaRPr>
          </a:p>
          <a:p>
            <a:pPr marL="181610">
              <a:lnSpc>
                <a:spcPct val="100000"/>
              </a:lnSpc>
            </a:pP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Origin: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Mithila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region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(Bihar,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India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&amp;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020303"/>
                </a:solidFill>
                <a:latin typeface="Arial MT"/>
                <a:cs typeface="Arial MT"/>
              </a:rPr>
              <a:t>Nepal)</a:t>
            </a:r>
            <a:endParaRPr sz="1600">
              <a:latin typeface="Arial MT"/>
              <a:cs typeface="Arial MT"/>
            </a:endParaRPr>
          </a:p>
          <a:p>
            <a:pPr marL="178435">
              <a:lnSpc>
                <a:spcPct val="100000"/>
              </a:lnSpc>
            </a:pP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Traditional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art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practiced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by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women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for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rituals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&amp;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020303"/>
                </a:solidFill>
                <a:latin typeface="Arial MT"/>
                <a:cs typeface="Arial MT"/>
              </a:rPr>
              <a:t>festivals</a:t>
            </a:r>
            <a:endParaRPr sz="1600">
              <a:latin typeface="Arial MT"/>
              <a:cs typeface="Arial MT"/>
            </a:endParaRPr>
          </a:p>
          <a:p>
            <a:pPr marL="181610">
              <a:lnSpc>
                <a:spcPct val="100000"/>
              </a:lnSpc>
            </a:pP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Features</a:t>
            </a:r>
            <a:r>
              <a:rPr dirty="0" sz="1600" spc="-4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geometric</a:t>
            </a:r>
            <a:r>
              <a:rPr dirty="0" sz="1600" spc="-3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patterns,</a:t>
            </a:r>
            <a:r>
              <a:rPr dirty="0" sz="1600" spc="-3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mythological</a:t>
            </a:r>
            <a:r>
              <a:rPr dirty="0" sz="1600" spc="-4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themes,</a:t>
            </a:r>
            <a:r>
              <a:rPr dirty="0" sz="1600" spc="-3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and</a:t>
            </a:r>
            <a:r>
              <a:rPr dirty="0" sz="1600" spc="-3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nature</a:t>
            </a:r>
            <a:r>
              <a:rPr dirty="0" sz="1600" spc="-3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020303"/>
                </a:solidFill>
                <a:latin typeface="Arial MT"/>
                <a:cs typeface="Arial MT"/>
              </a:rPr>
              <a:t>motifs</a:t>
            </a:r>
            <a:endParaRPr sz="1600">
              <a:latin typeface="Arial MT"/>
              <a:cs typeface="Arial MT"/>
            </a:endParaRPr>
          </a:p>
          <a:p>
            <a:pPr marL="178435" marR="5080" indent="3175">
              <a:lnSpc>
                <a:spcPct val="100000"/>
              </a:lnSpc>
            </a:pP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Painted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with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natural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dyes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&amp;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pigments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(turmeric,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indigo,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rice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paste,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lampblack,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020303"/>
                </a:solidFill>
                <a:latin typeface="Arial MT"/>
                <a:cs typeface="Arial MT"/>
              </a:rPr>
              <a:t>etc.) 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Tools:</a:t>
            </a:r>
            <a:r>
              <a:rPr dirty="0" sz="1600" spc="-3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Fingers,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twigs,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matchsticks,</a:t>
            </a:r>
            <a:r>
              <a:rPr dirty="0" sz="1600" spc="-3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nib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pens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 b="1">
                <a:solidFill>
                  <a:srgbClr val="020303"/>
                </a:solidFill>
                <a:latin typeface="Arial"/>
                <a:cs typeface="Arial"/>
              </a:rPr>
              <a:t>Cultural</a:t>
            </a:r>
            <a:r>
              <a:rPr dirty="0" sz="1600" spc="-40" b="1">
                <a:solidFill>
                  <a:srgbClr val="02030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20303"/>
                </a:solidFill>
                <a:latin typeface="Arial"/>
                <a:cs typeface="Arial"/>
              </a:rPr>
              <a:t>Significance</a:t>
            </a:r>
            <a:r>
              <a:rPr dirty="0" sz="1600" spc="-40" b="1">
                <a:solidFill>
                  <a:srgbClr val="02030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20303"/>
                </a:solidFill>
                <a:latin typeface="Arial"/>
                <a:cs typeface="Arial"/>
              </a:rPr>
              <a:t>&amp;</a:t>
            </a:r>
            <a:r>
              <a:rPr dirty="0" sz="1600" spc="-40" b="1">
                <a:solidFill>
                  <a:srgbClr val="020303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020303"/>
                </a:solidFill>
                <a:latin typeface="Arial"/>
                <a:cs typeface="Arial"/>
              </a:rPr>
              <a:t>Styles</a:t>
            </a:r>
            <a:endParaRPr sz="1600">
              <a:latin typeface="Arial"/>
              <a:cs typeface="Arial"/>
            </a:endParaRPr>
          </a:p>
          <a:p>
            <a:pPr marL="181610" marR="1255395">
              <a:lnSpc>
                <a:spcPct val="100000"/>
              </a:lnSpc>
            </a:pP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Linked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to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Ramayana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–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King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Janaka’s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commission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for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Sita’s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020303"/>
                </a:solidFill>
                <a:latin typeface="Arial MT"/>
                <a:cs typeface="Arial MT"/>
              </a:rPr>
              <a:t>wedding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Symbolic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art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used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for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weddings,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births,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and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020303"/>
                </a:solidFill>
                <a:latin typeface="Arial MT"/>
                <a:cs typeface="Arial MT"/>
              </a:rPr>
              <a:t>festivals</a:t>
            </a:r>
            <a:endParaRPr sz="1600">
              <a:latin typeface="Arial MT"/>
              <a:cs typeface="Arial MT"/>
            </a:endParaRPr>
          </a:p>
          <a:p>
            <a:pPr marL="181610" marR="2367915">
              <a:lnSpc>
                <a:spcPct val="100000"/>
              </a:lnSpc>
            </a:pP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Five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key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styles: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Bharni,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Katchni,</a:t>
            </a:r>
            <a:r>
              <a:rPr dirty="0" sz="1600" spc="-5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Tantrik,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Godna,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020303"/>
                </a:solidFill>
                <a:latin typeface="Arial MT"/>
                <a:cs typeface="Arial MT"/>
              </a:rPr>
              <a:t>Kohbar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Recognized</a:t>
            </a:r>
            <a:r>
              <a:rPr dirty="0" sz="1600" spc="-4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with</a:t>
            </a:r>
            <a:r>
              <a:rPr dirty="0" sz="1600" spc="-4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Geographical</a:t>
            </a:r>
            <a:r>
              <a:rPr dirty="0" sz="1600" spc="-3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Indication</a:t>
            </a:r>
            <a:r>
              <a:rPr dirty="0" sz="1600" spc="-4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(GI)</a:t>
            </a:r>
            <a:r>
              <a:rPr dirty="0" sz="1600" spc="-3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020303"/>
                </a:solidFill>
                <a:latin typeface="Arial MT"/>
                <a:cs typeface="Arial MT"/>
              </a:rPr>
              <a:t>status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 b="1">
                <a:solidFill>
                  <a:srgbClr val="020303"/>
                </a:solidFill>
                <a:latin typeface="Arial"/>
                <a:cs typeface="Arial"/>
              </a:rPr>
              <a:t>Madhubani</a:t>
            </a:r>
            <a:r>
              <a:rPr dirty="0" sz="1600" spc="-85" b="1">
                <a:solidFill>
                  <a:srgbClr val="02030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20303"/>
                </a:solidFill>
                <a:latin typeface="Arial"/>
                <a:cs typeface="Arial"/>
              </a:rPr>
              <a:t>Artists</a:t>
            </a:r>
            <a:r>
              <a:rPr dirty="0" sz="1600" spc="-30" b="1">
                <a:solidFill>
                  <a:srgbClr val="02030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20303"/>
                </a:solidFill>
                <a:latin typeface="Arial"/>
                <a:cs typeface="Arial"/>
              </a:rPr>
              <a:t>on</a:t>
            </a:r>
            <a:r>
              <a:rPr dirty="0" sz="1600" spc="-30" b="1">
                <a:solidFill>
                  <a:srgbClr val="020303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020303"/>
                </a:solidFill>
                <a:latin typeface="Arial"/>
                <a:cs typeface="Arial"/>
              </a:rPr>
              <a:t>Mojarto</a:t>
            </a:r>
            <a:endParaRPr sz="1600">
              <a:latin typeface="Arial"/>
              <a:cs typeface="Arial"/>
            </a:endParaRPr>
          </a:p>
          <a:p>
            <a:pPr marL="12700" marR="2573655">
              <a:lnSpc>
                <a:spcPct val="100000"/>
              </a:lnSpc>
            </a:pP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Works</a:t>
            </a:r>
            <a:r>
              <a:rPr dirty="0" sz="1600" spc="-3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available</a:t>
            </a:r>
            <a:r>
              <a:rPr dirty="0" sz="1600" spc="-3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from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both</a:t>
            </a:r>
            <a:r>
              <a:rPr dirty="0" sz="1600" spc="-3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renowned</a:t>
            </a:r>
            <a:r>
              <a:rPr dirty="0" sz="1600" spc="-3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&amp;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emerging</a:t>
            </a:r>
            <a:r>
              <a:rPr dirty="0" sz="1600" spc="-3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020303"/>
                </a:solidFill>
                <a:latin typeface="Arial MT"/>
                <a:cs typeface="Arial MT"/>
              </a:rPr>
              <a:t>artists Examples:</a:t>
            </a:r>
            <a:endParaRPr sz="1600">
              <a:latin typeface="Arial MT"/>
              <a:cs typeface="Arial MT"/>
            </a:endParaRPr>
          </a:p>
          <a:p>
            <a:pPr marL="170815" marR="2084070" indent="10795">
              <a:lnSpc>
                <a:spcPct val="100000"/>
              </a:lnSpc>
            </a:pP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Sarita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Devi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–</a:t>
            </a:r>
            <a:r>
              <a:rPr dirty="0" sz="16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vibrant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floral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Madhubani</a:t>
            </a:r>
            <a:r>
              <a:rPr dirty="0" sz="16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works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(Night</a:t>
            </a:r>
            <a:r>
              <a:rPr dirty="0" sz="1600" spc="-10">
                <a:solidFill>
                  <a:srgbClr val="020303"/>
                </a:solidFill>
                <a:latin typeface="Arial MT"/>
                <a:cs typeface="Arial MT"/>
              </a:rPr>
              <a:t> Flower)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Anjali</a:t>
            </a:r>
            <a:r>
              <a:rPr dirty="0" sz="1600" spc="-3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Sharma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–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ritual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wedding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020303"/>
                </a:solidFill>
                <a:latin typeface="Arial MT"/>
                <a:cs typeface="Arial MT"/>
              </a:rPr>
              <a:t>themes</a:t>
            </a:r>
            <a:endParaRPr sz="1600">
              <a:latin typeface="Arial MT"/>
              <a:cs typeface="Arial MT"/>
            </a:endParaRPr>
          </a:p>
          <a:p>
            <a:pPr marL="181610" marR="1692275" indent="-11430">
              <a:lnSpc>
                <a:spcPct val="100000"/>
              </a:lnSpc>
            </a:pP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Ajit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Jha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&amp;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Nabita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Jha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–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traditional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motifs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with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natural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dyes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Mojarto</a:t>
            </a:r>
            <a:r>
              <a:rPr dirty="0" sz="1600" spc="-3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ensures</a:t>
            </a:r>
            <a:r>
              <a:rPr dirty="0" sz="1600" spc="-3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020303"/>
                </a:solidFill>
                <a:latin typeface="Arial MT"/>
                <a:cs typeface="Arial MT"/>
              </a:rPr>
              <a:t>authenticity,</a:t>
            </a:r>
            <a:r>
              <a:rPr dirty="0" sz="1600" spc="-3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curated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collection</a:t>
            </a:r>
            <a:r>
              <a:rPr dirty="0" sz="1600" spc="-3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&amp;</a:t>
            </a:r>
            <a:r>
              <a:rPr dirty="0" sz="1600" spc="-3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global</a:t>
            </a:r>
            <a:r>
              <a:rPr dirty="0" sz="1600" spc="-3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020303"/>
                </a:solidFill>
                <a:latin typeface="Arial MT"/>
                <a:cs typeface="Arial MT"/>
              </a:rPr>
              <a:t>access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 b="1">
                <a:solidFill>
                  <a:srgbClr val="020303"/>
                </a:solidFill>
                <a:latin typeface="Arial"/>
                <a:cs typeface="Arial"/>
              </a:rPr>
              <a:t>Why</a:t>
            </a:r>
            <a:r>
              <a:rPr dirty="0" sz="1600" spc="-20" b="1">
                <a:solidFill>
                  <a:srgbClr val="02030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20303"/>
                </a:solidFill>
                <a:latin typeface="Arial"/>
                <a:cs typeface="Arial"/>
              </a:rPr>
              <a:t>Buy</a:t>
            </a:r>
            <a:r>
              <a:rPr dirty="0" sz="1600" spc="-20" b="1">
                <a:solidFill>
                  <a:srgbClr val="02030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20303"/>
                </a:solidFill>
                <a:latin typeface="Arial"/>
                <a:cs typeface="Arial"/>
              </a:rPr>
              <a:t>Madhubani</a:t>
            </a:r>
            <a:r>
              <a:rPr dirty="0" sz="1600" spc="-15" b="1">
                <a:solidFill>
                  <a:srgbClr val="02030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20303"/>
                </a:solidFill>
                <a:latin typeface="Arial"/>
                <a:cs typeface="Arial"/>
              </a:rPr>
              <a:t>from</a:t>
            </a:r>
            <a:r>
              <a:rPr dirty="0" sz="1600" spc="-20" b="1">
                <a:solidFill>
                  <a:srgbClr val="020303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020303"/>
                </a:solidFill>
                <a:latin typeface="Arial"/>
                <a:cs typeface="Arial"/>
              </a:rPr>
              <a:t>Mojarto?</a:t>
            </a:r>
            <a:endParaRPr sz="1600">
              <a:latin typeface="Arial"/>
              <a:cs typeface="Arial"/>
            </a:endParaRPr>
          </a:p>
          <a:p>
            <a:pPr marL="170815">
              <a:lnSpc>
                <a:spcPct val="100000"/>
              </a:lnSpc>
            </a:pP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Authentic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artworks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with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020303"/>
                </a:solidFill>
                <a:latin typeface="Arial MT"/>
                <a:cs typeface="Arial MT"/>
              </a:rPr>
              <a:t>provenance</a:t>
            </a:r>
            <a:endParaRPr sz="1600">
              <a:latin typeface="Arial MT"/>
              <a:cs typeface="Arial MT"/>
            </a:endParaRPr>
          </a:p>
          <a:p>
            <a:pPr marL="170815" marR="2298700" indent="10795">
              <a:lnSpc>
                <a:spcPct val="100000"/>
              </a:lnSpc>
            </a:pP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Diverse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styles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&amp;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artists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from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India’s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folk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020303"/>
                </a:solidFill>
                <a:latin typeface="Arial MT"/>
                <a:cs typeface="Arial MT"/>
              </a:rPr>
              <a:t>traditions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Accessible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online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platform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with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secure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buying</a:t>
            </a:r>
            <a:r>
              <a:rPr dirty="0" sz="1600" spc="-3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&amp;</a:t>
            </a:r>
            <a:r>
              <a:rPr dirty="0" sz="1600" spc="-2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020303"/>
                </a:solidFill>
                <a:latin typeface="Arial MT"/>
                <a:cs typeface="Arial MT"/>
              </a:rPr>
              <a:t>shipping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Support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Indian</a:t>
            </a:r>
            <a:r>
              <a:rPr dirty="0" sz="16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artisans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&amp;</a:t>
            </a:r>
            <a:r>
              <a:rPr dirty="0" sz="1600" spc="-1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preserve</a:t>
            </a:r>
            <a:r>
              <a:rPr dirty="0" sz="1600" spc="-10">
                <a:solidFill>
                  <a:srgbClr val="020303"/>
                </a:solidFill>
                <a:latin typeface="Arial MT"/>
                <a:cs typeface="Arial MT"/>
              </a:rPr>
              <a:t> heritage</a:t>
            </a:r>
            <a:endParaRPr sz="1600">
              <a:latin typeface="Arial MT"/>
              <a:cs typeface="Arial MT"/>
            </a:endParaRPr>
          </a:p>
          <a:p>
            <a:pPr marL="181610">
              <a:lnSpc>
                <a:spcPct val="100000"/>
              </a:lnSpc>
            </a:pP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Call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to</a:t>
            </a:r>
            <a:r>
              <a:rPr dirty="0" sz="1600" spc="-10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Action: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Discover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&amp;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Collect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Madhubani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Paintings</a:t>
            </a:r>
            <a:r>
              <a:rPr dirty="0" sz="1600" spc="-15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on</a:t>
            </a:r>
            <a:r>
              <a:rPr dirty="0" sz="1600" spc="-2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020303"/>
                </a:solidFill>
                <a:latin typeface="Arial MT"/>
                <a:cs typeface="Arial MT"/>
              </a:rPr>
              <a:t>Mojarto</a:t>
            </a:r>
            <a:r>
              <a:rPr dirty="0" sz="1600" spc="-40">
                <a:solidFill>
                  <a:srgbClr val="020303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020303"/>
                </a:solidFill>
                <a:latin typeface="Arial MT"/>
                <a:cs typeface="Arial MT"/>
              </a:rPr>
              <a:t>Today!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600"/>
              </a:spcBef>
            </a:pPr>
            <a:r>
              <a:rPr dirty="0" sz="1900" spc="-10">
                <a:solidFill>
                  <a:srgbClr val="020303"/>
                </a:solidFill>
                <a:latin typeface="Arial MT"/>
                <a:cs typeface="Arial MT"/>
                <a:hlinkClick r:id="rId4"/>
              </a:rPr>
              <a:t>www.mojarto.com</a:t>
            </a:r>
            <a:endParaRPr sz="1900">
              <a:latin typeface="Arial MT"/>
              <a:cs typeface="Arial MT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0337" y="3320140"/>
            <a:ext cx="108851" cy="108864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0337" y="3559623"/>
            <a:ext cx="108851" cy="108864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0337" y="3795484"/>
            <a:ext cx="108851" cy="108864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0337" y="4036784"/>
            <a:ext cx="108851" cy="108864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0337" y="5018312"/>
            <a:ext cx="108851" cy="108864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0337" y="5257794"/>
            <a:ext cx="108851" cy="108864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0337" y="5493650"/>
            <a:ext cx="108851" cy="108864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0337" y="5734950"/>
            <a:ext cx="108851" cy="108864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0337" y="6232067"/>
            <a:ext cx="108851" cy="108864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0337" y="6471550"/>
            <a:ext cx="108851" cy="108864"/>
          </a:xfrm>
          <a:prstGeom prst="rect">
            <a:avLst/>
          </a:prstGeom>
        </p:spPr>
      </p:pic>
      <p:pic>
        <p:nvPicPr>
          <p:cNvPr id="18" name="object 1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0337" y="6720112"/>
            <a:ext cx="108851" cy="108864"/>
          </a:xfrm>
          <a:prstGeom prst="rect">
            <a:avLst/>
          </a:prstGeom>
        </p:spPr>
      </p:pic>
      <p:pic>
        <p:nvPicPr>
          <p:cNvPr id="19" name="object 1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0337" y="6961412"/>
            <a:ext cx="108851" cy="108864"/>
          </a:xfrm>
          <a:prstGeom prst="rect">
            <a:avLst/>
          </a:prstGeom>
        </p:spPr>
      </p:pic>
      <p:pic>
        <p:nvPicPr>
          <p:cNvPr id="20" name="object 2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0337" y="7200894"/>
            <a:ext cx="108851" cy="108864"/>
          </a:xfrm>
          <a:prstGeom prst="rect">
            <a:avLst/>
          </a:prstGeom>
        </p:spPr>
      </p:pic>
      <p:pic>
        <p:nvPicPr>
          <p:cNvPr id="21" name="object 21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0337" y="1850567"/>
            <a:ext cx="108851" cy="108864"/>
          </a:xfrm>
          <a:prstGeom prst="rect">
            <a:avLst/>
          </a:prstGeom>
        </p:spPr>
      </p:pic>
      <p:pic>
        <p:nvPicPr>
          <p:cNvPr id="22" name="object 22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0337" y="2090050"/>
            <a:ext cx="108851" cy="108864"/>
          </a:xfrm>
          <a:prstGeom prst="rect">
            <a:avLst/>
          </a:prstGeom>
        </p:spPr>
      </p:pic>
      <p:pic>
        <p:nvPicPr>
          <p:cNvPr id="23" name="object 23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0337" y="2338612"/>
            <a:ext cx="108851" cy="108864"/>
          </a:xfrm>
          <a:prstGeom prst="rect">
            <a:avLst/>
          </a:prstGeom>
        </p:spPr>
      </p:pic>
      <p:pic>
        <p:nvPicPr>
          <p:cNvPr id="24" name="object 24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0337" y="2579912"/>
            <a:ext cx="108851" cy="108864"/>
          </a:xfrm>
          <a:prstGeom prst="rect">
            <a:avLst/>
          </a:prstGeom>
        </p:spPr>
      </p:pic>
      <p:pic>
        <p:nvPicPr>
          <p:cNvPr id="25" name="object 2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0337" y="2819394"/>
            <a:ext cx="108851" cy="10886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5003162" y="2304959"/>
            <a:ext cx="4876800" cy="1311275"/>
            <a:chOff x="5003162" y="2304959"/>
            <a:chExt cx="4876800" cy="1311275"/>
          </a:xfrm>
        </p:grpSpPr>
        <p:sp>
          <p:nvSpPr>
            <p:cNvPr id="3" name="object 3" descr=""/>
            <p:cNvSpPr/>
            <p:nvPr/>
          </p:nvSpPr>
          <p:spPr>
            <a:xfrm>
              <a:off x="5003162" y="2304959"/>
              <a:ext cx="4876800" cy="1311275"/>
            </a:xfrm>
            <a:custGeom>
              <a:avLst/>
              <a:gdLst/>
              <a:ahLst/>
              <a:cxnLst/>
              <a:rect l="l" t="t" r="r" b="b"/>
              <a:pathLst>
                <a:path w="4876800" h="1311275">
                  <a:moveTo>
                    <a:pt x="4221353" y="0"/>
                  </a:moveTo>
                  <a:lnTo>
                    <a:pt x="655459" y="0"/>
                  </a:lnTo>
                  <a:lnTo>
                    <a:pt x="606541" y="1797"/>
                  </a:lnTo>
                  <a:lnTo>
                    <a:pt x="558600" y="7107"/>
                  </a:lnTo>
                  <a:lnTo>
                    <a:pt x="511762" y="15800"/>
                  </a:lnTo>
                  <a:lnTo>
                    <a:pt x="466154" y="27752"/>
                  </a:lnTo>
                  <a:lnTo>
                    <a:pt x="421902" y="42835"/>
                  </a:lnTo>
                  <a:lnTo>
                    <a:pt x="379134" y="60922"/>
                  </a:lnTo>
                  <a:lnTo>
                    <a:pt x="337976" y="81886"/>
                  </a:lnTo>
                  <a:lnTo>
                    <a:pt x="298554" y="105601"/>
                  </a:lnTo>
                  <a:lnTo>
                    <a:pt x="260997" y="131940"/>
                  </a:lnTo>
                  <a:lnTo>
                    <a:pt x="225429" y="160777"/>
                  </a:lnTo>
                  <a:lnTo>
                    <a:pt x="191979" y="191984"/>
                  </a:lnTo>
                  <a:lnTo>
                    <a:pt x="160773" y="225434"/>
                  </a:lnTo>
                  <a:lnTo>
                    <a:pt x="131937" y="261002"/>
                  </a:lnTo>
                  <a:lnTo>
                    <a:pt x="105598" y="298560"/>
                  </a:lnTo>
                  <a:lnTo>
                    <a:pt x="81883" y="337981"/>
                  </a:lnTo>
                  <a:lnTo>
                    <a:pt x="60920" y="379139"/>
                  </a:lnTo>
                  <a:lnTo>
                    <a:pt x="42833" y="421907"/>
                  </a:lnTo>
                  <a:lnTo>
                    <a:pt x="27751" y="466158"/>
                  </a:lnTo>
                  <a:lnTo>
                    <a:pt x="15800" y="511766"/>
                  </a:lnTo>
                  <a:lnTo>
                    <a:pt x="7106" y="558603"/>
                  </a:lnTo>
                  <a:lnTo>
                    <a:pt x="1797" y="606543"/>
                  </a:lnTo>
                  <a:lnTo>
                    <a:pt x="0" y="655459"/>
                  </a:lnTo>
                  <a:lnTo>
                    <a:pt x="1797" y="704377"/>
                  </a:lnTo>
                  <a:lnTo>
                    <a:pt x="7106" y="752318"/>
                  </a:lnTo>
                  <a:lnTo>
                    <a:pt x="15800" y="799156"/>
                  </a:lnTo>
                  <a:lnTo>
                    <a:pt x="27751" y="844764"/>
                  </a:lnTo>
                  <a:lnTo>
                    <a:pt x="42833" y="889015"/>
                  </a:lnTo>
                  <a:lnTo>
                    <a:pt x="60920" y="931782"/>
                  </a:lnTo>
                  <a:lnTo>
                    <a:pt x="81883" y="972940"/>
                  </a:lnTo>
                  <a:lnTo>
                    <a:pt x="105598" y="1012360"/>
                  </a:lnTo>
                  <a:lnTo>
                    <a:pt x="131937" y="1049917"/>
                  </a:lnTo>
                  <a:lnTo>
                    <a:pt x="160773" y="1085484"/>
                  </a:lnTo>
                  <a:lnTo>
                    <a:pt x="191979" y="1118933"/>
                  </a:lnTo>
                  <a:lnTo>
                    <a:pt x="225429" y="1150139"/>
                  </a:lnTo>
                  <a:lnTo>
                    <a:pt x="260997" y="1178974"/>
                  </a:lnTo>
                  <a:lnTo>
                    <a:pt x="298554" y="1205312"/>
                  </a:lnTo>
                  <a:lnTo>
                    <a:pt x="337976" y="1229025"/>
                  </a:lnTo>
                  <a:lnTo>
                    <a:pt x="379134" y="1249989"/>
                  </a:lnTo>
                  <a:lnTo>
                    <a:pt x="421902" y="1268074"/>
                  </a:lnTo>
                  <a:lnTo>
                    <a:pt x="466154" y="1283156"/>
                  </a:lnTo>
                  <a:lnTo>
                    <a:pt x="511762" y="1295107"/>
                  </a:lnTo>
                  <a:lnTo>
                    <a:pt x="558600" y="1303800"/>
                  </a:lnTo>
                  <a:lnTo>
                    <a:pt x="606541" y="1309108"/>
                  </a:lnTo>
                  <a:lnTo>
                    <a:pt x="655459" y="1310906"/>
                  </a:lnTo>
                  <a:lnTo>
                    <a:pt x="4221353" y="1310906"/>
                  </a:lnTo>
                  <a:lnTo>
                    <a:pt x="4270269" y="1309108"/>
                  </a:lnTo>
                  <a:lnTo>
                    <a:pt x="4318208" y="1303800"/>
                  </a:lnTo>
                  <a:lnTo>
                    <a:pt x="4365045" y="1295107"/>
                  </a:lnTo>
                  <a:lnTo>
                    <a:pt x="4410652" y="1283156"/>
                  </a:lnTo>
                  <a:lnTo>
                    <a:pt x="4454903" y="1268074"/>
                  </a:lnTo>
                  <a:lnTo>
                    <a:pt x="4497670" y="1249989"/>
                  </a:lnTo>
                  <a:lnTo>
                    <a:pt x="4538827" y="1229025"/>
                  </a:lnTo>
                  <a:lnTo>
                    <a:pt x="4578248" y="1205312"/>
                  </a:lnTo>
                  <a:lnTo>
                    <a:pt x="4615805" y="1178974"/>
                  </a:lnTo>
                  <a:lnTo>
                    <a:pt x="4651372" y="1150139"/>
                  </a:lnTo>
                  <a:lnTo>
                    <a:pt x="4684822" y="1118933"/>
                  </a:lnTo>
                  <a:lnTo>
                    <a:pt x="4716028" y="1085484"/>
                  </a:lnTo>
                  <a:lnTo>
                    <a:pt x="4744863" y="1049917"/>
                  </a:lnTo>
                  <a:lnTo>
                    <a:pt x="4771202" y="1012360"/>
                  </a:lnTo>
                  <a:lnTo>
                    <a:pt x="4794916" y="972940"/>
                  </a:lnTo>
                  <a:lnTo>
                    <a:pt x="4815880" y="931782"/>
                  </a:lnTo>
                  <a:lnTo>
                    <a:pt x="4833966" y="889015"/>
                  </a:lnTo>
                  <a:lnTo>
                    <a:pt x="4849048" y="844764"/>
                  </a:lnTo>
                  <a:lnTo>
                    <a:pt x="4860999" y="799156"/>
                  </a:lnTo>
                  <a:lnTo>
                    <a:pt x="4869693" y="752318"/>
                  </a:lnTo>
                  <a:lnTo>
                    <a:pt x="4875002" y="704377"/>
                  </a:lnTo>
                  <a:lnTo>
                    <a:pt x="4876800" y="655459"/>
                  </a:lnTo>
                  <a:lnTo>
                    <a:pt x="4875002" y="606543"/>
                  </a:lnTo>
                  <a:lnTo>
                    <a:pt x="4869693" y="558603"/>
                  </a:lnTo>
                  <a:lnTo>
                    <a:pt x="4860999" y="511766"/>
                  </a:lnTo>
                  <a:lnTo>
                    <a:pt x="4849048" y="466158"/>
                  </a:lnTo>
                  <a:lnTo>
                    <a:pt x="4833966" y="421907"/>
                  </a:lnTo>
                  <a:lnTo>
                    <a:pt x="4815880" y="379139"/>
                  </a:lnTo>
                  <a:lnTo>
                    <a:pt x="4794916" y="337981"/>
                  </a:lnTo>
                  <a:lnTo>
                    <a:pt x="4771202" y="298560"/>
                  </a:lnTo>
                  <a:lnTo>
                    <a:pt x="4744863" y="261002"/>
                  </a:lnTo>
                  <a:lnTo>
                    <a:pt x="4716028" y="225434"/>
                  </a:lnTo>
                  <a:lnTo>
                    <a:pt x="4684822" y="191984"/>
                  </a:lnTo>
                  <a:lnTo>
                    <a:pt x="4651372" y="160777"/>
                  </a:lnTo>
                  <a:lnTo>
                    <a:pt x="4615805" y="131940"/>
                  </a:lnTo>
                  <a:lnTo>
                    <a:pt x="4578248" y="105601"/>
                  </a:lnTo>
                  <a:lnTo>
                    <a:pt x="4538827" y="81886"/>
                  </a:lnTo>
                  <a:lnTo>
                    <a:pt x="4497670" y="60922"/>
                  </a:lnTo>
                  <a:lnTo>
                    <a:pt x="4454903" y="42835"/>
                  </a:lnTo>
                  <a:lnTo>
                    <a:pt x="4410652" y="27752"/>
                  </a:lnTo>
                  <a:lnTo>
                    <a:pt x="4365045" y="15800"/>
                  </a:lnTo>
                  <a:lnTo>
                    <a:pt x="4318208" y="7107"/>
                  </a:lnTo>
                  <a:lnTo>
                    <a:pt x="4270269" y="1797"/>
                  </a:lnTo>
                  <a:lnTo>
                    <a:pt x="4221353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5269611" y="2531287"/>
              <a:ext cx="4356735" cy="883285"/>
            </a:xfrm>
            <a:custGeom>
              <a:avLst/>
              <a:gdLst/>
              <a:ahLst/>
              <a:cxnLst/>
              <a:rect l="l" t="t" r="r" b="b"/>
              <a:pathLst>
                <a:path w="4356734" h="883285">
                  <a:moveTo>
                    <a:pt x="427837" y="501764"/>
                  </a:moveTo>
                  <a:lnTo>
                    <a:pt x="253352" y="501764"/>
                  </a:lnTo>
                  <a:lnTo>
                    <a:pt x="253352" y="658025"/>
                  </a:lnTo>
                  <a:lnTo>
                    <a:pt x="252780" y="671880"/>
                  </a:lnTo>
                  <a:lnTo>
                    <a:pt x="238848" y="713308"/>
                  </a:lnTo>
                  <a:lnTo>
                    <a:pt x="212928" y="723569"/>
                  </a:lnTo>
                  <a:lnTo>
                    <a:pt x="203631" y="722642"/>
                  </a:lnTo>
                  <a:lnTo>
                    <a:pt x="174663" y="688695"/>
                  </a:lnTo>
                  <a:lnTo>
                    <a:pt x="172021" y="658025"/>
                  </a:lnTo>
                  <a:lnTo>
                    <a:pt x="172021" y="223774"/>
                  </a:lnTo>
                  <a:lnTo>
                    <a:pt x="180403" y="177190"/>
                  </a:lnTo>
                  <a:lnTo>
                    <a:pt x="212928" y="159689"/>
                  </a:lnTo>
                  <a:lnTo>
                    <a:pt x="222605" y="160540"/>
                  </a:lnTo>
                  <a:lnTo>
                    <a:pt x="250875" y="193154"/>
                  </a:lnTo>
                  <a:lnTo>
                    <a:pt x="253352" y="225755"/>
                  </a:lnTo>
                  <a:lnTo>
                    <a:pt x="253352" y="353898"/>
                  </a:lnTo>
                  <a:lnTo>
                    <a:pt x="425869" y="353898"/>
                  </a:lnTo>
                  <a:lnTo>
                    <a:pt x="425869" y="204063"/>
                  </a:lnTo>
                  <a:lnTo>
                    <a:pt x="418960" y="141401"/>
                  </a:lnTo>
                  <a:lnTo>
                    <a:pt x="398259" y="90436"/>
                  </a:lnTo>
                  <a:lnTo>
                    <a:pt x="365544" y="50952"/>
                  </a:lnTo>
                  <a:lnTo>
                    <a:pt x="322605" y="22669"/>
                  </a:lnTo>
                  <a:lnTo>
                    <a:pt x="271145" y="5664"/>
                  </a:lnTo>
                  <a:lnTo>
                    <a:pt x="212928" y="0"/>
                  </a:lnTo>
                  <a:lnTo>
                    <a:pt x="160413" y="4191"/>
                  </a:lnTo>
                  <a:lnTo>
                    <a:pt x="115760" y="16764"/>
                  </a:lnTo>
                  <a:lnTo>
                    <a:pt x="78968" y="37706"/>
                  </a:lnTo>
                  <a:lnTo>
                    <a:pt x="50025" y="67030"/>
                  </a:lnTo>
                  <a:lnTo>
                    <a:pt x="28130" y="104241"/>
                  </a:lnTo>
                  <a:lnTo>
                    <a:pt x="12496" y="148844"/>
                  </a:lnTo>
                  <a:lnTo>
                    <a:pt x="3124" y="200850"/>
                  </a:lnTo>
                  <a:lnTo>
                    <a:pt x="0" y="260248"/>
                  </a:lnTo>
                  <a:lnTo>
                    <a:pt x="0" y="660476"/>
                  </a:lnTo>
                  <a:lnTo>
                    <a:pt x="3581" y="710285"/>
                  </a:lnTo>
                  <a:lnTo>
                    <a:pt x="14351" y="754253"/>
                  </a:lnTo>
                  <a:lnTo>
                    <a:pt x="32296" y="792365"/>
                  </a:lnTo>
                  <a:lnTo>
                    <a:pt x="57416" y="824623"/>
                  </a:lnTo>
                  <a:lnTo>
                    <a:pt x="88417" y="850277"/>
                  </a:lnTo>
                  <a:lnTo>
                    <a:pt x="124015" y="868603"/>
                  </a:lnTo>
                  <a:lnTo>
                    <a:pt x="164211" y="879602"/>
                  </a:lnTo>
                  <a:lnTo>
                    <a:pt x="208991" y="883272"/>
                  </a:lnTo>
                  <a:lnTo>
                    <a:pt x="257873" y="880046"/>
                  </a:lnTo>
                  <a:lnTo>
                    <a:pt x="301028" y="870394"/>
                  </a:lnTo>
                  <a:lnTo>
                    <a:pt x="338467" y="854290"/>
                  </a:lnTo>
                  <a:lnTo>
                    <a:pt x="370166" y="831761"/>
                  </a:lnTo>
                  <a:lnTo>
                    <a:pt x="395389" y="802081"/>
                  </a:lnTo>
                  <a:lnTo>
                    <a:pt x="413410" y="764540"/>
                  </a:lnTo>
                  <a:lnTo>
                    <a:pt x="424230" y="719150"/>
                  </a:lnTo>
                  <a:lnTo>
                    <a:pt x="427837" y="665899"/>
                  </a:lnTo>
                  <a:lnTo>
                    <a:pt x="427837" y="501764"/>
                  </a:lnTo>
                  <a:close/>
                </a:path>
                <a:path w="4356734" h="883285">
                  <a:moveTo>
                    <a:pt x="906449" y="638797"/>
                  </a:moveTo>
                  <a:lnTo>
                    <a:pt x="906348" y="225259"/>
                  </a:lnTo>
                  <a:lnTo>
                    <a:pt x="903147" y="176085"/>
                  </a:lnTo>
                  <a:lnTo>
                    <a:pt x="903033" y="174396"/>
                  </a:lnTo>
                  <a:lnTo>
                    <a:pt x="899744" y="159702"/>
                  </a:lnTo>
                  <a:lnTo>
                    <a:pt x="892822" y="128765"/>
                  </a:lnTo>
                  <a:lnTo>
                    <a:pt x="875804" y="89852"/>
                  </a:lnTo>
                  <a:lnTo>
                    <a:pt x="851979" y="57658"/>
                  </a:lnTo>
                  <a:lnTo>
                    <a:pt x="821588" y="32435"/>
                  </a:lnTo>
                  <a:lnTo>
                    <a:pt x="784885" y="14414"/>
                  </a:lnTo>
                  <a:lnTo>
                    <a:pt x="741857" y="3594"/>
                  </a:lnTo>
                  <a:lnTo>
                    <a:pt x="733437" y="2984"/>
                  </a:lnTo>
                  <a:lnTo>
                    <a:pt x="733437" y="223774"/>
                  </a:lnTo>
                  <a:lnTo>
                    <a:pt x="733361" y="648169"/>
                  </a:lnTo>
                  <a:lnTo>
                    <a:pt x="730973" y="680593"/>
                  </a:lnTo>
                  <a:lnTo>
                    <a:pt x="723569" y="704469"/>
                  </a:lnTo>
                  <a:lnTo>
                    <a:pt x="711250" y="718794"/>
                  </a:lnTo>
                  <a:lnTo>
                    <a:pt x="694004" y="723569"/>
                  </a:lnTo>
                  <a:lnTo>
                    <a:pt x="683463" y="722477"/>
                  </a:lnTo>
                  <a:lnTo>
                    <a:pt x="654062" y="682853"/>
                  </a:lnTo>
                  <a:lnTo>
                    <a:pt x="651611" y="648169"/>
                  </a:lnTo>
                  <a:lnTo>
                    <a:pt x="651611" y="225259"/>
                  </a:lnTo>
                  <a:lnTo>
                    <a:pt x="654316" y="196570"/>
                  </a:lnTo>
                  <a:lnTo>
                    <a:pt x="662444" y="176085"/>
                  </a:lnTo>
                  <a:lnTo>
                    <a:pt x="676008" y="163791"/>
                  </a:lnTo>
                  <a:lnTo>
                    <a:pt x="694994" y="159702"/>
                  </a:lnTo>
                  <a:lnTo>
                    <a:pt x="712190" y="163791"/>
                  </a:lnTo>
                  <a:lnTo>
                    <a:pt x="711898" y="163791"/>
                  </a:lnTo>
                  <a:lnTo>
                    <a:pt x="723823" y="175717"/>
                  </a:lnTo>
                  <a:lnTo>
                    <a:pt x="731037" y="195745"/>
                  </a:lnTo>
                  <a:lnTo>
                    <a:pt x="733437" y="223774"/>
                  </a:lnTo>
                  <a:lnTo>
                    <a:pt x="733437" y="2984"/>
                  </a:lnTo>
                  <a:lnTo>
                    <a:pt x="692518" y="0"/>
                  </a:lnTo>
                  <a:lnTo>
                    <a:pt x="643178" y="3594"/>
                  </a:lnTo>
                  <a:lnTo>
                    <a:pt x="600163" y="14414"/>
                  </a:lnTo>
                  <a:lnTo>
                    <a:pt x="563460" y="32435"/>
                  </a:lnTo>
                  <a:lnTo>
                    <a:pt x="533069" y="57658"/>
                  </a:lnTo>
                  <a:lnTo>
                    <a:pt x="509244" y="89852"/>
                  </a:lnTo>
                  <a:lnTo>
                    <a:pt x="492226" y="128765"/>
                  </a:lnTo>
                  <a:lnTo>
                    <a:pt x="482015" y="174396"/>
                  </a:lnTo>
                  <a:lnTo>
                    <a:pt x="478802" y="223774"/>
                  </a:lnTo>
                  <a:lnTo>
                    <a:pt x="478701" y="225259"/>
                  </a:lnTo>
                  <a:lnTo>
                    <a:pt x="478612" y="638797"/>
                  </a:lnTo>
                  <a:lnTo>
                    <a:pt x="482041" y="694690"/>
                  </a:lnTo>
                  <a:lnTo>
                    <a:pt x="492340" y="743597"/>
                  </a:lnTo>
                  <a:lnTo>
                    <a:pt x="509511" y="785507"/>
                  </a:lnTo>
                  <a:lnTo>
                    <a:pt x="533565" y="820432"/>
                  </a:lnTo>
                  <a:lnTo>
                    <a:pt x="564108" y="847915"/>
                  </a:lnTo>
                  <a:lnTo>
                    <a:pt x="600773" y="867562"/>
                  </a:lnTo>
                  <a:lnTo>
                    <a:pt x="643585" y="879335"/>
                  </a:lnTo>
                  <a:lnTo>
                    <a:pt x="692518" y="883272"/>
                  </a:lnTo>
                  <a:lnTo>
                    <a:pt x="741451" y="879335"/>
                  </a:lnTo>
                  <a:lnTo>
                    <a:pt x="784250" y="867562"/>
                  </a:lnTo>
                  <a:lnTo>
                    <a:pt x="820928" y="847915"/>
                  </a:lnTo>
                  <a:lnTo>
                    <a:pt x="851484" y="820432"/>
                  </a:lnTo>
                  <a:lnTo>
                    <a:pt x="875525" y="785507"/>
                  </a:lnTo>
                  <a:lnTo>
                    <a:pt x="892708" y="743597"/>
                  </a:lnTo>
                  <a:lnTo>
                    <a:pt x="896924" y="723569"/>
                  </a:lnTo>
                  <a:lnTo>
                    <a:pt x="903008" y="694690"/>
                  </a:lnTo>
                  <a:lnTo>
                    <a:pt x="906449" y="638797"/>
                  </a:lnTo>
                  <a:close/>
                </a:path>
                <a:path w="4356734" h="883285">
                  <a:moveTo>
                    <a:pt x="1402295" y="7874"/>
                  </a:moveTo>
                  <a:lnTo>
                    <a:pt x="1234706" y="7874"/>
                  </a:lnTo>
                  <a:lnTo>
                    <a:pt x="1234706" y="423392"/>
                  </a:lnTo>
                  <a:lnTo>
                    <a:pt x="1154849" y="7874"/>
                  </a:lnTo>
                  <a:lnTo>
                    <a:pt x="976426" y="7874"/>
                  </a:lnTo>
                  <a:lnTo>
                    <a:pt x="976426" y="875385"/>
                  </a:lnTo>
                  <a:lnTo>
                    <a:pt x="1145984" y="875385"/>
                  </a:lnTo>
                  <a:lnTo>
                    <a:pt x="1145984" y="441642"/>
                  </a:lnTo>
                  <a:lnTo>
                    <a:pt x="1232738" y="875385"/>
                  </a:lnTo>
                  <a:lnTo>
                    <a:pt x="1402295" y="875385"/>
                  </a:lnTo>
                  <a:lnTo>
                    <a:pt x="1402295" y="7874"/>
                  </a:lnTo>
                  <a:close/>
                </a:path>
                <a:path w="4356734" h="883285">
                  <a:moveTo>
                    <a:pt x="1830133" y="7975"/>
                  </a:moveTo>
                  <a:lnTo>
                    <a:pt x="1450606" y="7975"/>
                  </a:lnTo>
                  <a:lnTo>
                    <a:pt x="1450606" y="174345"/>
                  </a:lnTo>
                  <a:lnTo>
                    <a:pt x="1553616" y="174345"/>
                  </a:lnTo>
                  <a:lnTo>
                    <a:pt x="1553616" y="875385"/>
                  </a:lnTo>
                  <a:lnTo>
                    <a:pt x="1727123" y="875385"/>
                  </a:lnTo>
                  <a:lnTo>
                    <a:pt x="1727123" y="174345"/>
                  </a:lnTo>
                  <a:lnTo>
                    <a:pt x="1830133" y="174345"/>
                  </a:lnTo>
                  <a:lnTo>
                    <a:pt x="1830133" y="7975"/>
                  </a:lnTo>
                  <a:close/>
                </a:path>
                <a:path w="4356734" h="883285">
                  <a:moveTo>
                    <a:pt x="2302319" y="875385"/>
                  </a:moveTo>
                  <a:lnTo>
                    <a:pt x="2289035" y="735393"/>
                  </a:lnTo>
                  <a:lnTo>
                    <a:pt x="2275903" y="596900"/>
                  </a:lnTo>
                  <a:lnTo>
                    <a:pt x="2234057" y="155752"/>
                  </a:lnTo>
                  <a:lnTo>
                    <a:pt x="2220023" y="7874"/>
                  </a:lnTo>
                  <a:lnTo>
                    <a:pt x="2112568" y="7874"/>
                  </a:lnTo>
                  <a:lnTo>
                    <a:pt x="2112568" y="596900"/>
                  </a:lnTo>
                  <a:lnTo>
                    <a:pt x="2033689" y="596900"/>
                  </a:lnTo>
                  <a:lnTo>
                    <a:pt x="2066734" y="155752"/>
                  </a:lnTo>
                  <a:lnTo>
                    <a:pt x="2074621" y="155752"/>
                  </a:lnTo>
                  <a:lnTo>
                    <a:pt x="2112568" y="596900"/>
                  </a:lnTo>
                  <a:lnTo>
                    <a:pt x="2112568" y="7874"/>
                  </a:lnTo>
                  <a:lnTo>
                    <a:pt x="1925739" y="7874"/>
                  </a:lnTo>
                  <a:lnTo>
                    <a:pt x="1841957" y="875385"/>
                  </a:lnTo>
                  <a:lnTo>
                    <a:pt x="2010524" y="875385"/>
                  </a:lnTo>
                  <a:lnTo>
                    <a:pt x="2021357" y="735393"/>
                  </a:lnTo>
                  <a:lnTo>
                    <a:pt x="2125865" y="735393"/>
                  </a:lnTo>
                  <a:lnTo>
                    <a:pt x="2138197" y="875385"/>
                  </a:lnTo>
                  <a:lnTo>
                    <a:pt x="2302319" y="875385"/>
                  </a:lnTo>
                  <a:close/>
                </a:path>
                <a:path w="4356734" h="883285">
                  <a:moveTo>
                    <a:pt x="2776486" y="501764"/>
                  </a:moveTo>
                  <a:lnTo>
                    <a:pt x="2602001" y="501764"/>
                  </a:lnTo>
                  <a:lnTo>
                    <a:pt x="2602001" y="658025"/>
                  </a:lnTo>
                  <a:lnTo>
                    <a:pt x="2601430" y="671880"/>
                  </a:lnTo>
                  <a:lnTo>
                    <a:pt x="2587498" y="713308"/>
                  </a:lnTo>
                  <a:lnTo>
                    <a:pt x="2561590" y="723569"/>
                  </a:lnTo>
                  <a:lnTo>
                    <a:pt x="2552293" y="722642"/>
                  </a:lnTo>
                  <a:lnTo>
                    <a:pt x="2523325" y="688695"/>
                  </a:lnTo>
                  <a:lnTo>
                    <a:pt x="2520683" y="658025"/>
                  </a:lnTo>
                  <a:lnTo>
                    <a:pt x="2520683" y="223774"/>
                  </a:lnTo>
                  <a:lnTo>
                    <a:pt x="2529052" y="177190"/>
                  </a:lnTo>
                  <a:lnTo>
                    <a:pt x="2561590" y="159689"/>
                  </a:lnTo>
                  <a:lnTo>
                    <a:pt x="2571254" y="160540"/>
                  </a:lnTo>
                  <a:lnTo>
                    <a:pt x="2599537" y="193154"/>
                  </a:lnTo>
                  <a:lnTo>
                    <a:pt x="2602001" y="225755"/>
                  </a:lnTo>
                  <a:lnTo>
                    <a:pt x="2602001" y="353898"/>
                  </a:lnTo>
                  <a:lnTo>
                    <a:pt x="2774518" y="353898"/>
                  </a:lnTo>
                  <a:lnTo>
                    <a:pt x="2774518" y="204063"/>
                  </a:lnTo>
                  <a:lnTo>
                    <a:pt x="2767622" y="141401"/>
                  </a:lnTo>
                  <a:lnTo>
                    <a:pt x="2746908" y="90436"/>
                  </a:lnTo>
                  <a:lnTo>
                    <a:pt x="2714193" y="50952"/>
                  </a:lnTo>
                  <a:lnTo>
                    <a:pt x="2671254" y="22669"/>
                  </a:lnTo>
                  <a:lnTo>
                    <a:pt x="2619806" y="5664"/>
                  </a:lnTo>
                  <a:lnTo>
                    <a:pt x="2561590" y="0"/>
                  </a:lnTo>
                  <a:lnTo>
                    <a:pt x="2509075" y="4191"/>
                  </a:lnTo>
                  <a:lnTo>
                    <a:pt x="2464422" y="16764"/>
                  </a:lnTo>
                  <a:lnTo>
                    <a:pt x="2427617" y="37706"/>
                  </a:lnTo>
                  <a:lnTo>
                    <a:pt x="2398674" y="67030"/>
                  </a:lnTo>
                  <a:lnTo>
                    <a:pt x="2376792" y="104241"/>
                  </a:lnTo>
                  <a:lnTo>
                    <a:pt x="2361158" y="148844"/>
                  </a:lnTo>
                  <a:lnTo>
                    <a:pt x="2351786" y="200850"/>
                  </a:lnTo>
                  <a:lnTo>
                    <a:pt x="2348661" y="260248"/>
                  </a:lnTo>
                  <a:lnTo>
                    <a:pt x="2348661" y="660476"/>
                  </a:lnTo>
                  <a:lnTo>
                    <a:pt x="2352243" y="710285"/>
                  </a:lnTo>
                  <a:lnTo>
                    <a:pt x="2363012" y="754253"/>
                  </a:lnTo>
                  <a:lnTo>
                    <a:pt x="2380945" y="792365"/>
                  </a:lnTo>
                  <a:lnTo>
                    <a:pt x="2406065" y="824623"/>
                  </a:lnTo>
                  <a:lnTo>
                    <a:pt x="2437079" y="850277"/>
                  </a:lnTo>
                  <a:lnTo>
                    <a:pt x="2472677" y="868603"/>
                  </a:lnTo>
                  <a:lnTo>
                    <a:pt x="2512860" y="879602"/>
                  </a:lnTo>
                  <a:lnTo>
                    <a:pt x="2557640" y="883272"/>
                  </a:lnTo>
                  <a:lnTo>
                    <a:pt x="2606535" y="880046"/>
                  </a:lnTo>
                  <a:lnTo>
                    <a:pt x="2649690" y="870394"/>
                  </a:lnTo>
                  <a:lnTo>
                    <a:pt x="2687116" y="854290"/>
                  </a:lnTo>
                  <a:lnTo>
                    <a:pt x="2718816" y="831761"/>
                  </a:lnTo>
                  <a:lnTo>
                    <a:pt x="2744051" y="802081"/>
                  </a:lnTo>
                  <a:lnTo>
                    <a:pt x="2762072" y="764540"/>
                  </a:lnTo>
                  <a:lnTo>
                    <a:pt x="2772880" y="719150"/>
                  </a:lnTo>
                  <a:lnTo>
                    <a:pt x="2776486" y="665899"/>
                  </a:lnTo>
                  <a:lnTo>
                    <a:pt x="2776486" y="501764"/>
                  </a:lnTo>
                  <a:close/>
                </a:path>
                <a:path w="4356734" h="883285">
                  <a:moveTo>
                    <a:pt x="3185096" y="7975"/>
                  </a:moveTo>
                  <a:lnTo>
                    <a:pt x="2805582" y="7975"/>
                  </a:lnTo>
                  <a:lnTo>
                    <a:pt x="2805582" y="174345"/>
                  </a:lnTo>
                  <a:lnTo>
                    <a:pt x="2908592" y="174345"/>
                  </a:lnTo>
                  <a:lnTo>
                    <a:pt x="2908592" y="875385"/>
                  </a:lnTo>
                  <a:lnTo>
                    <a:pt x="3082086" y="875385"/>
                  </a:lnTo>
                  <a:lnTo>
                    <a:pt x="3082086" y="174345"/>
                  </a:lnTo>
                  <a:lnTo>
                    <a:pt x="3185096" y="174345"/>
                  </a:lnTo>
                  <a:lnTo>
                    <a:pt x="3185096" y="7975"/>
                  </a:lnTo>
                  <a:close/>
                </a:path>
                <a:path w="4356734" h="883285">
                  <a:moveTo>
                    <a:pt x="3881577" y="7874"/>
                  </a:moveTo>
                  <a:lnTo>
                    <a:pt x="3713010" y="7874"/>
                  </a:lnTo>
                  <a:lnTo>
                    <a:pt x="3713010" y="636333"/>
                  </a:lnTo>
                  <a:lnTo>
                    <a:pt x="3712870" y="647077"/>
                  </a:lnTo>
                  <a:lnTo>
                    <a:pt x="3709263" y="687844"/>
                  </a:lnTo>
                  <a:lnTo>
                    <a:pt x="3687991" y="720432"/>
                  </a:lnTo>
                  <a:lnTo>
                    <a:pt x="3670617" y="723569"/>
                  </a:lnTo>
                  <a:lnTo>
                    <a:pt x="3661435" y="722769"/>
                  </a:lnTo>
                  <a:lnTo>
                    <a:pt x="3632314" y="687514"/>
                  </a:lnTo>
                  <a:lnTo>
                    <a:pt x="3628377" y="647065"/>
                  </a:lnTo>
                  <a:lnTo>
                    <a:pt x="3628225" y="636333"/>
                  </a:lnTo>
                  <a:lnTo>
                    <a:pt x="3628225" y="7874"/>
                  </a:lnTo>
                  <a:lnTo>
                    <a:pt x="3459657" y="7874"/>
                  </a:lnTo>
                  <a:lnTo>
                    <a:pt x="3459657" y="643229"/>
                  </a:lnTo>
                  <a:lnTo>
                    <a:pt x="3462858" y="698792"/>
                  </a:lnTo>
                  <a:lnTo>
                    <a:pt x="3472472" y="747166"/>
                  </a:lnTo>
                  <a:lnTo>
                    <a:pt x="3488486" y="788377"/>
                  </a:lnTo>
                  <a:lnTo>
                    <a:pt x="3510927" y="822401"/>
                  </a:lnTo>
                  <a:lnTo>
                    <a:pt x="3540125" y="849033"/>
                  </a:lnTo>
                  <a:lnTo>
                    <a:pt x="3576472" y="868045"/>
                  </a:lnTo>
                  <a:lnTo>
                    <a:pt x="3619970" y="879462"/>
                  </a:lnTo>
                  <a:lnTo>
                    <a:pt x="3670617" y="883272"/>
                  </a:lnTo>
                  <a:lnTo>
                    <a:pt x="3721252" y="879462"/>
                  </a:lnTo>
                  <a:lnTo>
                    <a:pt x="3764750" y="868045"/>
                  </a:lnTo>
                  <a:lnTo>
                    <a:pt x="3801110" y="849033"/>
                  </a:lnTo>
                  <a:lnTo>
                    <a:pt x="3830320" y="822401"/>
                  </a:lnTo>
                  <a:lnTo>
                    <a:pt x="3852735" y="788377"/>
                  </a:lnTo>
                  <a:lnTo>
                    <a:pt x="3868763" y="747166"/>
                  </a:lnTo>
                  <a:lnTo>
                    <a:pt x="3878364" y="698792"/>
                  </a:lnTo>
                  <a:lnTo>
                    <a:pt x="3881577" y="643229"/>
                  </a:lnTo>
                  <a:lnTo>
                    <a:pt x="3881577" y="7874"/>
                  </a:lnTo>
                  <a:close/>
                </a:path>
                <a:path w="4356734" h="883285">
                  <a:moveTo>
                    <a:pt x="4356239" y="622528"/>
                  </a:moveTo>
                  <a:lnTo>
                    <a:pt x="4352417" y="566521"/>
                  </a:lnTo>
                  <a:lnTo>
                    <a:pt x="4340961" y="519760"/>
                  </a:lnTo>
                  <a:lnTo>
                    <a:pt x="4323207" y="480199"/>
                  </a:lnTo>
                  <a:lnTo>
                    <a:pt x="4300537" y="445833"/>
                  </a:lnTo>
                  <a:lnTo>
                    <a:pt x="4274159" y="414832"/>
                  </a:lnTo>
                  <a:lnTo>
                    <a:pt x="4245343" y="385445"/>
                  </a:lnTo>
                  <a:lnTo>
                    <a:pt x="4145280" y="289318"/>
                  </a:lnTo>
                  <a:lnTo>
                    <a:pt x="4131932" y="275920"/>
                  </a:lnTo>
                  <a:lnTo>
                    <a:pt x="4106329" y="240538"/>
                  </a:lnTo>
                  <a:lnTo>
                    <a:pt x="4096474" y="201091"/>
                  </a:lnTo>
                  <a:lnTo>
                    <a:pt x="4097070" y="192392"/>
                  </a:lnTo>
                  <a:lnTo>
                    <a:pt x="4126750" y="160413"/>
                  </a:lnTo>
                  <a:lnTo>
                    <a:pt x="4136402" y="159689"/>
                  </a:lnTo>
                  <a:lnTo>
                    <a:pt x="4144581" y="160299"/>
                  </a:lnTo>
                  <a:lnTo>
                    <a:pt x="4173232" y="188785"/>
                  </a:lnTo>
                  <a:lnTo>
                    <a:pt x="4173867" y="197167"/>
                  </a:lnTo>
                  <a:lnTo>
                    <a:pt x="4173867" y="256794"/>
                  </a:lnTo>
                  <a:lnTo>
                    <a:pt x="4350321" y="256794"/>
                  </a:lnTo>
                  <a:lnTo>
                    <a:pt x="4347197" y="196100"/>
                  </a:lnTo>
                  <a:lnTo>
                    <a:pt x="4337812" y="143675"/>
                  </a:lnTo>
                  <a:lnTo>
                    <a:pt x="4322178" y="99491"/>
                  </a:lnTo>
                  <a:lnTo>
                    <a:pt x="4300296" y="63576"/>
                  </a:lnTo>
                  <a:lnTo>
                    <a:pt x="4270946" y="35750"/>
                  </a:lnTo>
                  <a:lnTo>
                    <a:pt x="4232948" y="15887"/>
                  </a:lnTo>
                  <a:lnTo>
                    <a:pt x="4186288" y="3975"/>
                  </a:lnTo>
                  <a:lnTo>
                    <a:pt x="4130979" y="0"/>
                  </a:lnTo>
                  <a:lnTo>
                    <a:pt x="4085056" y="3632"/>
                  </a:lnTo>
                  <a:lnTo>
                    <a:pt x="4044912" y="14541"/>
                  </a:lnTo>
                  <a:lnTo>
                    <a:pt x="4010520" y="32715"/>
                  </a:lnTo>
                  <a:lnTo>
                    <a:pt x="3981881" y="58153"/>
                  </a:lnTo>
                  <a:lnTo>
                    <a:pt x="3959339" y="90538"/>
                  </a:lnTo>
                  <a:lnTo>
                    <a:pt x="3943235" y="129501"/>
                  </a:lnTo>
                  <a:lnTo>
                    <a:pt x="3933583" y="175069"/>
                  </a:lnTo>
                  <a:lnTo>
                    <a:pt x="3930370" y="227228"/>
                  </a:lnTo>
                  <a:lnTo>
                    <a:pt x="3935819" y="278739"/>
                  </a:lnTo>
                  <a:lnTo>
                    <a:pt x="3952176" y="327279"/>
                  </a:lnTo>
                  <a:lnTo>
                    <a:pt x="3979443" y="372872"/>
                  </a:lnTo>
                  <a:lnTo>
                    <a:pt x="4017619" y="415505"/>
                  </a:lnTo>
                  <a:lnTo>
                    <a:pt x="4095496" y="489445"/>
                  </a:lnTo>
                  <a:lnTo>
                    <a:pt x="4111802" y="505193"/>
                  </a:lnTo>
                  <a:lnTo>
                    <a:pt x="4138790" y="533666"/>
                  </a:lnTo>
                  <a:lnTo>
                    <a:pt x="4166031" y="571385"/>
                  </a:lnTo>
                  <a:lnTo>
                    <a:pt x="4180255" y="611886"/>
                  </a:lnTo>
                  <a:lnTo>
                    <a:pt x="4184700" y="664425"/>
                  </a:lnTo>
                  <a:lnTo>
                    <a:pt x="4184129" y="679081"/>
                  </a:lnTo>
                  <a:lnTo>
                    <a:pt x="4170108" y="715810"/>
                  </a:lnTo>
                  <a:lnTo>
                    <a:pt x="4142803" y="723569"/>
                  </a:lnTo>
                  <a:lnTo>
                    <a:pt x="4132313" y="722503"/>
                  </a:lnTo>
                  <a:lnTo>
                    <a:pt x="4104182" y="686295"/>
                  </a:lnTo>
                  <a:lnTo>
                    <a:pt x="4101909" y="659498"/>
                  </a:lnTo>
                  <a:lnTo>
                    <a:pt x="4101909" y="551065"/>
                  </a:lnTo>
                  <a:lnTo>
                    <a:pt x="3930370" y="551065"/>
                  </a:lnTo>
                  <a:lnTo>
                    <a:pt x="3930370" y="635838"/>
                  </a:lnTo>
                  <a:lnTo>
                    <a:pt x="3933647" y="696023"/>
                  </a:lnTo>
                  <a:lnTo>
                    <a:pt x="3943489" y="747471"/>
                  </a:lnTo>
                  <a:lnTo>
                    <a:pt x="3959898" y="790168"/>
                  </a:lnTo>
                  <a:lnTo>
                    <a:pt x="3982872" y="824128"/>
                  </a:lnTo>
                  <a:lnTo>
                    <a:pt x="4013250" y="849998"/>
                  </a:lnTo>
                  <a:lnTo>
                    <a:pt x="4051935" y="868476"/>
                  </a:lnTo>
                  <a:lnTo>
                    <a:pt x="4098899" y="879576"/>
                  </a:lnTo>
                  <a:lnTo>
                    <a:pt x="4154144" y="883272"/>
                  </a:lnTo>
                  <a:lnTo>
                    <a:pt x="4205909" y="878941"/>
                  </a:lnTo>
                  <a:lnTo>
                    <a:pt x="4249331" y="865962"/>
                  </a:lnTo>
                  <a:lnTo>
                    <a:pt x="4284408" y="844321"/>
                  </a:lnTo>
                  <a:lnTo>
                    <a:pt x="4311129" y="814019"/>
                  </a:lnTo>
                  <a:lnTo>
                    <a:pt x="4330865" y="776084"/>
                  </a:lnTo>
                  <a:lnTo>
                    <a:pt x="4344962" y="731520"/>
                  </a:lnTo>
                  <a:lnTo>
                    <a:pt x="4353420" y="680339"/>
                  </a:lnTo>
                  <a:lnTo>
                    <a:pt x="4356239" y="62252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486779" y="3611846"/>
            <a:ext cx="7910830" cy="287655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algn="ctr">
              <a:lnSpc>
                <a:spcPts val="7875"/>
              </a:lnSpc>
              <a:spcBef>
                <a:spcPts val="130"/>
              </a:spcBef>
            </a:pPr>
            <a:r>
              <a:rPr dirty="0" sz="6800" spc="-10">
                <a:latin typeface="Trebuchet MS"/>
                <a:cs typeface="Trebuchet MS"/>
              </a:rPr>
              <a:t>+916385753122</a:t>
            </a:r>
            <a:endParaRPr sz="6800">
              <a:latin typeface="Trebuchet MS"/>
              <a:cs typeface="Trebuchet MS"/>
            </a:endParaRPr>
          </a:p>
          <a:p>
            <a:pPr algn="ctr" marL="12065" marR="5080">
              <a:lnSpc>
                <a:spcPts val="7270"/>
              </a:lnSpc>
              <a:spcBef>
                <a:spcPts val="105"/>
              </a:spcBef>
            </a:pPr>
            <a:r>
              <a:rPr dirty="0" sz="6300" spc="-10">
                <a:hlinkClick r:id="rId2"/>
              </a:rPr>
              <a:t>support@mojarto.com</a:t>
            </a:r>
            <a:r>
              <a:rPr dirty="0" sz="6300" spc="-10"/>
              <a:t> </a:t>
            </a:r>
            <a:r>
              <a:rPr dirty="0" sz="6300" spc="-10">
                <a:hlinkClick r:id="rId3"/>
              </a:rPr>
              <a:t>www.mojarto.com</a:t>
            </a:r>
            <a:endParaRPr sz="6300"/>
          </a:p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26556" y="559054"/>
            <a:ext cx="3586891" cy="75324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89246" y="428415"/>
            <a:ext cx="4188934" cy="87967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10">
                <a:hlinkClick r:id="rId3"/>
              </a:rPr>
              <a:t>www.mojarto.com</a:t>
            </a:r>
          </a:p>
        </p:txBody>
      </p:sp>
      <p:sp>
        <p:nvSpPr>
          <p:cNvPr id="4" name="object 4" descr=""/>
          <p:cNvSpPr/>
          <p:nvPr/>
        </p:nvSpPr>
        <p:spPr>
          <a:xfrm>
            <a:off x="4849215" y="1830514"/>
            <a:ext cx="890905" cy="2035810"/>
          </a:xfrm>
          <a:custGeom>
            <a:avLst/>
            <a:gdLst/>
            <a:ahLst/>
            <a:cxnLst/>
            <a:rect l="l" t="t" r="r" b="b"/>
            <a:pathLst>
              <a:path w="890904" h="2035810">
                <a:moveTo>
                  <a:pt x="890638" y="0"/>
                </a:moveTo>
                <a:lnTo>
                  <a:pt x="0" y="0"/>
                </a:lnTo>
                <a:lnTo>
                  <a:pt x="0" y="391160"/>
                </a:lnTo>
                <a:lnTo>
                  <a:pt x="241744" y="391160"/>
                </a:lnTo>
                <a:lnTo>
                  <a:pt x="241744" y="2035810"/>
                </a:lnTo>
                <a:lnTo>
                  <a:pt x="648893" y="2035810"/>
                </a:lnTo>
                <a:lnTo>
                  <a:pt x="648893" y="391160"/>
                </a:lnTo>
                <a:lnTo>
                  <a:pt x="890638" y="391160"/>
                </a:lnTo>
                <a:lnTo>
                  <a:pt x="890638" y="0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853188" y="1830514"/>
            <a:ext cx="1002030" cy="2035810"/>
          </a:xfrm>
          <a:custGeom>
            <a:avLst/>
            <a:gdLst/>
            <a:ahLst/>
            <a:cxnLst/>
            <a:rect l="l" t="t" r="r" b="b"/>
            <a:pathLst>
              <a:path w="1002029" h="2035810">
                <a:moveTo>
                  <a:pt x="1001674" y="0"/>
                </a:moveTo>
                <a:lnTo>
                  <a:pt x="596849" y="0"/>
                </a:lnTo>
                <a:lnTo>
                  <a:pt x="596849" y="727710"/>
                </a:lnTo>
                <a:lnTo>
                  <a:pt x="404837" y="727710"/>
                </a:lnTo>
                <a:lnTo>
                  <a:pt x="404837" y="0"/>
                </a:lnTo>
                <a:lnTo>
                  <a:pt x="0" y="0"/>
                </a:lnTo>
                <a:lnTo>
                  <a:pt x="0" y="727710"/>
                </a:lnTo>
                <a:lnTo>
                  <a:pt x="0" y="1112520"/>
                </a:lnTo>
                <a:lnTo>
                  <a:pt x="0" y="2035810"/>
                </a:lnTo>
                <a:lnTo>
                  <a:pt x="404837" y="2035810"/>
                </a:lnTo>
                <a:lnTo>
                  <a:pt x="404837" y="1112520"/>
                </a:lnTo>
                <a:lnTo>
                  <a:pt x="596849" y="1112520"/>
                </a:lnTo>
                <a:lnTo>
                  <a:pt x="596849" y="2035810"/>
                </a:lnTo>
                <a:lnTo>
                  <a:pt x="1001674" y="2035810"/>
                </a:lnTo>
                <a:lnTo>
                  <a:pt x="1001674" y="1112520"/>
                </a:lnTo>
                <a:lnTo>
                  <a:pt x="1001674" y="727710"/>
                </a:lnTo>
                <a:lnTo>
                  <a:pt x="1001674" y="0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979799" y="1830585"/>
            <a:ext cx="1080770" cy="2035810"/>
          </a:xfrm>
          <a:custGeom>
            <a:avLst/>
            <a:gdLst/>
            <a:ahLst/>
            <a:cxnLst/>
            <a:rect l="l" t="t" r="r" b="b"/>
            <a:pathLst>
              <a:path w="1080770" h="2035810">
                <a:moveTo>
                  <a:pt x="887171" y="0"/>
                </a:moveTo>
                <a:lnTo>
                  <a:pt x="196634" y="0"/>
                </a:lnTo>
                <a:lnTo>
                  <a:pt x="0" y="2035733"/>
                </a:lnTo>
                <a:lnTo>
                  <a:pt x="395579" y="2035733"/>
                </a:lnTo>
                <a:lnTo>
                  <a:pt x="421030" y="1707248"/>
                </a:lnTo>
                <a:lnTo>
                  <a:pt x="1049168" y="1707248"/>
                </a:lnTo>
                <a:lnTo>
                  <a:pt x="1018327" y="1382217"/>
                </a:lnTo>
                <a:lnTo>
                  <a:pt x="449948" y="1382217"/>
                </a:lnTo>
                <a:lnTo>
                  <a:pt x="527443" y="346989"/>
                </a:lnTo>
                <a:lnTo>
                  <a:pt x="920096" y="346989"/>
                </a:lnTo>
                <a:lnTo>
                  <a:pt x="887171" y="0"/>
                </a:lnTo>
                <a:close/>
              </a:path>
              <a:path w="1080770" h="2035810">
                <a:moveTo>
                  <a:pt x="1049168" y="1707248"/>
                </a:moveTo>
                <a:lnTo>
                  <a:pt x="666241" y="1707248"/>
                </a:lnTo>
                <a:lnTo>
                  <a:pt x="695159" y="2035733"/>
                </a:lnTo>
                <a:lnTo>
                  <a:pt x="1080338" y="2035733"/>
                </a:lnTo>
                <a:lnTo>
                  <a:pt x="1049168" y="1707248"/>
                </a:lnTo>
                <a:close/>
              </a:path>
              <a:path w="1080770" h="2035810">
                <a:moveTo>
                  <a:pt x="920096" y="346989"/>
                </a:moveTo>
                <a:lnTo>
                  <a:pt x="545960" y="346989"/>
                </a:lnTo>
                <a:lnTo>
                  <a:pt x="635012" y="1382217"/>
                </a:lnTo>
                <a:lnTo>
                  <a:pt x="1018327" y="1382217"/>
                </a:lnTo>
                <a:lnTo>
                  <a:pt x="920096" y="346989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8185050" y="1830585"/>
            <a:ext cx="999490" cy="2035810"/>
          </a:xfrm>
          <a:custGeom>
            <a:avLst/>
            <a:gdLst/>
            <a:ahLst/>
            <a:cxnLst/>
            <a:rect l="l" t="t" r="r" b="b"/>
            <a:pathLst>
              <a:path w="999490" h="2035810">
                <a:moveTo>
                  <a:pt x="999363" y="0"/>
                </a:moveTo>
                <a:lnTo>
                  <a:pt x="606107" y="0"/>
                </a:lnTo>
                <a:lnTo>
                  <a:pt x="606107" y="975067"/>
                </a:lnTo>
                <a:lnTo>
                  <a:pt x="418719" y="0"/>
                </a:lnTo>
                <a:lnTo>
                  <a:pt x="0" y="0"/>
                </a:lnTo>
                <a:lnTo>
                  <a:pt x="0" y="2035733"/>
                </a:lnTo>
                <a:lnTo>
                  <a:pt x="397903" y="2035733"/>
                </a:lnTo>
                <a:lnTo>
                  <a:pt x="397903" y="1017866"/>
                </a:lnTo>
                <a:lnTo>
                  <a:pt x="601472" y="2035733"/>
                </a:lnTo>
                <a:lnTo>
                  <a:pt x="999363" y="2035733"/>
                </a:lnTo>
                <a:lnTo>
                  <a:pt x="999363" y="0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9364847" y="1830585"/>
            <a:ext cx="1049655" cy="2035810"/>
          </a:xfrm>
          <a:custGeom>
            <a:avLst/>
            <a:gdLst/>
            <a:ahLst/>
            <a:cxnLst/>
            <a:rect l="l" t="t" r="r" b="b"/>
            <a:pathLst>
              <a:path w="1049654" h="2035810">
                <a:moveTo>
                  <a:pt x="1001674" y="0"/>
                </a:moveTo>
                <a:lnTo>
                  <a:pt x="592226" y="0"/>
                </a:lnTo>
                <a:lnTo>
                  <a:pt x="402526" y="815454"/>
                </a:lnTo>
                <a:lnTo>
                  <a:pt x="402526" y="0"/>
                </a:lnTo>
                <a:lnTo>
                  <a:pt x="0" y="0"/>
                </a:lnTo>
                <a:lnTo>
                  <a:pt x="0" y="2035733"/>
                </a:lnTo>
                <a:lnTo>
                  <a:pt x="404837" y="2035733"/>
                </a:lnTo>
                <a:lnTo>
                  <a:pt x="404837" y="1050251"/>
                </a:lnTo>
                <a:lnTo>
                  <a:pt x="626910" y="2035733"/>
                </a:lnTo>
                <a:lnTo>
                  <a:pt x="1049096" y="2035733"/>
                </a:lnTo>
                <a:lnTo>
                  <a:pt x="773823" y="932268"/>
                </a:lnTo>
                <a:lnTo>
                  <a:pt x="1001674" y="0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5955578" y="4673215"/>
            <a:ext cx="1033144" cy="2035810"/>
          </a:xfrm>
          <a:custGeom>
            <a:avLst/>
            <a:gdLst/>
            <a:ahLst/>
            <a:cxnLst/>
            <a:rect l="l" t="t" r="r" b="b"/>
            <a:pathLst>
              <a:path w="1033145" h="2035809">
                <a:moveTo>
                  <a:pt x="1032903" y="0"/>
                </a:moveTo>
                <a:lnTo>
                  <a:pt x="630377" y="0"/>
                </a:lnTo>
                <a:lnTo>
                  <a:pt x="517029" y="689368"/>
                </a:lnTo>
                <a:lnTo>
                  <a:pt x="403669" y="0"/>
                </a:lnTo>
                <a:lnTo>
                  <a:pt x="0" y="0"/>
                </a:lnTo>
                <a:lnTo>
                  <a:pt x="325018" y="1366024"/>
                </a:lnTo>
                <a:lnTo>
                  <a:pt x="325018" y="2035733"/>
                </a:lnTo>
                <a:lnTo>
                  <a:pt x="709028" y="2035733"/>
                </a:lnTo>
                <a:lnTo>
                  <a:pt x="709028" y="1366024"/>
                </a:lnTo>
                <a:lnTo>
                  <a:pt x="1032903" y="0"/>
                </a:lnTo>
                <a:close/>
              </a:path>
            </a:pathLst>
          </a:custGeom>
          <a:solidFill>
            <a:srgbClr val="EC222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7075237" y="4654713"/>
            <a:ext cx="1004569" cy="2073275"/>
          </a:xfrm>
          <a:custGeom>
            <a:avLst/>
            <a:gdLst/>
            <a:ahLst/>
            <a:cxnLst/>
            <a:rect l="l" t="t" r="r" b="b"/>
            <a:pathLst>
              <a:path w="1004570" h="2073275">
                <a:moveTo>
                  <a:pt x="502005" y="0"/>
                </a:moveTo>
                <a:lnTo>
                  <a:pt x="442260" y="2114"/>
                </a:lnTo>
                <a:lnTo>
                  <a:pt x="386221" y="8458"/>
                </a:lnTo>
                <a:lnTo>
                  <a:pt x="333889" y="19030"/>
                </a:lnTo>
                <a:lnTo>
                  <a:pt x="285262" y="33831"/>
                </a:lnTo>
                <a:lnTo>
                  <a:pt x="240341" y="52860"/>
                </a:lnTo>
                <a:lnTo>
                  <a:pt x="199126" y="76118"/>
                </a:lnTo>
                <a:lnTo>
                  <a:pt x="161617" y="103604"/>
                </a:lnTo>
                <a:lnTo>
                  <a:pt x="127812" y="135318"/>
                </a:lnTo>
                <a:lnTo>
                  <a:pt x="100985" y="166952"/>
                </a:lnTo>
                <a:lnTo>
                  <a:pt x="77315" y="201699"/>
                </a:lnTo>
                <a:lnTo>
                  <a:pt x="56801" y="239558"/>
                </a:lnTo>
                <a:lnTo>
                  <a:pt x="39444" y="280529"/>
                </a:lnTo>
                <a:lnTo>
                  <a:pt x="25244" y="324612"/>
                </a:lnTo>
                <a:lnTo>
                  <a:pt x="14199" y="371806"/>
                </a:lnTo>
                <a:lnTo>
                  <a:pt x="6310" y="422111"/>
                </a:lnTo>
                <a:lnTo>
                  <a:pt x="1577" y="475527"/>
                </a:lnTo>
                <a:lnTo>
                  <a:pt x="193" y="525119"/>
                </a:lnTo>
                <a:lnTo>
                  <a:pt x="96" y="528586"/>
                </a:lnTo>
                <a:lnTo>
                  <a:pt x="0" y="1499031"/>
                </a:lnTo>
                <a:lnTo>
                  <a:pt x="1591" y="1559360"/>
                </a:lnTo>
                <a:lnTo>
                  <a:pt x="6367" y="1616446"/>
                </a:lnTo>
                <a:lnTo>
                  <a:pt x="14326" y="1670288"/>
                </a:lnTo>
                <a:lnTo>
                  <a:pt x="25469" y="1720888"/>
                </a:lnTo>
                <a:lnTo>
                  <a:pt x="39797" y="1768245"/>
                </a:lnTo>
                <a:lnTo>
                  <a:pt x="57309" y="1812360"/>
                </a:lnTo>
                <a:lnTo>
                  <a:pt x="78006" y="1853233"/>
                </a:lnTo>
                <a:lnTo>
                  <a:pt x="101888" y="1890865"/>
                </a:lnTo>
                <a:lnTo>
                  <a:pt x="128955" y="1925256"/>
                </a:lnTo>
                <a:lnTo>
                  <a:pt x="162996" y="1959826"/>
                </a:lnTo>
                <a:lnTo>
                  <a:pt x="200634" y="1989786"/>
                </a:lnTo>
                <a:lnTo>
                  <a:pt x="241868" y="2015135"/>
                </a:lnTo>
                <a:lnTo>
                  <a:pt x="286700" y="2035875"/>
                </a:lnTo>
                <a:lnTo>
                  <a:pt x="335130" y="2052004"/>
                </a:lnTo>
                <a:lnTo>
                  <a:pt x="387157" y="2063525"/>
                </a:lnTo>
                <a:lnTo>
                  <a:pt x="442782" y="2070437"/>
                </a:lnTo>
                <a:lnTo>
                  <a:pt x="502005" y="2072741"/>
                </a:lnTo>
                <a:lnTo>
                  <a:pt x="561211" y="2070437"/>
                </a:lnTo>
                <a:lnTo>
                  <a:pt x="616824" y="2063525"/>
                </a:lnTo>
                <a:lnTo>
                  <a:pt x="668843" y="2052004"/>
                </a:lnTo>
                <a:lnTo>
                  <a:pt x="717269" y="2035875"/>
                </a:lnTo>
                <a:lnTo>
                  <a:pt x="762100" y="2015135"/>
                </a:lnTo>
                <a:lnTo>
                  <a:pt x="803337" y="1989786"/>
                </a:lnTo>
                <a:lnTo>
                  <a:pt x="840981" y="1959826"/>
                </a:lnTo>
                <a:lnTo>
                  <a:pt x="875029" y="1925256"/>
                </a:lnTo>
                <a:lnTo>
                  <a:pt x="902093" y="1890865"/>
                </a:lnTo>
                <a:lnTo>
                  <a:pt x="925973" y="1853233"/>
                </a:lnTo>
                <a:lnTo>
                  <a:pt x="946670" y="1812360"/>
                </a:lnTo>
                <a:lnTo>
                  <a:pt x="964182" y="1768245"/>
                </a:lnTo>
                <a:lnTo>
                  <a:pt x="978511" y="1720888"/>
                </a:lnTo>
                <a:lnTo>
                  <a:pt x="983557" y="1697977"/>
                </a:lnTo>
                <a:lnTo>
                  <a:pt x="505459" y="1697977"/>
                </a:lnTo>
                <a:lnTo>
                  <a:pt x="480735" y="1695412"/>
                </a:lnTo>
                <a:lnTo>
                  <a:pt x="442564" y="1674885"/>
                </a:lnTo>
                <a:lnTo>
                  <a:pt x="418997" y="1633029"/>
                </a:lnTo>
                <a:lnTo>
                  <a:pt x="407437" y="1565072"/>
                </a:lnTo>
                <a:lnTo>
                  <a:pt x="405993" y="1521002"/>
                </a:lnTo>
                <a:lnTo>
                  <a:pt x="405993" y="528586"/>
                </a:lnTo>
                <a:lnTo>
                  <a:pt x="410064" y="473212"/>
                </a:lnTo>
                <a:lnTo>
                  <a:pt x="422277" y="430139"/>
                </a:lnTo>
                <a:lnTo>
                  <a:pt x="471136" y="380906"/>
                </a:lnTo>
                <a:lnTo>
                  <a:pt x="507784" y="374751"/>
                </a:lnTo>
                <a:lnTo>
                  <a:pt x="990242" y="374751"/>
                </a:lnTo>
                <a:lnTo>
                  <a:pt x="989780" y="371806"/>
                </a:lnTo>
                <a:lnTo>
                  <a:pt x="978733" y="324612"/>
                </a:lnTo>
                <a:lnTo>
                  <a:pt x="964530" y="280529"/>
                </a:lnTo>
                <a:lnTo>
                  <a:pt x="947172" y="239558"/>
                </a:lnTo>
                <a:lnTo>
                  <a:pt x="926660" y="201699"/>
                </a:lnTo>
                <a:lnTo>
                  <a:pt x="902993" y="166952"/>
                </a:lnTo>
                <a:lnTo>
                  <a:pt x="876172" y="135318"/>
                </a:lnTo>
                <a:lnTo>
                  <a:pt x="842365" y="103604"/>
                </a:lnTo>
                <a:lnTo>
                  <a:pt x="804854" y="76118"/>
                </a:lnTo>
                <a:lnTo>
                  <a:pt x="763639" y="52860"/>
                </a:lnTo>
                <a:lnTo>
                  <a:pt x="718721" y="33831"/>
                </a:lnTo>
                <a:lnTo>
                  <a:pt x="670099" y="19030"/>
                </a:lnTo>
                <a:lnTo>
                  <a:pt x="617772" y="8458"/>
                </a:lnTo>
                <a:lnTo>
                  <a:pt x="561741" y="2114"/>
                </a:lnTo>
                <a:lnTo>
                  <a:pt x="502005" y="0"/>
                </a:lnTo>
                <a:close/>
              </a:path>
              <a:path w="1004570" h="2073275">
                <a:moveTo>
                  <a:pt x="990242" y="374751"/>
                </a:moveTo>
                <a:lnTo>
                  <a:pt x="507784" y="374751"/>
                </a:lnTo>
                <a:lnTo>
                  <a:pt x="547248" y="384151"/>
                </a:lnTo>
                <a:lnTo>
                  <a:pt x="575438" y="412349"/>
                </a:lnTo>
                <a:lnTo>
                  <a:pt x="592353" y="459340"/>
                </a:lnTo>
                <a:lnTo>
                  <a:pt x="597992" y="525119"/>
                </a:lnTo>
                <a:lnTo>
                  <a:pt x="597992" y="1518704"/>
                </a:lnTo>
                <a:lnTo>
                  <a:pt x="594290" y="1583248"/>
                </a:lnTo>
                <a:lnTo>
                  <a:pt x="583278" y="1633029"/>
                </a:lnTo>
                <a:lnTo>
                  <a:pt x="564678" y="1669298"/>
                </a:lnTo>
                <a:lnTo>
                  <a:pt x="505459" y="1697977"/>
                </a:lnTo>
                <a:lnTo>
                  <a:pt x="983557" y="1697977"/>
                </a:lnTo>
                <a:lnTo>
                  <a:pt x="989656" y="1670288"/>
                </a:lnTo>
                <a:lnTo>
                  <a:pt x="997617" y="1616446"/>
                </a:lnTo>
                <a:lnTo>
                  <a:pt x="1002393" y="1559360"/>
                </a:lnTo>
                <a:lnTo>
                  <a:pt x="1003985" y="1499031"/>
                </a:lnTo>
                <a:lnTo>
                  <a:pt x="1003888" y="528586"/>
                </a:lnTo>
                <a:lnTo>
                  <a:pt x="1002407" y="475527"/>
                </a:lnTo>
                <a:lnTo>
                  <a:pt x="997672" y="422111"/>
                </a:lnTo>
                <a:lnTo>
                  <a:pt x="990242" y="374751"/>
                </a:lnTo>
                <a:close/>
              </a:path>
            </a:pathLst>
          </a:custGeom>
          <a:solidFill>
            <a:srgbClr val="EC222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8219188" y="4673215"/>
            <a:ext cx="990600" cy="2054860"/>
          </a:xfrm>
          <a:custGeom>
            <a:avLst/>
            <a:gdLst/>
            <a:ahLst/>
            <a:cxnLst/>
            <a:rect l="l" t="t" r="r" b="b"/>
            <a:pathLst>
              <a:path w="990600" h="2054859">
                <a:moveTo>
                  <a:pt x="990092" y="0"/>
                </a:moveTo>
                <a:lnTo>
                  <a:pt x="594525" y="0"/>
                </a:lnTo>
                <a:lnTo>
                  <a:pt x="594525" y="1474749"/>
                </a:lnTo>
                <a:lnTo>
                  <a:pt x="594199" y="1499986"/>
                </a:lnTo>
                <a:lnTo>
                  <a:pt x="591594" y="1549137"/>
                </a:lnTo>
                <a:lnTo>
                  <a:pt x="585736" y="1595661"/>
                </a:lnTo>
                <a:lnTo>
                  <a:pt x="572728" y="1634119"/>
                </a:lnTo>
                <a:lnTo>
                  <a:pt x="535814" y="1672105"/>
                </a:lnTo>
                <a:lnTo>
                  <a:pt x="495046" y="1679473"/>
                </a:lnTo>
                <a:lnTo>
                  <a:pt x="473502" y="1677596"/>
                </a:lnTo>
                <a:lnTo>
                  <a:pt x="427964" y="1649399"/>
                </a:lnTo>
                <a:lnTo>
                  <a:pt x="410898" y="1615139"/>
                </a:lnTo>
                <a:lnTo>
                  <a:pt x="401358" y="1572488"/>
                </a:lnTo>
                <a:lnTo>
                  <a:pt x="397016" y="1524633"/>
                </a:lnTo>
                <a:lnTo>
                  <a:pt x="395579" y="1474749"/>
                </a:lnTo>
                <a:lnTo>
                  <a:pt x="395579" y="0"/>
                </a:lnTo>
                <a:lnTo>
                  <a:pt x="0" y="0"/>
                </a:lnTo>
                <a:lnTo>
                  <a:pt x="0" y="1490941"/>
                </a:lnTo>
                <a:lnTo>
                  <a:pt x="1484" y="1550966"/>
                </a:lnTo>
                <a:lnTo>
                  <a:pt x="5938" y="1607664"/>
                </a:lnTo>
                <a:lnTo>
                  <a:pt x="13361" y="1661036"/>
                </a:lnTo>
                <a:lnTo>
                  <a:pt x="23755" y="1711080"/>
                </a:lnTo>
                <a:lnTo>
                  <a:pt x="37118" y="1757797"/>
                </a:lnTo>
                <a:lnTo>
                  <a:pt x="53452" y="1801186"/>
                </a:lnTo>
                <a:lnTo>
                  <a:pt x="72757" y="1841248"/>
                </a:lnTo>
                <a:lnTo>
                  <a:pt x="95034" y="1877982"/>
                </a:lnTo>
                <a:lnTo>
                  <a:pt x="120281" y="1911388"/>
                </a:lnTo>
                <a:lnTo>
                  <a:pt x="152453" y="1944873"/>
                </a:lnTo>
                <a:lnTo>
                  <a:pt x="188816" y="1973891"/>
                </a:lnTo>
                <a:lnTo>
                  <a:pt x="229372" y="1998444"/>
                </a:lnTo>
                <a:lnTo>
                  <a:pt x="274121" y="2018531"/>
                </a:lnTo>
                <a:lnTo>
                  <a:pt x="323063" y="2034153"/>
                </a:lnTo>
                <a:lnTo>
                  <a:pt x="376197" y="2045311"/>
                </a:lnTo>
                <a:lnTo>
                  <a:pt x="433525" y="2052006"/>
                </a:lnTo>
                <a:lnTo>
                  <a:pt x="495046" y="2054237"/>
                </a:lnTo>
                <a:lnTo>
                  <a:pt x="556562" y="2052006"/>
                </a:lnTo>
                <a:lnTo>
                  <a:pt x="613887" y="2045311"/>
                </a:lnTo>
                <a:lnTo>
                  <a:pt x="667019" y="2034153"/>
                </a:lnTo>
                <a:lnTo>
                  <a:pt x="715960" y="2018531"/>
                </a:lnTo>
                <a:lnTo>
                  <a:pt x="760710" y="1998444"/>
                </a:lnTo>
                <a:lnTo>
                  <a:pt x="801268" y="1973891"/>
                </a:lnTo>
                <a:lnTo>
                  <a:pt x="837634" y="1944873"/>
                </a:lnTo>
                <a:lnTo>
                  <a:pt x="869810" y="1911388"/>
                </a:lnTo>
                <a:lnTo>
                  <a:pt x="895054" y="1877982"/>
                </a:lnTo>
                <a:lnTo>
                  <a:pt x="917328" y="1841248"/>
                </a:lnTo>
                <a:lnTo>
                  <a:pt x="936633" y="1801186"/>
                </a:lnTo>
                <a:lnTo>
                  <a:pt x="952968" y="1757797"/>
                </a:lnTo>
                <a:lnTo>
                  <a:pt x="966332" y="1711080"/>
                </a:lnTo>
                <a:lnTo>
                  <a:pt x="976727" y="1661036"/>
                </a:lnTo>
                <a:lnTo>
                  <a:pt x="984152" y="1607664"/>
                </a:lnTo>
                <a:lnTo>
                  <a:pt x="988607" y="1550966"/>
                </a:lnTo>
                <a:lnTo>
                  <a:pt x="990092" y="1490941"/>
                </a:lnTo>
                <a:lnTo>
                  <a:pt x="990092" y="0"/>
                </a:lnTo>
                <a:close/>
              </a:path>
            </a:pathLst>
          </a:custGeom>
          <a:solidFill>
            <a:srgbClr val="EC2227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20303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Mojarto ppt </dc:title>
  <dcterms:created xsi:type="dcterms:W3CDTF">2025-09-10T04:30:31Z</dcterms:created>
  <dcterms:modified xsi:type="dcterms:W3CDTF">2025-09-10T04:30:31Z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2025-09-10T00:00:00Z</vt:filetime>
  </property>
  <property fmtid="{D5CDD505-2E9C-101B-9397-08002B2CF9AE}" pid="3" name="Creator">
    <vt:lpwstr>Adobe Illustrator 24.0 (Windows)</vt:lpwstr>
  </property>
  <property fmtid="{D5CDD505-2E9C-101B-9397-08002B2CF9AE}" pid="4" name="LastSaved">
    <vt:filetime>2025-09-10T00:00:00Z</vt:filetime>
  </property>
  <property fmtid="{D5CDD505-2E9C-101B-9397-08002B2CF9AE}" pid="5" name="Producer">
    <vt:lpwstr>Adobe PDF library 15.00</vt:lpwstr>
  </property>
</Properties>
</file>