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Garet Bold" charset="1" panose="00000000000000000000"/>
      <p:regular r:id="rId13"/>
    </p:embeddedFont>
    <p:embeddedFont>
      <p:font typeface="Garet" charset="1" panose="00000000000000000000"/>
      <p:regular r:id="rId14"/>
    </p:embeddedFont>
    <p:embeddedFont>
      <p:font typeface="Montserrat" charset="1" panose="00000500000000000000"/>
      <p:regular r:id="rId15"/>
    </p:embeddedFont>
    <p:embeddedFont>
      <p:font typeface="Canva Sans" charset="1" panose="020B0503030501040103"/>
      <p:regular r:id="rId16"/>
    </p:embeddedFont>
    <p:embeddedFont>
      <p:font typeface="Canva Sans Bold" charset="1" panose="020B0803030501040103"/>
      <p:regular r:id="rId17"/>
    </p:embeddedFont>
    <p:embeddedFont>
      <p:font typeface="Archivo Black" charset="1" panose="020B0A03020202020B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jpeg" Type="http://schemas.openxmlformats.org/officeDocument/2006/relationships/image"/><Relationship Id="rId6" Target="https://jaiveeru.co.in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jaiveeru.co.in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jaiveeru.co.in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C4A89">
                <a:alpha val="100000"/>
              </a:srgbClr>
            </a:gs>
            <a:gs pos="50000">
              <a:srgbClr val="6880B4">
                <a:alpha val="100000"/>
              </a:srgbClr>
            </a:gs>
            <a:gs pos="100000">
              <a:srgbClr val="795A8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-194143"/>
            <a:ext cx="14233715" cy="10675286"/>
            <a:chOff x="0" y="0"/>
            <a:chExt cx="812800" cy="609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609600"/>
            </a:xfrm>
            <a:custGeom>
              <a:avLst/>
              <a:gdLst/>
              <a:ahLst/>
              <a:cxnLst/>
              <a:rect r="r" b="b" t="t" l="l"/>
              <a:pathLst>
                <a:path h="609600" w="8128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7F9FC">
                <a:alpha val="25882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47625"/>
              <a:ext cx="609600" cy="561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0"/>
                </a:lnSpc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9144000" y="1743595"/>
            <a:ext cx="7121254" cy="7121254"/>
            <a:chOff x="0" y="0"/>
            <a:chExt cx="14840029" cy="1484002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366471" y="-11891"/>
              <a:ext cx="15572971" cy="14863810"/>
            </a:xfrm>
            <a:custGeom>
              <a:avLst/>
              <a:gdLst/>
              <a:ahLst/>
              <a:cxnLst/>
              <a:rect r="r" b="b" t="t" l="l"/>
              <a:pathLst>
                <a:path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C4A89">
                    <a:alpha val="100000"/>
                  </a:srgbClr>
                </a:gs>
                <a:gs pos="50000">
                  <a:srgbClr val="ABC5FD">
                    <a:alpha val="100000"/>
                  </a:srgbClr>
                </a:gs>
                <a:gs pos="100000">
                  <a:srgbClr val="795A8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156193" y="188812"/>
              <a:ext cx="15152415" cy="14462405"/>
            </a:xfrm>
            <a:custGeom>
              <a:avLst/>
              <a:gdLst/>
              <a:ahLst/>
              <a:cxnLst/>
              <a:rect r="r" b="b" t="t" l="l"/>
              <a:pathLst>
                <a:path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23301" y="551024"/>
              <a:ext cx="14393427" cy="13737979"/>
            </a:xfrm>
            <a:custGeom>
              <a:avLst/>
              <a:gdLst/>
              <a:ahLst/>
              <a:cxnLst/>
              <a:rect r="r" b="b" t="t" l="l"/>
              <a:pathLst>
                <a:path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-24572" t="0" r="-24572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919428" y="8394673"/>
            <a:ext cx="6100113" cy="743105"/>
          </a:xfrm>
          <a:custGeom>
            <a:avLst/>
            <a:gdLst/>
            <a:ahLst/>
            <a:cxnLst/>
            <a:rect r="r" b="b" t="t" l="l"/>
            <a:pathLst>
              <a:path h="743105" w="6100113">
                <a:moveTo>
                  <a:pt x="0" y="0"/>
                </a:moveTo>
                <a:lnTo>
                  <a:pt x="6100113" y="0"/>
                </a:lnTo>
                <a:lnTo>
                  <a:pt x="6100113" y="743104"/>
                </a:lnTo>
                <a:lnTo>
                  <a:pt x="0" y="7431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0"/>
            <a:ext cx="2058942" cy="2058942"/>
          </a:xfrm>
          <a:custGeom>
            <a:avLst/>
            <a:gdLst/>
            <a:ahLst/>
            <a:cxnLst/>
            <a:rect r="r" b="b" t="t" l="l"/>
            <a:pathLst>
              <a:path h="2058942" w="2058942">
                <a:moveTo>
                  <a:pt x="0" y="0"/>
                </a:moveTo>
                <a:lnTo>
                  <a:pt x="2058942" y="0"/>
                </a:lnTo>
                <a:lnTo>
                  <a:pt x="2058942" y="2058942"/>
                </a:lnTo>
                <a:lnTo>
                  <a:pt x="0" y="2058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3558193"/>
            <a:ext cx="7608428" cy="1742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89"/>
              </a:lnSpc>
            </a:pPr>
            <a:r>
              <a:rPr lang="en-US" b="true" sz="6405">
                <a:solidFill>
                  <a:srgbClr val="F7F9FC"/>
                </a:solidFill>
                <a:latin typeface="Garet Bold"/>
                <a:ea typeface="Garet Bold"/>
                <a:cs typeface="Garet Bold"/>
                <a:sym typeface="Garet Bold"/>
                <a:hlinkClick r:id="rId6" tooltip="https://jaiveeru.co.in"/>
              </a:rPr>
              <a:t>Best Advertising Services in Delhi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620094" y="8627583"/>
            <a:ext cx="4231008" cy="325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3"/>
              </a:lnSpc>
            </a:pPr>
            <a:r>
              <a:rPr lang="en-US" sz="2333">
                <a:solidFill>
                  <a:srgbClr val="3D2974"/>
                </a:solidFill>
                <a:latin typeface="Garet"/>
                <a:ea typeface="Garet"/>
                <a:cs typeface="Garet"/>
                <a:sym typeface="Garet"/>
              </a:rPr>
              <a:t>www.jaiveeru.co.in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5983192"/>
            <a:ext cx="5649313" cy="2197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1"/>
              </a:lnSpc>
            </a:pPr>
            <a:r>
              <a:rPr lang="en-US" sz="3481">
                <a:solidFill>
                  <a:srgbClr val="F7F9FC"/>
                </a:solidFill>
                <a:latin typeface="Garet"/>
                <a:ea typeface="Garet"/>
                <a:cs typeface="Garet"/>
                <a:sym typeface="Garet"/>
              </a:rPr>
              <a:t>Unlocking Creative Growth for Delhi Businesses</a:t>
            </a:r>
          </a:p>
          <a:p>
            <a:pPr algn="l">
              <a:lnSpc>
                <a:spcPts val="4351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2C4A89">
                <a:alpha val="100000"/>
              </a:srgbClr>
            </a:gs>
            <a:gs pos="50000">
              <a:srgbClr val="6880B4">
                <a:alpha val="100000"/>
              </a:srgbClr>
            </a:gs>
            <a:gs pos="100000">
              <a:srgbClr val="795A8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17597" y="713032"/>
            <a:ext cx="13977193" cy="1872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61"/>
              </a:lnSpc>
            </a:pPr>
            <a:r>
              <a:rPr lang="en-US" sz="5401">
                <a:solidFill>
                  <a:srgbClr val="EABA3D"/>
                </a:solidFill>
                <a:latin typeface="Montserrat"/>
                <a:ea typeface="Montserrat"/>
                <a:cs typeface="Montserrat"/>
                <a:sym typeface="Montserrat"/>
              </a:rPr>
              <a:t>Why Advertising Services Matter in Delhi</a:t>
            </a:r>
          </a:p>
          <a:p>
            <a:pPr algn="l">
              <a:lnSpc>
                <a:spcPts val="7561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860976" y="3599333"/>
            <a:ext cx="16230600" cy="4212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24"/>
              </a:lnSpc>
            </a:pPr>
            <a:r>
              <a:rPr lang="en-US" sz="401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Delhi is one of In</a:t>
            </a:r>
            <a:r>
              <a:rPr lang="en-US" sz="401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dia’s most competitive business hubs. With thousands of brands vying for consumer attention, effective advertising isn’t optional — it’s essential. From digital platforms to outdoor billboards, businesses need targeted, creative strategies to stand out and grow.</a:t>
            </a:r>
          </a:p>
          <a:p>
            <a:pPr algn="ctr">
              <a:lnSpc>
                <a:spcPts val="5624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2C4A89">
                <a:alpha val="100000"/>
              </a:srgbClr>
            </a:gs>
            <a:gs pos="50000">
              <a:srgbClr val="6880B4">
                <a:alpha val="100000"/>
              </a:srgbClr>
            </a:gs>
            <a:gs pos="100000">
              <a:srgbClr val="795A8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583111"/>
            <a:ext cx="15578138" cy="2111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40"/>
              </a:lnSpc>
            </a:pPr>
            <a:r>
              <a:rPr lang="en-US" sz="6100" b="true">
                <a:solidFill>
                  <a:srgbClr val="EABA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Key Elements</a:t>
            </a:r>
            <a:r>
              <a:rPr lang="en-US" b="true" sz="6100">
                <a:solidFill>
                  <a:srgbClr val="EABA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of Top Advertising Services</a:t>
            </a:r>
          </a:p>
          <a:p>
            <a:pPr algn="ctr">
              <a:lnSpc>
                <a:spcPts val="854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139820" y="3771726"/>
            <a:ext cx="15355897" cy="530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33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best a</a:t>
            </a:r>
            <a:r>
              <a:rPr lang="en-US" sz="33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dvertising agencies in Delhi combine creativity, data, and market insight. Key services include:</a:t>
            </a:r>
          </a:p>
          <a:p>
            <a:pPr algn="l">
              <a:lnSpc>
                <a:spcPts val="4692"/>
              </a:lnSpc>
            </a:pPr>
          </a:p>
          <a:p>
            <a:pPr algn="l" marL="723587" indent="-361794" lvl="1">
              <a:lnSpc>
                <a:spcPts val="4692"/>
              </a:lnSpc>
              <a:buFont typeface="Arial"/>
              <a:buChar char="•"/>
            </a:pPr>
            <a:r>
              <a:rPr lang="en-US" sz="33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Brand Strategy</a:t>
            </a:r>
          </a:p>
          <a:p>
            <a:pPr algn="l" marL="723587" indent="-361794" lvl="1">
              <a:lnSpc>
                <a:spcPts val="4692"/>
              </a:lnSpc>
              <a:buFont typeface="Arial"/>
              <a:buChar char="•"/>
            </a:pPr>
            <a:r>
              <a:rPr lang="en-US" sz="33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Digital Marketing (SEO, Social Media, Google Ads)</a:t>
            </a:r>
          </a:p>
          <a:p>
            <a:pPr algn="l" marL="723587" indent="-361794" lvl="1">
              <a:lnSpc>
                <a:spcPts val="4692"/>
              </a:lnSpc>
              <a:buFont typeface="Arial"/>
              <a:buChar char="•"/>
            </a:pPr>
            <a:r>
              <a:rPr lang="en-US" sz="33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Graphic Design &amp; Content Creation</a:t>
            </a:r>
          </a:p>
          <a:p>
            <a:pPr algn="l" marL="723587" indent="-361794" lvl="1">
              <a:lnSpc>
                <a:spcPts val="4692"/>
              </a:lnSpc>
              <a:buFont typeface="Arial"/>
              <a:buChar char="•"/>
            </a:pPr>
            <a:r>
              <a:rPr lang="en-US" sz="33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Video &amp; Photography</a:t>
            </a:r>
          </a:p>
          <a:p>
            <a:pPr algn="l" marL="723587" indent="-361794" lvl="1">
              <a:lnSpc>
                <a:spcPts val="4692"/>
              </a:lnSpc>
              <a:buFont typeface="Arial"/>
              <a:buChar char="•"/>
            </a:pPr>
            <a:r>
              <a:rPr lang="en-US" sz="33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Outdoor &amp; Print Media</a:t>
            </a:r>
          </a:p>
          <a:p>
            <a:pPr algn="l">
              <a:lnSpc>
                <a:spcPts val="4692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2C4A89">
                <a:alpha val="100000"/>
              </a:srgbClr>
            </a:gs>
            <a:gs pos="50000">
              <a:srgbClr val="6880B4">
                <a:alpha val="100000"/>
              </a:srgbClr>
            </a:gs>
            <a:gs pos="100000">
              <a:srgbClr val="795A8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8206" y="666392"/>
            <a:ext cx="16875919" cy="979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b="true">
                <a:solidFill>
                  <a:srgbClr val="EABA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</a:t>
            </a:r>
            <a:r>
              <a:rPr lang="en-US" b="true" sz="5700">
                <a:solidFill>
                  <a:srgbClr val="EABA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 Veeru Creatives – Your Local Growth Partner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88206" y="3942551"/>
            <a:ext cx="16230600" cy="8381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Locate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 in Okhla, Jai Veeru Creatives delivers high-impact advertising tailored for         Delhi’s vibrant market. We specialize in:</a:t>
            </a:r>
          </a:p>
          <a:p>
            <a:pPr algn="l">
              <a:lnSpc>
                <a:spcPts val="4759"/>
              </a:lnSpc>
            </a:pP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Creative campaign development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Social media marketing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Website design &amp; branding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Print &amp; outdoor advertising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help startups and established brands communicate, creatively, and effectively.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2C4A89">
                <a:alpha val="100000"/>
              </a:srgbClr>
            </a:gs>
            <a:gs pos="50000">
              <a:srgbClr val="6880B4">
                <a:alpha val="100000"/>
              </a:srgbClr>
            </a:gs>
            <a:gs pos="100000">
              <a:srgbClr val="795A8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46320" y="665237"/>
            <a:ext cx="14230052" cy="205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59"/>
              </a:lnSpc>
            </a:pPr>
            <a:r>
              <a:rPr lang="en-US" sz="5899" b="true">
                <a:solidFill>
                  <a:srgbClr val="EABA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Choosing</a:t>
            </a:r>
            <a:r>
              <a:rPr lang="en-US" b="true" sz="5899">
                <a:solidFill>
                  <a:srgbClr val="EABA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the Right Advertising Partner</a:t>
            </a:r>
          </a:p>
          <a:p>
            <a:pPr algn="ctr">
              <a:lnSpc>
                <a:spcPts val="825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426849" y="3877310"/>
            <a:ext cx="10638829" cy="538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When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selecting an agency, consider:</a:t>
            </a:r>
          </a:p>
          <a:p>
            <a:pPr algn="l">
              <a:lnSpc>
                <a:spcPts val="4759"/>
              </a:lnSpc>
            </a:pP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Portfolio &amp; past success stories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Industry experience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Service transparency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Budget alignment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Budget alignment</a:t>
            </a:r>
          </a:p>
          <a:p>
            <a:pPr algn="l">
              <a:lnSpc>
                <a:spcPts val="4759"/>
              </a:lnSpc>
            </a:pPr>
          </a:p>
          <a:p>
            <a:pPr algn="just">
              <a:lnSpc>
                <a:spcPts val="475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426849" y="8677910"/>
            <a:ext cx="1420579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 good agency acts as an extension of your team — not just a vendor.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C4A89">
                <a:alpha val="100000"/>
              </a:srgbClr>
            </a:gs>
            <a:gs pos="50000">
              <a:srgbClr val="6880B4">
                <a:alpha val="100000"/>
              </a:srgbClr>
            </a:gs>
            <a:gs pos="100000">
              <a:srgbClr val="795A8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27873" y="484320"/>
            <a:ext cx="11103381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EABA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Contact us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81961" y="4537711"/>
            <a:ext cx="15316448" cy="1144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Address: 4th Floor, C70, DDA Sheds, Pocket A, in Okhla Phase I, </a:t>
            </a:r>
          </a:p>
          <a:p>
            <a:pPr algn="ctr">
              <a:lnSpc>
                <a:spcPts val="4620"/>
              </a:lnSpc>
            </a:pPr>
            <a:r>
              <a:rPr lang="en-US" sz="33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     In Okhla Industrial Estate, New Delhi, Delhi 110020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53782" y="6287265"/>
            <a:ext cx="14451563" cy="629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99"/>
              </a:lnSpc>
            </a:pPr>
            <a:r>
              <a:rPr lang="en-US" sz="3713" b="true">
                <a:solidFill>
                  <a:srgbClr val="18191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Email: hello@jaiveeru.co.in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14404" y="7449741"/>
            <a:ext cx="14451563" cy="629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99"/>
              </a:lnSpc>
            </a:pPr>
            <a:r>
              <a:rPr lang="en-US" sz="3713" b="true">
                <a:solidFill>
                  <a:srgbClr val="18191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Contact: 01161357576, +91 9911184440, +91 9667788659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18219" y="8602693"/>
            <a:ext cx="14451563" cy="655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39"/>
              </a:lnSpc>
            </a:pPr>
            <a:r>
              <a:rPr lang="en-US" sz="3813" b="true">
                <a:solidFill>
                  <a:srgbClr val="18191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Visit at- </a:t>
            </a:r>
            <a:r>
              <a:rPr lang="en-US" b="true" sz="3813" u="sng">
                <a:solidFill>
                  <a:srgbClr val="181919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2" tooltip="https://jaiveeru.co.in"/>
              </a:rPr>
              <a:t>https://jaiveeru.co.in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C4A89">
                <a:alpha val="100000"/>
              </a:srgbClr>
            </a:gs>
            <a:gs pos="50000">
              <a:srgbClr val="6880B4">
                <a:alpha val="100000"/>
              </a:srgbClr>
            </a:gs>
            <a:gs pos="100000">
              <a:srgbClr val="795A8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97659" y="917907"/>
            <a:ext cx="8373429" cy="3117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59"/>
              </a:lnSpc>
            </a:pPr>
            <a:r>
              <a:rPr lang="en-US" sz="8899">
                <a:solidFill>
                  <a:srgbClr val="EABA3D"/>
                </a:solidFill>
                <a:latin typeface="Archivo Black"/>
                <a:ea typeface="Archivo Black"/>
                <a:cs typeface="Archivo Black"/>
                <a:sym typeface="Archivo Black"/>
              </a:rPr>
              <a:t>Thank You</a:t>
            </a:r>
          </a:p>
          <a:p>
            <a:pPr algn="ctr">
              <a:lnSpc>
                <a:spcPts val="1245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2989911" y="4807137"/>
            <a:ext cx="12308178" cy="2334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379"/>
              </a:lnSpc>
            </a:pPr>
            <a:r>
              <a:rPr lang="en-US" sz="66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For more information, you</a:t>
            </a:r>
          </a:p>
          <a:p>
            <a:pPr algn="just">
              <a:lnSpc>
                <a:spcPts val="9379"/>
              </a:lnSpc>
            </a:pPr>
            <a:r>
              <a:rPr lang="en-US" sz="66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can visit here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7914038"/>
            <a:ext cx="12496908" cy="1127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b="true" sz="6599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2" tooltip="https://jaiveeru.co.in"/>
              </a:rPr>
              <a:t>https://jaiveeru.co.in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DAGqs08bAJA</dc:identifier>
  <dcterms:modified xsi:type="dcterms:W3CDTF">2011-08-01T06:04:30Z</dcterms:modified>
  <cp:revision>1</cp:revision>
  <dc:title>Best Advertising Services in Delhi</dc:title>
</cp:coreProperties>
</file>