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Noto Sans TC" panose="020B0604020202020204" charset="-128"/>
      <p:regular r:id="rId15"/>
    </p:embeddedFont>
    <p:embeddedFont>
      <p:font typeface="Sora Medium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65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7070C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skhub.fr/alternance-cherbou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-3-7.svg"/><Relationship Id="rId13" Type="http://schemas.openxmlformats.org/officeDocument/2006/relationships/image" Target="../media/image-3-13.sv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-3-4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-3-10.sv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76242"/>
            <a:ext cx="7556421" cy="232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Réussissez votre avenir avec l’alternance formation Cherbourg de SKHUB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002924"/>
            <a:ext cx="7556421" cy="2292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Donnez un coup d’accélérateur à votre carrière avec l’</a:t>
            </a:r>
            <a:r>
              <a:rPr lang="en-US" sz="1750" u="sng" dirty="0">
                <a:solidFill>
                  <a:srgbClr val="97B8FF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alternance formation Cherbourg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proposée par SKHUB. Alliez apprentissage théorique et expérience pratique dans des entreprises partenaires. SKHUB Cherbourg vous accompagne à chaque étape pour acquérir des compétences concrètes et bâtir un avenir professionnel solide et prometteur.</a:t>
            </a:r>
            <a:endParaRPr lang="en-US" sz="17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81" y="6996569"/>
            <a:ext cx="1608085" cy="11351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486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L'alternance : la clé de votre réussite professionnelle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88174"/>
            <a:ext cx="385310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Une formule gagnante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4140279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L'alternance combine </a:t>
            </a: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théorie en centre de formation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 et </a:t>
            </a:r>
            <a:r>
              <a:rPr lang="en-US" sz="1750" b="1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pratique en entreprise</a:t>
            </a: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. Vous apprenez un métier tout en étant rémunéré, développez des compétences concrètes et bénéficiez d'une expérience valorisée par les employeurs.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79596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C'est la voie royale pour entrer rapidement dans la vie active avec un vrai savoir-faire.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4881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Vos avantages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7599521" y="414027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Formation gratuite et rémunérée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58247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Expérience professionnelle reconnue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02467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Diplôme + emploi à la clé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546687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Réseau professionnel solide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90907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Insertion rapide sur le marché</a:t>
            </a:r>
            <a:endParaRPr lang="en-US" sz="17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81" y="6996569"/>
            <a:ext cx="1608085" cy="11351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0898" y="641509"/>
            <a:ext cx="7320201" cy="465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Pourquoi choisir SKHUB à Cherbourg ?</a:t>
            </a:r>
            <a:endParaRPr lang="en-US" sz="2900" dirty="0"/>
          </a:p>
        </p:txBody>
      </p:sp>
      <p:sp>
        <p:nvSpPr>
          <p:cNvPr id="4" name="Shape 1"/>
          <p:cNvSpPr/>
          <p:nvPr/>
        </p:nvSpPr>
        <p:spPr>
          <a:xfrm>
            <a:off x="520898" y="1329809"/>
            <a:ext cx="8102203" cy="1452920"/>
          </a:xfrm>
          <a:prstGeom prst="roundRect">
            <a:avLst>
              <a:gd name="adj" fmla="val 1537"/>
            </a:avLst>
          </a:prstGeom>
          <a:solidFill>
            <a:srgbClr val="26262B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27" y="1478637"/>
            <a:ext cx="446484" cy="446484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2480" y="1601391"/>
            <a:ext cx="200858" cy="20085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69727" y="2073950"/>
            <a:ext cx="2336602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Excellence pédagogique</a:t>
            </a:r>
            <a:endParaRPr lang="en-US" sz="1450" dirty="0"/>
          </a:p>
        </p:txBody>
      </p:sp>
      <p:sp>
        <p:nvSpPr>
          <p:cNvPr id="8" name="Text 3"/>
          <p:cNvSpPr/>
          <p:nvPr/>
        </p:nvSpPr>
        <p:spPr>
          <a:xfrm>
            <a:off x="669727" y="2395776"/>
            <a:ext cx="780454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Formateurs experts et méthodes innovantes adaptées aux métiers de demain</a:t>
            </a:r>
            <a:endParaRPr lang="en-US" sz="1150" dirty="0"/>
          </a:p>
        </p:txBody>
      </p:sp>
      <p:sp>
        <p:nvSpPr>
          <p:cNvPr id="9" name="Shape 4"/>
          <p:cNvSpPr/>
          <p:nvPr/>
        </p:nvSpPr>
        <p:spPr>
          <a:xfrm>
            <a:off x="520898" y="2931557"/>
            <a:ext cx="8102203" cy="1452920"/>
          </a:xfrm>
          <a:prstGeom prst="roundRect">
            <a:avLst>
              <a:gd name="adj" fmla="val 1537"/>
            </a:avLst>
          </a:prstGeom>
          <a:solidFill>
            <a:srgbClr val="26262B"/>
          </a:solidFill>
          <a:ln/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727" y="3080385"/>
            <a:ext cx="446484" cy="446484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2480" y="3203138"/>
            <a:ext cx="200858" cy="20085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69727" y="3675698"/>
            <a:ext cx="1980486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Réseau d'entreprises</a:t>
            </a:r>
            <a:endParaRPr lang="en-US" sz="1450" dirty="0"/>
          </a:p>
        </p:txBody>
      </p:sp>
      <p:sp>
        <p:nvSpPr>
          <p:cNvPr id="13" name="Text 6"/>
          <p:cNvSpPr/>
          <p:nvPr/>
        </p:nvSpPr>
        <p:spPr>
          <a:xfrm>
            <a:off x="669727" y="3997523"/>
            <a:ext cx="780454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Partenariats solides avec les employeurs locaux pour faciliter votre placement</a:t>
            </a:r>
            <a:endParaRPr lang="en-US" sz="1150" dirty="0"/>
          </a:p>
        </p:txBody>
      </p:sp>
      <p:sp>
        <p:nvSpPr>
          <p:cNvPr id="14" name="Shape 7"/>
          <p:cNvSpPr/>
          <p:nvPr/>
        </p:nvSpPr>
        <p:spPr>
          <a:xfrm>
            <a:off x="520898" y="4533305"/>
            <a:ext cx="8102203" cy="1452920"/>
          </a:xfrm>
          <a:prstGeom prst="roundRect">
            <a:avLst>
              <a:gd name="adj" fmla="val 1537"/>
            </a:avLst>
          </a:prstGeom>
          <a:solidFill>
            <a:srgbClr val="26262B"/>
          </a:solidFill>
          <a:ln/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727" y="4682133"/>
            <a:ext cx="446484" cy="446484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92480" y="4804886"/>
            <a:ext cx="200858" cy="200858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669727" y="5277445"/>
            <a:ext cx="3033117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Accompagnement personnalisé</a:t>
            </a:r>
            <a:endParaRPr lang="en-US" sz="1450" dirty="0"/>
          </a:p>
        </p:txBody>
      </p:sp>
      <p:sp>
        <p:nvSpPr>
          <p:cNvPr id="18" name="Text 9"/>
          <p:cNvSpPr/>
          <p:nvPr/>
        </p:nvSpPr>
        <p:spPr>
          <a:xfrm>
            <a:off x="669727" y="5599271"/>
            <a:ext cx="780454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Suivi individuel de votre projet professionnel du début à la fin</a:t>
            </a:r>
            <a:endParaRPr lang="en-US" sz="1150" dirty="0"/>
          </a:p>
        </p:txBody>
      </p:sp>
      <p:sp>
        <p:nvSpPr>
          <p:cNvPr id="19" name="Shape 10"/>
          <p:cNvSpPr/>
          <p:nvPr/>
        </p:nvSpPr>
        <p:spPr>
          <a:xfrm>
            <a:off x="520898" y="6135053"/>
            <a:ext cx="8102203" cy="1452920"/>
          </a:xfrm>
          <a:prstGeom prst="roundRect">
            <a:avLst>
              <a:gd name="adj" fmla="val 1537"/>
            </a:avLst>
          </a:prstGeom>
          <a:solidFill>
            <a:srgbClr val="26262B"/>
          </a:solidFill>
          <a:ln/>
        </p:spPr>
      </p:sp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727" y="6283881"/>
            <a:ext cx="446484" cy="446484"/>
          </a:xfrm>
          <a:prstGeom prst="rect">
            <a:avLst/>
          </a:prstGeom>
        </p:spPr>
      </p:pic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92480" y="6406634"/>
            <a:ext cx="200858" cy="200858"/>
          </a:xfrm>
          <a:prstGeom prst="rect">
            <a:avLst/>
          </a:prstGeom>
        </p:spPr>
      </p:pic>
      <p:sp>
        <p:nvSpPr>
          <p:cNvPr id="22" name="Text 11"/>
          <p:cNvSpPr/>
          <p:nvPr/>
        </p:nvSpPr>
        <p:spPr>
          <a:xfrm>
            <a:off x="669727" y="6879193"/>
            <a:ext cx="1860471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Ancrage local</a:t>
            </a:r>
            <a:endParaRPr lang="en-US" sz="1450" dirty="0"/>
          </a:p>
        </p:txBody>
      </p:sp>
      <p:sp>
        <p:nvSpPr>
          <p:cNvPr id="23" name="Text 12"/>
          <p:cNvSpPr/>
          <p:nvPr/>
        </p:nvSpPr>
        <p:spPr>
          <a:xfrm>
            <a:off x="669727" y="7201019"/>
            <a:ext cx="7804547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Implantation à Cherbourg pour des opportunités au cœur de la Normandie</a:t>
            </a:r>
            <a:endParaRPr lang="en-US" sz="115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81" y="6996569"/>
            <a:ext cx="1608085" cy="113511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9310" y="1083459"/>
            <a:ext cx="99600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Les secteurs porteurs à Cherbourg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2110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Cherbourg offre des opportunités exceptionnelles dans des domaines en pleine croissance. Découvrez les secteurs qui recrutent et construisez votre carrière là où l'avenir se dessine.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328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Industrie nucléaire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819293"/>
            <a:ext cx="30480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Maintenance, sûreté, démantèlement : des métiers d'avenir dans un secteur stratégique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125278" y="4328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Naval et maritime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4125278" y="4819293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Construction navale, réparation, ingénierie maritime : l'excellence normande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456884" y="4328874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Énergies renouvelables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456884" y="5173623"/>
            <a:ext cx="304811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Éolien offshore, transition énergétique : participez à la révolution verte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10788491" y="432887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Numérique et IT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88491" y="4819293"/>
            <a:ext cx="304811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Développement, cybersécurité, data : les compétences les plus recherchées</a:t>
            </a:r>
            <a:endParaRPr lang="en-US" sz="17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81" y="6996569"/>
            <a:ext cx="1608085" cy="11351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5438" y="507563"/>
            <a:ext cx="9767054" cy="576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Votre parcours en alternance avec SKHUB</a:t>
            </a:r>
            <a:endParaRPr lang="en-US" sz="3600" dirty="0"/>
          </a:p>
        </p:txBody>
      </p:sp>
      <p:sp>
        <p:nvSpPr>
          <p:cNvPr id="6" name="Text 3"/>
          <p:cNvSpPr/>
          <p:nvPr/>
        </p:nvSpPr>
        <p:spPr>
          <a:xfrm>
            <a:off x="1382911" y="1636871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1. Orientation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382911" y="2035612"/>
            <a:ext cx="12602051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Identifiez vos talents et le métier qui vous correspond avec nos conseillers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1659493" y="2927628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2. Inscription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1659493" y="3326368"/>
            <a:ext cx="12325469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Intégrez la formation SKHUB adaptée à votre projet professionnel</a:t>
            </a:r>
            <a:endParaRPr lang="en-US" sz="1450" dirty="0"/>
          </a:p>
        </p:txBody>
      </p:sp>
      <p:sp>
        <p:nvSpPr>
          <p:cNvPr id="16" name="Text 11"/>
          <p:cNvSpPr/>
          <p:nvPr/>
        </p:nvSpPr>
        <p:spPr>
          <a:xfrm>
            <a:off x="1936075" y="4218384"/>
            <a:ext cx="278665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3. Recherche entreprise</a:t>
            </a:r>
            <a:endParaRPr lang="en-US" sz="1800" dirty="0"/>
          </a:p>
        </p:txBody>
      </p:sp>
      <p:sp>
        <p:nvSpPr>
          <p:cNvPr id="17" name="Text 12"/>
          <p:cNvSpPr/>
          <p:nvPr/>
        </p:nvSpPr>
        <p:spPr>
          <a:xfrm>
            <a:off x="1936075" y="4617125"/>
            <a:ext cx="1204888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Nous vous aidons à trouver l'entreprise partenaire idéale pour votre alternance</a:t>
            </a:r>
            <a:endParaRPr lang="en-US" sz="1450" dirty="0"/>
          </a:p>
        </p:txBody>
      </p:sp>
      <p:sp>
        <p:nvSpPr>
          <p:cNvPr id="21" name="Text 15"/>
          <p:cNvSpPr/>
          <p:nvPr/>
        </p:nvSpPr>
        <p:spPr>
          <a:xfrm>
            <a:off x="2212777" y="5509141"/>
            <a:ext cx="2305169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4. Alternance</a:t>
            </a:r>
            <a:endParaRPr lang="en-US" sz="1800" dirty="0"/>
          </a:p>
        </p:txBody>
      </p:sp>
      <p:sp>
        <p:nvSpPr>
          <p:cNvPr id="22" name="Text 16"/>
          <p:cNvSpPr/>
          <p:nvPr/>
        </p:nvSpPr>
        <p:spPr>
          <a:xfrm>
            <a:off x="2212777" y="5907881"/>
            <a:ext cx="11772186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Alternez entre formation théorique chez SKHUB et pratique en entreprise</a:t>
            </a:r>
            <a:endParaRPr lang="en-US" sz="1450" dirty="0"/>
          </a:p>
        </p:txBody>
      </p:sp>
      <p:sp>
        <p:nvSpPr>
          <p:cNvPr id="26" name="Text 19"/>
          <p:cNvSpPr/>
          <p:nvPr/>
        </p:nvSpPr>
        <p:spPr>
          <a:xfrm>
            <a:off x="1936075" y="6799898"/>
            <a:ext cx="2430304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5. Diplôme et emploi</a:t>
            </a:r>
            <a:endParaRPr lang="en-US" sz="1800" dirty="0"/>
          </a:p>
        </p:txBody>
      </p:sp>
      <p:sp>
        <p:nvSpPr>
          <p:cNvPr id="27" name="Text 20"/>
          <p:cNvSpPr/>
          <p:nvPr/>
        </p:nvSpPr>
        <p:spPr>
          <a:xfrm>
            <a:off x="1936075" y="7198638"/>
            <a:ext cx="1204888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Obtenez votre diplôme et souvent une proposition d'embauche de votre entreprise</a:t>
            </a:r>
            <a:endParaRPr lang="en-US" sz="145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81" y="6996569"/>
            <a:ext cx="1608085" cy="11351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8770" y="501848"/>
            <a:ext cx="9935289" cy="570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Les aides financières pour votre alternance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638770" y="1510070"/>
            <a:ext cx="7833598" cy="583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L'alternance, c'est aussi des avantages financiers concrets pour faciliter votre formation et votre installation.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638770" y="2299216"/>
            <a:ext cx="7833598" cy="1170027"/>
          </a:xfrm>
          <a:prstGeom prst="roundRect">
            <a:avLst>
              <a:gd name="adj" fmla="val 9378"/>
            </a:avLst>
          </a:prstGeom>
          <a:solidFill>
            <a:srgbClr val="07070C"/>
          </a:solidFill>
          <a:ln w="22860">
            <a:solidFill>
              <a:srgbClr val="3F3F44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0" y="2299216"/>
            <a:ext cx="91440" cy="117002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12614" y="2504480"/>
            <a:ext cx="228147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Salaire mensuel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12614" y="2972038"/>
            <a:ext cx="735449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De 27% à 100% du SMIC selon votre âge et votre niveau d'études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38770" y="3651647"/>
            <a:ext cx="7833598" cy="1170027"/>
          </a:xfrm>
          <a:prstGeom prst="roundRect">
            <a:avLst>
              <a:gd name="adj" fmla="val 9378"/>
            </a:avLst>
          </a:prstGeom>
          <a:solidFill>
            <a:srgbClr val="07070C"/>
          </a:solidFill>
          <a:ln w="22860">
            <a:solidFill>
              <a:srgbClr val="3F3F44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0" y="3651647"/>
            <a:ext cx="91440" cy="117002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912614" y="3856911"/>
            <a:ext cx="228147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Aide au logement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912614" y="4324469"/>
            <a:ext cx="735449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APL et aide Mobili-jeune jusqu'à 100€/mois pour réduire votre loyer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638770" y="5004078"/>
            <a:ext cx="7833598" cy="1170027"/>
          </a:xfrm>
          <a:prstGeom prst="roundRect">
            <a:avLst>
              <a:gd name="adj" fmla="val 9378"/>
            </a:avLst>
          </a:prstGeom>
          <a:solidFill>
            <a:srgbClr val="07070C"/>
          </a:solidFill>
          <a:ln w="22860">
            <a:solidFill>
              <a:srgbClr val="3F3F44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0" y="5004078"/>
            <a:ext cx="91440" cy="117002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12614" y="5209342"/>
            <a:ext cx="228147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Aide au permis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912614" y="5676900"/>
            <a:ext cx="735449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Jusqu'à 500€ pour financer votre permis de conduire</a:t>
            </a:r>
            <a:endParaRPr lang="en-US" sz="1400" dirty="0"/>
          </a:p>
        </p:txBody>
      </p:sp>
      <p:sp>
        <p:nvSpPr>
          <p:cNvPr id="16" name="Shape 11"/>
          <p:cNvSpPr/>
          <p:nvPr/>
        </p:nvSpPr>
        <p:spPr>
          <a:xfrm>
            <a:off x="638770" y="6356509"/>
            <a:ext cx="7833598" cy="1170027"/>
          </a:xfrm>
          <a:prstGeom prst="roundRect">
            <a:avLst>
              <a:gd name="adj" fmla="val 9378"/>
            </a:avLst>
          </a:prstGeom>
          <a:solidFill>
            <a:srgbClr val="07070C"/>
          </a:solidFill>
          <a:ln w="22860">
            <a:solidFill>
              <a:srgbClr val="3F3F44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0" y="6356509"/>
            <a:ext cx="91440" cy="1170027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12614" y="6561772"/>
            <a:ext cx="2281476" cy="285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Carte étudiante</a:t>
            </a:r>
            <a:endParaRPr lang="en-US" sz="1750" dirty="0"/>
          </a:p>
        </p:txBody>
      </p:sp>
      <p:sp>
        <p:nvSpPr>
          <p:cNvPr id="19" name="Text 13"/>
          <p:cNvSpPr/>
          <p:nvPr/>
        </p:nvSpPr>
        <p:spPr>
          <a:xfrm>
            <a:off x="912614" y="7029331"/>
            <a:ext cx="7354491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Réductions et avantages dans de nombreux commerces et services</a:t>
            </a:r>
            <a:endParaRPr lang="en-US" sz="14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282" y="1551146"/>
            <a:ext cx="5073968" cy="50739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81" y="6996569"/>
            <a:ext cx="1608085" cy="11351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1732" y="593527"/>
            <a:ext cx="5395793" cy="674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Prêt à vous lancer ?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6241732" y="1591747"/>
            <a:ext cx="7633335" cy="1035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Rejoignez SKHUB Cherbourg et transformez votre avenir dès aujourd'hui. Notre équipe vous accompagne à chaque étape pour faire de votre alternance une véritable réussite professionnelle.</a:t>
            </a:r>
            <a:endParaRPr lang="en-US" sz="16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32" y="2870359"/>
            <a:ext cx="1079063" cy="158865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36537" y="3086100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Portes ouvertes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7536537" y="3552706"/>
            <a:ext cx="6338530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Visitez nos locaux et rencontrez nos équipes tous les premiers mercredis du mois</a:t>
            </a: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732" y="4459010"/>
            <a:ext cx="1079063" cy="158865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36537" y="4674751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Prenez contact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7536537" y="5141357"/>
            <a:ext cx="6338530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Appelez-nous ou remplissez notre formulaire en ligne pour un entretien personnalisé</a:t>
            </a:r>
            <a:endParaRPr lang="en-US" sz="16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732" y="6047661"/>
            <a:ext cx="1079063" cy="158865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536537" y="6263402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0D6DE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Lancez votre projet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7536537" y="6730008"/>
            <a:ext cx="6338530" cy="690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Démarrez votre parcours en alternance et construisez le métier de vos rêves</a:t>
            </a:r>
            <a:endParaRPr lang="en-US" sz="16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81" y="7073461"/>
            <a:ext cx="1608085" cy="10582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18699"/>
            <a:ext cx="7556421" cy="2754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6600" dirty="0">
                <a:solidFill>
                  <a:srgbClr val="97B8FF"/>
                </a:solidFill>
                <a:latin typeface="Sora Medium" pitchFamily="34" charset="0"/>
                <a:ea typeface="Sora Medium" pitchFamily="34" charset="-122"/>
                <a:cs typeface="Sora Medium" pitchFamily="34" charset="-120"/>
              </a:rPr>
              <a:t>Votre avenir commence ici</a:t>
            </a:r>
            <a:endParaRPr lang="en-US" sz="6600" dirty="0"/>
          </a:p>
        </p:txBody>
      </p:sp>
      <p:sp>
        <p:nvSpPr>
          <p:cNvPr id="4" name="Text 1"/>
          <p:cNvSpPr/>
          <p:nvPr/>
        </p:nvSpPr>
        <p:spPr>
          <a:xfrm>
            <a:off x="6280190" y="48971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02 55 99 25 36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89" y="550969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nousonterepond@skhub.fr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88" y="620261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0D6DE"/>
                </a:solidFill>
                <a:latin typeface="Noto Sans TC" pitchFamily="34" charset="0"/>
                <a:ea typeface="Noto Sans TC" pitchFamily="34" charset="-122"/>
                <a:cs typeface="Noto Sans TC" pitchFamily="34" charset="-120"/>
              </a:rPr>
              <a:t>363 rue pierre Brossolette, 1er étage, 50110 Cherbourg-en-cotentin</a:t>
            </a:r>
            <a:endParaRPr lang="en-US" sz="17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681" y="6996569"/>
            <a:ext cx="1608085" cy="11351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541</Words>
  <Application>Microsoft Office PowerPoint</Application>
  <PresentationFormat>Custom</PresentationFormat>
  <Paragraphs>72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Noto Sans TC</vt:lpstr>
      <vt:lpstr>Arial</vt:lpstr>
      <vt:lpstr>Sora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Microsoft account</cp:lastModifiedBy>
  <cp:revision>2</cp:revision>
  <dcterms:created xsi:type="dcterms:W3CDTF">2025-11-12T09:26:33Z</dcterms:created>
  <dcterms:modified xsi:type="dcterms:W3CDTF">2025-11-12T09:31:05Z</dcterms:modified>
</cp:coreProperties>
</file>