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Now Bold" charset="1" panose="00000800000000000000"/>
      <p:regular r:id="rId11"/>
    </p:embeddedFont>
    <p:embeddedFont>
      <p:font typeface="Now Light" charset="1" panose="00000400000000000000"/>
      <p:regular r:id="rId12"/>
    </p:embeddedFont>
    <p:embeddedFont>
      <p:font typeface="Canva Sans Bold" charset="1" panose="020B0803030501040103"/>
      <p:regular r:id="rId13"/>
    </p:embeddedFont>
    <p:embeddedFont>
      <p:font typeface="Canva Sans" charset="1" panose="020B0503030501040103"/>
      <p:regular r:id="rId14"/>
    </p:embeddedFont>
    <p:embeddedFont>
      <p:font typeface="Now Heavy" charset="1" panose="00000A00000000000000"/>
      <p:regular r:id="rId15"/>
    </p:embeddedFont>
    <p:embeddedFont>
      <p:font typeface="Montserrat Classic Bold" charset="1" panose="000008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https://jenclarkdesign.com.au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https://jenclarkdesign.com.au/services-fees/branding-services/" TargetMode="External" Type="http://schemas.openxmlformats.org/officeDocument/2006/relationships/hyperlink"/><Relationship Id="rId5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https://jenclarkdesign.com.au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4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435742"/>
            <a:ext cx="5693972" cy="8229600"/>
          </a:xfrm>
          <a:custGeom>
            <a:avLst/>
            <a:gdLst/>
            <a:ahLst/>
            <a:cxnLst/>
            <a:rect r="r" b="b" t="t" l="l"/>
            <a:pathLst>
              <a:path h="8229600" w="5693972">
                <a:moveTo>
                  <a:pt x="0" y="0"/>
                </a:moveTo>
                <a:lnTo>
                  <a:pt x="5693972" y="0"/>
                </a:lnTo>
                <a:lnTo>
                  <a:pt x="56939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00" t="0" r="-190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1022" y="437229"/>
            <a:ext cx="2210566" cy="781637"/>
          </a:xfrm>
          <a:custGeom>
            <a:avLst/>
            <a:gdLst/>
            <a:ahLst/>
            <a:cxnLst/>
            <a:rect r="r" b="b" t="t" l="l"/>
            <a:pathLst>
              <a:path h="781637" w="2210566">
                <a:moveTo>
                  <a:pt x="0" y="0"/>
                </a:moveTo>
                <a:lnTo>
                  <a:pt x="2210566" y="0"/>
                </a:lnTo>
                <a:lnTo>
                  <a:pt x="2210566" y="781637"/>
                </a:lnTo>
                <a:lnTo>
                  <a:pt x="0" y="7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4234568" y="5828645"/>
            <a:ext cx="556206" cy="8229600"/>
          </a:xfrm>
          <a:custGeom>
            <a:avLst/>
            <a:gdLst/>
            <a:ahLst/>
            <a:cxnLst/>
            <a:rect r="r" b="b" t="t" l="l"/>
            <a:pathLst>
              <a:path h="8229600" w="556206">
                <a:moveTo>
                  <a:pt x="0" y="0"/>
                </a:moveTo>
                <a:lnTo>
                  <a:pt x="556206" y="0"/>
                </a:lnTo>
                <a:lnTo>
                  <a:pt x="556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7079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681409" y="9665342"/>
            <a:ext cx="7606591" cy="1460754"/>
          </a:xfrm>
          <a:custGeom>
            <a:avLst/>
            <a:gdLst/>
            <a:ahLst/>
            <a:cxnLst/>
            <a:rect r="r" b="b" t="t" l="l"/>
            <a:pathLst>
              <a:path h="1460754" w="7606591">
                <a:moveTo>
                  <a:pt x="0" y="0"/>
                </a:moveTo>
                <a:lnTo>
                  <a:pt x="7606591" y="0"/>
                </a:lnTo>
                <a:lnTo>
                  <a:pt x="7606591" y="1460754"/>
                </a:lnTo>
                <a:lnTo>
                  <a:pt x="0" y="14607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13375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70295" y="885825"/>
            <a:ext cx="7455153" cy="3813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309"/>
              </a:lnSpc>
            </a:pPr>
            <a:r>
              <a:rPr lang="en-US" b="true" sz="7364" spc="736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MELBOURNE BRANDING AGENCY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70295" y="5304168"/>
            <a:ext cx="9235632" cy="2945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7"/>
              </a:lnSpc>
            </a:pPr>
            <a:r>
              <a:rPr lang="en-US" b="true" sz="3397" spc="67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  <a:hlinkClick r:id="rId6" tooltip="https://jenclarkdesign.com.au"/>
              </a:rPr>
              <a:t>Jen Clark Design </a:t>
            </a:r>
            <a:r>
              <a:rPr lang="en-US" sz="3397" spc="67">
                <a:solidFill>
                  <a:srgbClr val="FFFFFF"/>
                </a:solidFill>
                <a:latin typeface="Now Light"/>
                <a:ea typeface="Now Light"/>
                <a:cs typeface="Now Light"/>
                <a:sym typeface="Now Light"/>
              </a:rPr>
              <a:t>is a leading creative studio specialising in brand strategy, visual identity, and digital design. With a strong focus on helping businesses build meaningful and memorable brands.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4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97002"/>
            <a:ext cx="3991190" cy="8589998"/>
          </a:xfrm>
          <a:custGeom>
            <a:avLst/>
            <a:gdLst/>
            <a:ahLst/>
            <a:cxnLst/>
            <a:rect r="r" b="b" t="t" l="l"/>
            <a:pathLst>
              <a:path h="8589998" w="3991190">
                <a:moveTo>
                  <a:pt x="0" y="0"/>
                </a:moveTo>
                <a:lnTo>
                  <a:pt x="3991190" y="0"/>
                </a:lnTo>
                <a:lnTo>
                  <a:pt x="3991190" y="8589998"/>
                </a:lnTo>
                <a:lnTo>
                  <a:pt x="0" y="8589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284" t="0" r="-2728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08545" y="8091010"/>
            <a:ext cx="8527463" cy="3466452"/>
          </a:xfrm>
          <a:custGeom>
            <a:avLst/>
            <a:gdLst/>
            <a:ahLst/>
            <a:cxnLst/>
            <a:rect r="r" b="b" t="t" l="l"/>
            <a:pathLst>
              <a:path h="3466452" w="8527463">
                <a:moveTo>
                  <a:pt x="0" y="0"/>
                </a:moveTo>
                <a:lnTo>
                  <a:pt x="8527463" y="0"/>
                </a:lnTo>
                <a:lnTo>
                  <a:pt x="8527463" y="3466452"/>
                </a:lnTo>
                <a:lnTo>
                  <a:pt x="0" y="3466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4921" r="0" b="-3928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09074" y="2006272"/>
            <a:ext cx="79687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Who</a:t>
            </a:r>
            <a:r>
              <a:rPr lang="en-US" b="true" sz="519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is Jen Clark Design?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09074" y="3711970"/>
            <a:ext cx="13102972" cy="3946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32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Jen Clark Design is an independent, female-led branding and web design studio based in Melbourne, </a:t>
            </a:r>
            <a:r>
              <a:rPr lang="en-US" sz="321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Australia. With a strong emphasis on thoughtful design and strategic clarity, the agency specializes in working with startups, small businesses, social enterprises, and not-for-profits that are looking for branding with purpose.</a:t>
            </a:r>
          </a:p>
          <a:p>
            <a:pPr algn="l">
              <a:lnSpc>
                <a:spcPts val="4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91022" y="437229"/>
            <a:ext cx="2210566" cy="781637"/>
          </a:xfrm>
          <a:custGeom>
            <a:avLst/>
            <a:gdLst/>
            <a:ahLst/>
            <a:cxnLst/>
            <a:rect r="r" b="b" t="t" l="l"/>
            <a:pathLst>
              <a:path h="781637" w="2210566">
                <a:moveTo>
                  <a:pt x="0" y="0"/>
                </a:moveTo>
                <a:lnTo>
                  <a:pt x="2210566" y="0"/>
                </a:lnTo>
                <a:lnTo>
                  <a:pt x="2210566" y="781637"/>
                </a:lnTo>
                <a:lnTo>
                  <a:pt x="0" y="78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4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361" y="1783557"/>
            <a:ext cx="2404227" cy="8503443"/>
          </a:xfrm>
          <a:custGeom>
            <a:avLst/>
            <a:gdLst/>
            <a:ahLst/>
            <a:cxnLst/>
            <a:rect r="r" b="b" t="t" l="l"/>
            <a:pathLst>
              <a:path h="8503443" w="2404227">
                <a:moveTo>
                  <a:pt x="0" y="0"/>
                </a:moveTo>
                <a:lnTo>
                  <a:pt x="2404227" y="0"/>
                </a:lnTo>
                <a:lnTo>
                  <a:pt x="2404227" y="8503443"/>
                </a:lnTo>
                <a:lnTo>
                  <a:pt x="0" y="85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932" t="0" r="-6793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62442" y="1783557"/>
            <a:ext cx="8691151" cy="4410704"/>
          </a:xfrm>
          <a:custGeom>
            <a:avLst/>
            <a:gdLst/>
            <a:ahLst/>
            <a:cxnLst/>
            <a:rect r="r" b="b" t="t" l="l"/>
            <a:pathLst>
              <a:path h="4410704" w="8691151">
                <a:moveTo>
                  <a:pt x="0" y="0"/>
                </a:moveTo>
                <a:lnTo>
                  <a:pt x="8691151" y="0"/>
                </a:lnTo>
                <a:lnTo>
                  <a:pt x="8691151" y="4410704"/>
                </a:lnTo>
                <a:lnTo>
                  <a:pt x="0" y="4410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71" r="0" b="-197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903526" y="1783557"/>
            <a:ext cx="6240474" cy="3867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</a:rPr>
              <a:t>WHAT SETS THIS </a:t>
            </a:r>
            <a:r>
              <a:rPr lang="en-US" b="true" sz="4200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  <a:hlinkClick r:id="rId4" tooltip="https://jenclarkdesign.com.au/services-fees/branding-services/"/>
              </a:rPr>
              <a:t>MELBOURNE BRANDING AGENCY</a:t>
            </a:r>
            <a:r>
              <a:rPr lang="en-US" sz="4200" b="true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</a:rPr>
              <a:t> APART?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91022" y="437229"/>
            <a:ext cx="2210566" cy="781637"/>
          </a:xfrm>
          <a:custGeom>
            <a:avLst/>
            <a:gdLst/>
            <a:ahLst/>
            <a:cxnLst/>
            <a:rect r="r" b="b" t="t" l="l"/>
            <a:pathLst>
              <a:path h="781637" w="2210566">
                <a:moveTo>
                  <a:pt x="0" y="0"/>
                </a:moveTo>
                <a:lnTo>
                  <a:pt x="2210566" y="0"/>
                </a:lnTo>
                <a:lnTo>
                  <a:pt x="2210566" y="781637"/>
                </a:lnTo>
                <a:lnTo>
                  <a:pt x="0" y="781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01588" y="4916979"/>
            <a:ext cx="7660854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Strategy-Driven Design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Hum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an-Centered Process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Website Design &amp; Development 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cal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App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ro</a:t>
            </a: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ach</a:t>
            </a:r>
          </a:p>
          <a:p>
            <a:pPr algn="just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903526" y="7830994"/>
            <a:ext cx="16230600" cy="1144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38"/>
              </a:lnSpc>
            </a:pPr>
            <a:r>
              <a:rPr lang="en-US" sz="331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Wh</a:t>
            </a:r>
            <a:r>
              <a:rPr lang="en-US" sz="331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at truly sets this Melbourne branding agency apart is its unique blend of strategic thinking, design excellence, and values-driven collaboration.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4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5211" y="0"/>
            <a:ext cx="6796326" cy="10287000"/>
          </a:xfrm>
          <a:custGeom>
            <a:avLst/>
            <a:gdLst/>
            <a:ahLst/>
            <a:cxnLst/>
            <a:rect r="r" b="b" t="t" l="l"/>
            <a:pathLst>
              <a:path h="10287000" w="6796326">
                <a:moveTo>
                  <a:pt x="0" y="0"/>
                </a:moveTo>
                <a:lnTo>
                  <a:pt x="6796325" y="0"/>
                </a:lnTo>
                <a:lnTo>
                  <a:pt x="67963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34" t="0" r="-111223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747027" y="1028700"/>
            <a:ext cx="2473596" cy="1877030"/>
            <a:chOff x="0" y="0"/>
            <a:chExt cx="2107241" cy="15990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07241" cy="1599030"/>
            </a:xfrm>
            <a:custGeom>
              <a:avLst/>
              <a:gdLst/>
              <a:ahLst/>
              <a:cxnLst/>
              <a:rect r="r" b="b" t="t" l="l"/>
              <a:pathLst>
                <a:path h="1599030" w="2107241">
                  <a:moveTo>
                    <a:pt x="0" y="0"/>
                  </a:moveTo>
                  <a:lnTo>
                    <a:pt x="2107241" y="0"/>
                  </a:lnTo>
                  <a:lnTo>
                    <a:pt x="2107241" y="1599030"/>
                  </a:lnTo>
                  <a:lnTo>
                    <a:pt x="0" y="1599030"/>
                  </a:ln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-10800000">
            <a:off x="16378446" y="8936496"/>
            <a:ext cx="135058" cy="212234"/>
          </a:xfrm>
          <a:custGeom>
            <a:avLst/>
            <a:gdLst/>
            <a:ahLst/>
            <a:cxnLst/>
            <a:rect r="r" b="b" t="t" l="l"/>
            <a:pathLst>
              <a:path h="212234" w="135058">
                <a:moveTo>
                  <a:pt x="135058" y="0"/>
                </a:moveTo>
                <a:lnTo>
                  <a:pt x="0" y="0"/>
                </a:lnTo>
                <a:lnTo>
                  <a:pt x="0" y="212234"/>
                </a:lnTo>
                <a:lnTo>
                  <a:pt x="135058" y="212234"/>
                </a:lnTo>
                <a:lnTo>
                  <a:pt x="1350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626442" y="637882"/>
            <a:ext cx="2210566" cy="781637"/>
          </a:xfrm>
          <a:custGeom>
            <a:avLst/>
            <a:gdLst/>
            <a:ahLst/>
            <a:cxnLst/>
            <a:rect r="r" b="b" t="t" l="l"/>
            <a:pathLst>
              <a:path h="781637" w="2210566">
                <a:moveTo>
                  <a:pt x="0" y="0"/>
                </a:moveTo>
                <a:lnTo>
                  <a:pt x="2210566" y="0"/>
                </a:lnTo>
                <a:lnTo>
                  <a:pt x="2210566" y="781636"/>
                </a:lnTo>
                <a:lnTo>
                  <a:pt x="0" y="781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79987" y="6904669"/>
            <a:ext cx="934081" cy="966707"/>
          </a:xfrm>
          <a:custGeom>
            <a:avLst/>
            <a:gdLst/>
            <a:ahLst/>
            <a:cxnLst/>
            <a:rect r="r" b="b" t="t" l="l"/>
            <a:pathLst>
              <a:path h="966707" w="934081">
                <a:moveTo>
                  <a:pt x="0" y="0"/>
                </a:moveTo>
                <a:lnTo>
                  <a:pt x="934081" y="0"/>
                </a:lnTo>
                <a:lnTo>
                  <a:pt x="934081" y="966708"/>
                </a:lnTo>
                <a:lnTo>
                  <a:pt x="0" y="966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32177" y="6820376"/>
            <a:ext cx="1018156" cy="1051000"/>
          </a:xfrm>
          <a:custGeom>
            <a:avLst/>
            <a:gdLst/>
            <a:ahLst/>
            <a:cxnLst/>
            <a:rect r="r" b="b" t="t" l="l"/>
            <a:pathLst>
              <a:path h="1051000" w="1018156">
                <a:moveTo>
                  <a:pt x="0" y="0"/>
                </a:moveTo>
                <a:lnTo>
                  <a:pt x="1018157" y="0"/>
                </a:lnTo>
                <a:lnTo>
                  <a:pt x="1018157" y="1051001"/>
                </a:lnTo>
                <a:lnTo>
                  <a:pt x="0" y="10510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350858" y="923925"/>
            <a:ext cx="3219165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Contact</a:t>
            </a:r>
          </a:p>
          <a:p>
            <a:pPr algn="l">
              <a:lnSpc>
                <a:spcPts val="7000"/>
              </a:lnSpc>
            </a:pPr>
            <a:r>
              <a:rPr lang="en-US" sz="5000" b="true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Details.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690024" y="3548488"/>
            <a:ext cx="10375999" cy="303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3066" indent="-406533" lvl="1">
              <a:lnSpc>
                <a:spcPts val="6100"/>
              </a:lnSpc>
              <a:buFont typeface="Arial"/>
              <a:buChar char="•"/>
            </a:pPr>
            <a:r>
              <a:rPr lang="en-US" b="true" sz="376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Website - </a:t>
            </a:r>
            <a:r>
              <a:rPr lang="en-US" b="true" sz="376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8" tooltip="https://jenclarkdesign.com.au"/>
              </a:rPr>
              <a:t>https://jenclarkdesign.com.au/</a:t>
            </a:r>
            <a:r>
              <a:rPr lang="en-US" b="true" sz="376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l" marL="813066" indent="-406533" lvl="1">
              <a:lnSpc>
                <a:spcPts val="6100"/>
              </a:lnSpc>
              <a:buFont typeface="Arial"/>
              <a:buChar char="•"/>
            </a:pPr>
            <a:r>
              <a:rPr lang="en-US" b="true" sz="376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Contact No. - 0409 971 124</a:t>
            </a:r>
          </a:p>
          <a:p>
            <a:pPr algn="l" marL="813066" indent="-406533" lvl="1">
              <a:lnSpc>
                <a:spcPts val="6100"/>
              </a:lnSpc>
              <a:buFont typeface="Arial"/>
              <a:buChar char="•"/>
            </a:pPr>
            <a:r>
              <a:rPr lang="en-US" b="true" sz="3765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Country -Australia</a:t>
            </a:r>
          </a:p>
          <a:p>
            <a:pPr algn="l">
              <a:lnSpc>
                <a:spcPts val="61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4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36817" y="1840021"/>
            <a:ext cx="7996114" cy="6606958"/>
          </a:xfrm>
          <a:custGeom>
            <a:avLst/>
            <a:gdLst/>
            <a:ahLst/>
            <a:cxnLst/>
            <a:rect r="r" b="b" t="t" l="l"/>
            <a:pathLst>
              <a:path h="6606958" w="7996114">
                <a:moveTo>
                  <a:pt x="0" y="0"/>
                </a:moveTo>
                <a:lnTo>
                  <a:pt x="7996113" y="0"/>
                </a:lnTo>
                <a:lnTo>
                  <a:pt x="7996113" y="6606958"/>
                </a:lnTo>
                <a:lnTo>
                  <a:pt x="0" y="660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1022" y="437229"/>
            <a:ext cx="2210566" cy="781637"/>
          </a:xfrm>
          <a:custGeom>
            <a:avLst/>
            <a:gdLst/>
            <a:ahLst/>
            <a:cxnLst/>
            <a:rect r="r" b="b" t="t" l="l"/>
            <a:pathLst>
              <a:path h="781637" w="2210566">
                <a:moveTo>
                  <a:pt x="0" y="0"/>
                </a:moveTo>
                <a:lnTo>
                  <a:pt x="2210566" y="0"/>
                </a:lnTo>
                <a:lnTo>
                  <a:pt x="2210566" y="781637"/>
                </a:lnTo>
                <a:lnTo>
                  <a:pt x="0" y="78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DAGmjs7nzFk</dc:identifier>
  <dcterms:modified xsi:type="dcterms:W3CDTF">2011-08-01T06:04:30Z</dcterms:modified>
  <cp:revision>1</cp:revision>
  <dc:title>Melbourne Branding Agency</dc:title>
</cp:coreProperties>
</file>