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962E"/>
    <a:srgbClr val="D4AF37"/>
    <a:srgbClr val="ECBC0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B1FD8-0943-4576-BBAE-207624C63FFB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56A9C-9629-4856-9AB9-4454FCAE49D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124200" y="6488668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066800" y="6096000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6800" y="5574268"/>
            <a:ext cx="2297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sales@globalware.net</a:t>
            </a:r>
            <a:endParaRPr lang="en-US" b="1" dirty="0">
              <a:solidFill>
                <a:srgbClr val="C8962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66800" y="5029200"/>
            <a:ext cx="1757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+91 9211791116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304800"/>
            <a:ext cx="42672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8962E"/>
                </a:solidFill>
                <a:latin typeface="Baskerville Old Face" pitchFamily="18" charset="0"/>
              </a:rPr>
              <a:t>BEYOND GIFTS:</a:t>
            </a:r>
            <a:br>
              <a:rPr lang="en-US" b="1" dirty="0" smtClean="0">
                <a:solidFill>
                  <a:srgbClr val="C8962E"/>
                </a:solidFill>
                <a:latin typeface="Baskerville Old Face" pitchFamily="18" charset="0"/>
              </a:rPr>
            </a:br>
            <a:endParaRPr lang="en-US" b="1" dirty="0">
              <a:solidFill>
                <a:srgbClr val="C8962E"/>
              </a:solidFill>
              <a:latin typeface="Baskerville Old Face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4495801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724400" y="990600"/>
            <a:ext cx="32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BUILDING </a:t>
            </a:r>
            <a:br>
              <a:rPr lang="en-US" sz="3600" b="1" dirty="0" smtClean="0"/>
            </a:br>
            <a:r>
              <a:rPr lang="en-US" sz="3600" b="1" dirty="0" smtClean="0"/>
              <a:t>BUSINESS</a:t>
            </a:r>
          </a:p>
          <a:p>
            <a:r>
              <a:rPr lang="en-US" sz="3600" b="1" dirty="0" smtClean="0"/>
              <a:t>RELATIONSHIPS</a:t>
            </a:r>
            <a:endParaRPr lang="en-US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4724400" y="3124200"/>
            <a:ext cx="4343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thoughtful corporate gift is more than a gesture—it reflects appreciation, builds trust, strengthens partnerships, and leaves a lasting impression on clients, employees, and business associates.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724400" y="4724400"/>
            <a:ext cx="441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Build meaningful connections, strengthen business partnerships, and create lasting impressions through thoughtful corporate gifting.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276600" y="6412468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429000" y="6488668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8809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429000" y="6488668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352800" y="6488668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352800" y="6564868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200400" y="6488668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352800" y="6488668"/>
            <a:ext cx="2472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8962E"/>
                </a:solidFill>
              </a:rPr>
              <a:t>https://globalware.net/</a:t>
            </a:r>
            <a:endParaRPr lang="en-US" b="1" dirty="0">
              <a:solidFill>
                <a:srgbClr val="C8962E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93</Words>
  <Application>Microsoft Office PowerPoint</Application>
  <PresentationFormat>On-screen Show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BEYOND GIFTS: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8</cp:revision>
  <dcterms:created xsi:type="dcterms:W3CDTF">2026-07-18T09:54:03Z</dcterms:created>
  <dcterms:modified xsi:type="dcterms:W3CDTF">2026-07-18T11:08:30Z</dcterms:modified>
</cp:coreProperties>
</file>