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9753600" cy="7315200"/>
  <p:notesSz cx="6858000" cy="9144000"/>
  <p:embeddedFontLst>
    <p:embeddedFont>
      <p:font typeface="Playfair Display" charset="1" panose="00000500000000000000"/>
      <p:regular r:id="rId10"/>
    </p:embeddedFont>
    <p:embeddedFont>
      <p:font typeface="Playfair Display Bold" charset="1" panose="000008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https://www.eventexperience.com/2025/08/28/csr-programs-seattle-experiential-corporate-events/" TargetMode="External" Type="http://schemas.openxmlformats.org/officeDocument/2006/relationships/hyperlink"/><Relationship Id="rId4" Target="https://www.eventexperience.com/2025/08/28/csr-programs-seattle-experiential-corporate-events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eventexperience.com" TargetMode="External" Type="http://schemas.openxmlformats.org/officeDocument/2006/relationships/hyperlink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https://eventexperience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753600" cy="7315200"/>
          </a:xfrm>
          <a:prstGeom prst="rect">
            <a:avLst/>
          </a:prstGeom>
          <a:solidFill>
            <a:srgbClr val="73867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0493" y="2916555"/>
            <a:ext cx="4090721" cy="3667125"/>
            <a:chOff x="0" y="0"/>
            <a:chExt cx="891225" cy="7989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1225" cy="798938"/>
            </a:xfrm>
            <a:custGeom>
              <a:avLst/>
              <a:gdLst/>
              <a:ahLst/>
              <a:cxnLst/>
              <a:rect r="r" b="b" t="t" l="l"/>
              <a:pathLst>
                <a:path h="798938" w="891225">
                  <a:moveTo>
                    <a:pt x="30281" y="0"/>
                  </a:moveTo>
                  <a:lnTo>
                    <a:pt x="860944" y="0"/>
                  </a:lnTo>
                  <a:cubicBezTo>
                    <a:pt x="868975" y="0"/>
                    <a:pt x="876677" y="3190"/>
                    <a:pt x="882356" y="8869"/>
                  </a:cubicBezTo>
                  <a:cubicBezTo>
                    <a:pt x="888034" y="14548"/>
                    <a:pt x="891225" y="22250"/>
                    <a:pt x="891225" y="30281"/>
                  </a:cubicBezTo>
                  <a:lnTo>
                    <a:pt x="891225" y="768657"/>
                  </a:lnTo>
                  <a:cubicBezTo>
                    <a:pt x="891225" y="776688"/>
                    <a:pt x="888034" y="784390"/>
                    <a:pt x="882356" y="790069"/>
                  </a:cubicBezTo>
                  <a:cubicBezTo>
                    <a:pt x="876677" y="795748"/>
                    <a:pt x="868975" y="798938"/>
                    <a:pt x="860944" y="798938"/>
                  </a:cubicBezTo>
                  <a:lnTo>
                    <a:pt x="30281" y="798938"/>
                  </a:lnTo>
                  <a:cubicBezTo>
                    <a:pt x="22250" y="798938"/>
                    <a:pt x="14548" y="795748"/>
                    <a:pt x="8869" y="790069"/>
                  </a:cubicBezTo>
                  <a:cubicBezTo>
                    <a:pt x="3190" y="784390"/>
                    <a:pt x="0" y="776688"/>
                    <a:pt x="0" y="768657"/>
                  </a:cubicBezTo>
                  <a:lnTo>
                    <a:pt x="0" y="30281"/>
                  </a:lnTo>
                  <a:cubicBezTo>
                    <a:pt x="0" y="22250"/>
                    <a:pt x="3190" y="14548"/>
                    <a:pt x="8869" y="8869"/>
                  </a:cubicBezTo>
                  <a:cubicBezTo>
                    <a:pt x="14548" y="3190"/>
                    <a:pt x="22250" y="0"/>
                    <a:pt x="30281" y="0"/>
                  </a:cubicBezTo>
                  <a:close/>
                </a:path>
              </a:pathLst>
            </a:custGeom>
            <a:blipFill>
              <a:blip r:embed="rId2"/>
              <a:stretch>
                <a:fillRect l="-17356" t="0" r="-17356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4198790" y="2916555"/>
            <a:ext cx="5542387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Make a lasting impact with </a:t>
            </a:r>
            <a:r>
              <a:rPr lang="en-US" b="true" sz="3499" u="sng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  <a:hlinkClick r:id="rId3" tooltip="https://www.eventexperience.com/2025/08/28/csr-programs-seattle-experiential-corporate-events/"/>
              </a:rPr>
              <a:t>CSR programs in </a:t>
            </a:r>
            <a:r>
              <a:rPr lang="en-US" b="true" sz="3499" u="sng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  <a:hlinkClick r:id="rId4" tooltip="https://www.eventexperience.com/2025/08/28/csr-programs-seattle-experiential-corporate-events/"/>
              </a:rPr>
              <a:t>Seattle</a:t>
            </a:r>
            <a:r>
              <a:rPr lang="en-US" sz="3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creating meaningful corporate initiatives that inspire your team, support the community, &amp; boost your brand.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36976"/>
            <a:ext cx="9753600" cy="215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7699" b="true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CSR Programs Seattle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753600" cy="7315200"/>
          </a:xfrm>
          <a:prstGeom prst="rect">
            <a:avLst/>
          </a:prstGeom>
          <a:solidFill>
            <a:srgbClr val="73867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0493" y="2916555"/>
            <a:ext cx="4090721" cy="3667125"/>
            <a:chOff x="0" y="0"/>
            <a:chExt cx="891225" cy="7989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1225" cy="798938"/>
            </a:xfrm>
            <a:custGeom>
              <a:avLst/>
              <a:gdLst/>
              <a:ahLst/>
              <a:cxnLst/>
              <a:rect r="r" b="b" t="t" l="l"/>
              <a:pathLst>
                <a:path h="798938" w="891225">
                  <a:moveTo>
                    <a:pt x="30281" y="0"/>
                  </a:moveTo>
                  <a:lnTo>
                    <a:pt x="860944" y="0"/>
                  </a:lnTo>
                  <a:cubicBezTo>
                    <a:pt x="868975" y="0"/>
                    <a:pt x="876677" y="3190"/>
                    <a:pt x="882356" y="8869"/>
                  </a:cubicBezTo>
                  <a:cubicBezTo>
                    <a:pt x="888034" y="14548"/>
                    <a:pt x="891225" y="22250"/>
                    <a:pt x="891225" y="30281"/>
                  </a:cubicBezTo>
                  <a:lnTo>
                    <a:pt x="891225" y="768657"/>
                  </a:lnTo>
                  <a:cubicBezTo>
                    <a:pt x="891225" y="776688"/>
                    <a:pt x="888034" y="784390"/>
                    <a:pt x="882356" y="790069"/>
                  </a:cubicBezTo>
                  <a:cubicBezTo>
                    <a:pt x="876677" y="795748"/>
                    <a:pt x="868975" y="798938"/>
                    <a:pt x="860944" y="798938"/>
                  </a:cubicBezTo>
                  <a:lnTo>
                    <a:pt x="30281" y="798938"/>
                  </a:lnTo>
                  <a:cubicBezTo>
                    <a:pt x="22250" y="798938"/>
                    <a:pt x="14548" y="795748"/>
                    <a:pt x="8869" y="790069"/>
                  </a:cubicBezTo>
                  <a:cubicBezTo>
                    <a:pt x="3190" y="784390"/>
                    <a:pt x="0" y="776688"/>
                    <a:pt x="0" y="768657"/>
                  </a:cubicBezTo>
                  <a:lnTo>
                    <a:pt x="0" y="30281"/>
                  </a:lnTo>
                  <a:cubicBezTo>
                    <a:pt x="0" y="22250"/>
                    <a:pt x="3190" y="14548"/>
                    <a:pt x="8869" y="8869"/>
                  </a:cubicBezTo>
                  <a:cubicBezTo>
                    <a:pt x="14548" y="3190"/>
                    <a:pt x="22250" y="0"/>
                    <a:pt x="30281" y="0"/>
                  </a:cubicBezTo>
                  <a:close/>
                </a:path>
              </a:pathLst>
            </a:custGeom>
            <a:blipFill>
              <a:blip r:embed="rId2"/>
              <a:stretch>
                <a:fillRect l="-17356" t="0" r="-17356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4198790" y="2916555"/>
            <a:ext cx="5542387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Experience perfect gatherings with meeting planning in Seattle, which provides adept coordination, seamless execution, &amp; an expert touch for corporate events.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36976"/>
            <a:ext cx="9753600" cy="215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7699" b="true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Meeting Planning Seattle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753600" cy="7315200"/>
          </a:xfrm>
          <a:prstGeom prst="rect">
            <a:avLst/>
          </a:prstGeom>
          <a:solidFill>
            <a:srgbClr val="73867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0493" y="2916555"/>
            <a:ext cx="4090721" cy="3667125"/>
            <a:chOff x="0" y="0"/>
            <a:chExt cx="891225" cy="7989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1225" cy="798938"/>
            </a:xfrm>
            <a:custGeom>
              <a:avLst/>
              <a:gdLst/>
              <a:ahLst/>
              <a:cxnLst/>
              <a:rect r="r" b="b" t="t" l="l"/>
              <a:pathLst>
                <a:path h="798938" w="891225">
                  <a:moveTo>
                    <a:pt x="30281" y="0"/>
                  </a:moveTo>
                  <a:lnTo>
                    <a:pt x="860944" y="0"/>
                  </a:lnTo>
                  <a:cubicBezTo>
                    <a:pt x="868975" y="0"/>
                    <a:pt x="876677" y="3190"/>
                    <a:pt x="882356" y="8869"/>
                  </a:cubicBezTo>
                  <a:cubicBezTo>
                    <a:pt x="888034" y="14548"/>
                    <a:pt x="891225" y="22250"/>
                    <a:pt x="891225" y="30281"/>
                  </a:cubicBezTo>
                  <a:lnTo>
                    <a:pt x="891225" y="768657"/>
                  </a:lnTo>
                  <a:cubicBezTo>
                    <a:pt x="891225" y="776688"/>
                    <a:pt x="888034" y="784390"/>
                    <a:pt x="882356" y="790069"/>
                  </a:cubicBezTo>
                  <a:cubicBezTo>
                    <a:pt x="876677" y="795748"/>
                    <a:pt x="868975" y="798938"/>
                    <a:pt x="860944" y="798938"/>
                  </a:cubicBezTo>
                  <a:lnTo>
                    <a:pt x="30281" y="798938"/>
                  </a:lnTo>
                  <a:cubicBezTo>
                    <a:pt x="22250" y="798938"/>
                    <a:pt x="14548" y="795748"/>
                    <a:pt x="8869" y="790069"/>
                  </a:cubicBezTo>
                  <a:cubicBezTo>
                    <a:pt x="3190" y="784390"/>
                    <a:pt x="0" y="776688"/>
                    <a:pt x="0" y="768657"/>
                  </a:cubicBezTo>
                  <a:lnTo>
                    <a:pt x="0" y="30281"/>
                  </a:lnTo>
                  <a:cubicBezTo>
                    <a:pt x="0" y="22250"/>
                    <a:pt x="3190" y="14548"/>
                    <a:pt x="8869" y="8869"/>
                  </a:cubicBezTo>
                  <a:cubicBezTo>
                    <a:pt x="14548" y="3190"/>
                    <a:pt x="22250" y="0"/>
                    <a:pt x="30281" y="0"/>
                  </a:cubicBezTo>
                  <a:close/>
                </a:path>
              </a:pathLst>
            </a:custGeom>
            <a:blipFill>
              <a:blip r:embed="rId2"/>
              <a:stretch>
                <a:fillRect l="-17356" t="0" r="-17356" b="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4198790" y="2916555"/>
            <a:ext cx="5542387" cy="366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Host an exceptional </a:t>
            </a:r>
            <a:r>
              <a:rPr lang="en-US" b="true" sz="3499" u="sng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  <a:hlinkClick r:id="rId3" tooltip="https://eventexperience.com"/>
              </a:rPr>
              <a:t>corporate event in Seattle</a:t>
            </a:r>
            <a:r>
              <a:rPr lang="en-US" sz="3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that blends creativity, professionalism, and excitement, leaving a lasting impression on your team and guests.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236976"/>
            <a:ext cx="9753600" cy="2155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7699" b="true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Corporate Event Seattle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9753600" cy="7315200"/>
          </a:xfrm>
          <a:prstGeom prst="rect">
            <a:avLst/>
          </a:prstGeom>
          <a:solidFill>
            <a:srgbClr val="738677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29685" y="2172606"/>
            <a:ext cx="4090721" cy="3667125"/>
            <a:chOff x="0" y="0"/>
            <a:chExt cx="891225" cy="79893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91225" cy="798938"/>
            </a:xfrm>
            <a:custGeom>
              <a:avLst/>
              <a:gdLst/>
              <a:ahLst/>
              <a:cxnLst/>
              <a:rect r="r" b="b" t="t" l="l"/>
              <a:pathLst>
                <a:path h="798938" w="891225">
                  <a:moveTo>
                    <a:pt x="30281" y="0"/>
                  </a:moveTo>
                  <a:lnTo>
                    <a:pt x="860944" y="0"/>
                  </a:lnTo>
                  <a:cubicBezTo>
                    <a:pt x="868975" y="0"/>
                    <a:pt x="876677" y="3190"/>
                    <a:pt x="882356" y="8869"/>
                  </a:cubicBezTo>
                  <a:cubicBezTo>
                    <a:pt x="888034" y="14548"/>
                    <a:pt x="891225" y="22250"/>
                    <a:pt x="891225" y="30281"/>
                  </a:cubicBezTo>
                  <a:lnTo>
                    <a:pt x="891225" y="768657"/>
                  </a:lnTo>
                  <a:cubicBezTo>
                    <a:pt x="891225" y="776688"/>
                    <a:pt x="888034" y="784390"/>
                    <a:pt x="882356" y="790069"/>
                  </a:cubicBezTo>
                  <a:cubicBezTo>
                    <a:pt x="876677" y="795748"/>
                    <a:pt x="868975" y="798938"/>
                    <a:pt x="860944" y="798938"/>
                  </a:cubicBezTo>
                  <a:lnTo>
                    <a:pt x="30281" y="798938"/>
                  </a:lnTo>
                  <a:cubicBezTo>
                    <a:pt x="22250" y="798938"/>
                    <a:pt x="14548" y="795748"/>
                    <a:pt x="8869" y="790069"/>
                  </a:cubicBezTo>
                  <a:cubicBezTo>
                    <a:pt x="3190" y="784390"/>
                    <a:pt x="0" y="776688"/>
                    <a:pt x="0" y="768657"/>
                  </a:cubicBezTo>
                  <a:lnTo>
                    <a:pt x="0" y="30281"/>
                  </a:lnTo>
                  <a:cubicBezTo>
                    <a:pt x="0" y="22250"/>
                    <a:pt x="3190" y="14548"/>
                    <a:pt x="8869" y="8869"/>
                  </a:cubicBezTo>
                  <a:cubicBezTo>
                    <a:pt x="14548" y="3190"/>
                    <a:pt x="22250" y="0"/>
                    <a:pt x="3028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775" r="0" b="-5775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0" y="381304"/>
            <a:ext cx="9753600" cy="1088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69"/>
              </a:lnSpc>
            </a:pPr>
            <a:r>
              <a:rPr lang="en-US" sz="7699" b="true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About 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84134" y="2172606"/>
            <a:ext cx="5369466" cy="340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1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Event Experience is a Seattle-based event production agency with a working studio and logistical and creative planning teams. Let us make your event seamless and successful!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486992" y="5926689"/>
            <a:ext cx="5241762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Address:</a:t>
            </a:r>
            <a:r>
              <a:rPr lang="en-US" sz="2499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34303 Pacific Hwy S, Federal Way, WA 98003, United States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035" y="6221730"/>
            <a:ext cx="424202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Website: </a:t>
            </a:r>
          </a:p>
          <a:p>
            <a:pPr algn="ctr">
              <a:lnSpc>
                <a:spcPts val="2999"/>
              </a:lnSpc>
            </a:pPr>
            <a:r>
              <a:rPr lang="en-US" b="true" sz="2499" u="sng">
                <a:solidFill>
                  <a:srgbClr val="FFFFFF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  <a:hlinkClick r:id="rId3" tooltip="https://eventexperience.com"/>
              </a:rPr>
              <a:t>https://eventexperience.com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DAG0b7H5P8Y</dc:identifier>
  <dcterms:modified xsi:type="dcterms:W3CDTF">2011-08-01T06:04:30Z</dcterms:modified>
  <cp:revision>1</cp:revision>
  <dc:title>CSR Programs Seattle</dc:title>
</cp:coreProperties>
</file>