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</p:sldIdLst>
  <p:sldSz cx="18288000" cy="10287000"/>
  <p:notesSz cx="6858000" cy="9144000"/>
  <p:embeddedFontLst>
    <p:embeddedFont>
      <p:font typeface="Open Sans Extra Bold" charset="1" panose="020B0906030804020204"/>
      <p:regular r:id="rId12"/>
    </p:embeddedFont>
    <p:embeddedFont>
      <p:font typeface="Poppins" charset="1" panose="0000050000000000000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13.jpeg" Type="http://schemas.openxmlformats.org/officeDocument/2006/relationships/image"/><Relationship Id="rId8" Target="http://www.birdersontheroad.com" TargetMode="External" Type="http://schemas.openxmlformats.org/officeDocument/2006/relationships/hyperlink"/><Relationship Id="rId9" Target="../media/image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097502" y="5590237"/>
            <a:ext cx="14099416" cy="8519952"/>
            <a:chOff x="0" y="0"/>
            <a:chExt cx="812800" cy="4911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491156"/>
            </a:xfrm>
            <a:custGeom>
              <a:avLst/>
              <a:gdLst/>
              <a:ahLst/>
              <a:cxnLst/>
              <a:rect r="r" b="b" t="t" l="l"/>
              <a:pathLst>
                <a:path h="491156" w="812800">
                  <a:moveTo>
                    <a:pt x="406400" y="0"/>
                  </a:moveTo>
                  <a:cubicBezTo>
                    <a:pt x="181951" y="0"/>
                    <a:pt x="0" y="109949"/>
                    <a:pt x="0" y="245578"/>
                  </a:cubicBezTo>
                  <a:cubicBezTo>
                    <a:pt x="0" y="381207"/>
                    <a:pt x="181951" y="491156"/>
                    <a:pt x="406400" y="491156"/>
                  </a:cubicBezTo>
                  <a:cubicBezTo>
                    <a:pt x="630849" y="491156"/>
                    <a:pt x="812800" y="381207"/>
                    <a:pt x="812800" y="245578"/>
                  </a:cubicBezTo>
                  <a:cubicBezTo>
                    <a:pt x="812800" y="10994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7946"/>
              <a:ext cx="660400" cy="4371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391331" y="3346372"/>
            <a:ext cx="8015383" cy="243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BIRDERS on the ROAD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6420234" y="-1717598"/>
            <a:ext cx="3776684" cy="3735531"/>
            <a:chOff x="0" y="0"/>
            <a:chExt cx="821754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21754" cy="812800"/>
            </a:xfrm>
            <a:custGeom>
              <a:avLst/>
              <a:gdLst/>
              <a:ahLst/>
              <a:cxnLst/>
              <a:rect r="r" b="b" t="t" l="l"/>
              <a:pathLst>
                <a:path h="812800" w="821754">
                  <a:moveTo>
                    <a:pt x="410877" y="0"/>
                  </a:moveTo>
                  <a:cubicBezTo>
                    <a:pt x="183956" y="0"/>
                    <a:pt x="0" y="181951"/>
                    <a:pt x="0" y="406400"/>
                  </a:cubicBezTo>
                  <a:cubicBezTo>
                    <a:pt x="0" y="630849"/>
                    <a:pt x="183956" y="812800"/>
                    <a:pt x="410877" y="812800"/>
                  </a:cubicBezTo>
                  <a:cubicBezTo>
                    <a:pt x="637798" y="812800"/>
                    <a:pt x="821754" y="630849"/>
                    <a:pt x="821754" y="406400"/>
                  </a:cubicBezTo>
                  <a:cubicBezTo>
                    <a:pt x="821754" y="181951"/>
                    <a:pt x="637798" y="0"/>
                    <a:pt x="410877" y="0"/>
                  </a:cubicBezTo>
                  <a:close/>
                </a:path>
              </a:pathLst>
            </a:custGeom>
            <a:solidFill>
              <a:srgbClr val="FDFDFD"/>
            </a:solidFill>
            <a:ln w="952500" cap="sq">
              <a:solidFill>
                <a:srgbClr val="242424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77039" y="38100"/>
              <a:ext cx="667675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-1929195" y="8389571"/>
            <a:ext cx="3735531" cy="3735531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8757394" y="7522582"/>
            <a:ext cx="8779632" cy="1733977"/>
          </a:xfrm>
          <a:custGeom>
            <a:avLst/>
            <a:gdLst/>
            <a:ahLst/>
            <a:cxnLst/>
            <a:rect r="r" b="b" t="t" l="l"/>
            <a:pathLst>
              <a:path h="1733977" w="8779632">
                <a:moveTo>
                  <a:pt x="0" y="0"/>
                </a:moveTo>
                <a:lnTo>
                  <a:pt x="8779632" y="0"/>
                </a:lnTo>
                <a:lnTo>
                  <a:pt x="8779632" y="1733977"/>
                </a:lnTo>
                <a:lnTo>
                  <a:pt x="0" y="1733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8573918" y="3143201"/>
            <a:ext cx="9146584" cy="5246370"/>
            <a:chOff x="0" y="0"/>
            <a:chExt cx="7981950" cy="457835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765810" y="21590"/>
              <a:ext cx="6451600" cy="4326890"/>
            </a:xfrm>
            <a:custGeom>
              <a:avLst/>
              <a:gdLst/>
              <a:ahLst/>
              <a:cxnLst/>
              <a:rect r="r" b="b" t="t" l="l"/>
              <a:pathLst>
                <a:path h="4326890" w="645160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981950" cy="4542790"/>
            </a:xfrm>
            <a:custGeom>
              <a:avLst/>
              <a:gdLst/>
              <a:ahLst/>
              <a:cxnLst/>
              <a:rect r="r" b="b" t="t" l="l"/>
              <a:pathLst>
                <a:path h="4542790" w="798195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3460750" y="4349750"/>
              <a:ext cx="1059180" cy="96520"/>
            </a:xfrm>
            <a:custGeom>
              <a:avLst/>
              <a:gdLst/>
              <a:ahLst/>
              <a:cxnLst/>
              <a:rect r="r" b="b" t="t" l="l"/>
              <a:pathLst>
                <a:path h="96520" w="105918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63830" y="4542790"/>
              <a:ext cx="7654290" cy="35560"/>
            </a:xfrm>
            <a:custGeom>
              <a:avLst/>
              <a:gdLst/>
              <a:ahLst/>
              <a:cxnLst/>
              <a:rect r="r" b="b" t="t" l="l"/>
              <a:pathLst>
                <a:path h="35560" w="765429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962660" y="276860"/>
              <a:ext cx="6055360" cy="3789680"/>
            </a:xfrm>
            <a:custGeom>
              <a:avLst/>
              <a:gdLst/>
              <a:ahLst/>
              <a:cxnLst/>
              <a:rect r="r" b="b" t="t" l="l"/>
              <a:pathLst>
                <a:path h="3789680" w="605536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3"/>
              <a:stretch>
                <a:fillRect l="-12583" t="0" r="-12583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507163" y="468391"/>
            <a:ext cx="5317039" cy="1480875"/>
          </a:xfrm>
          <a:custGeom>
            <a:avLst/>
            <a:gdLst/>
            <a:ahLst/>
            <a:cxnLst/>
            <a:rect r="r" b="b" t="t" l="l"/>
            <a:pathLst>
              <a:path h="1480875" w="5317039">
                <a:moveTo>
                  <a:pt x="0" y="0"/>
                </a:moveTo>
                <a:lnTo>
                  <a:pt x="5317039" y="0"/>
                </a:lnTo>
                <a:lnTo>
                  <a:pt x="5317039" y="1480876"/>
                </a:lnTo>
                <a:lnTo>
                  <a:pt x="0" y="148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24314" r="0" b="-134732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391331" y="6602873"/>
            <a:ext cx="6107284" cy="7176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spc="-79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By: BIRDERS on the ROAD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242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5143500"/>
          </a:xfrm>
          <a:custGeom>
            <a:avLst/>
            <a:gdLst/>
            <a:ahLst/>
            <a:cxnLst/>
            <a:rect r="r" b="b" t="t" l="l"/>
            <a:pathLst>
              <a:path h="5143500" w="182880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9258300"/>
            <a:ext cx="18288000" cy="1028700"/>
            <a:chOff x="0" y="0"/>
            <a:chExt cx="4816593" cy="2709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70933"/>
            </a:xfrm>
            <a:custGeom>
              <a:avLst/>
              <a:gdLst/>
              <a:ahLst/>
              <a:cxnLst/>
              <a:rect r="r" b="b" t="t" l="l"/>
              <a:pathLst>
                <a:path h="2709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42424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16593" cy="3090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367558" y="2590556"/>
            <a:ext cx="11552885" cy="5105887"/>
            <a:chOff x="0" y="0"/>
            <a:chExt cx="3042735" cy="134476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042735" cy="1344760"/>
            </a:xfrm>
            <a:custGeom>
              <a:avLst/>
              <a:gdLst/>
              <a:ahLst/>
              <a:cxnLst/>
              <a:rect r="r" b="b" t="t" l="l"/>
              <a:pathLst>
                <a:path h="1344760" w="3042735">
                  <a:moveTo>
                    <a:pt x="0" y="0"/>
                  </a:moveTo>
                  <a:lnTo>
                    <a:pt x="3042735" y="0"/>
                  </a:lnTo>
                  <a:lnTo>
                    <a:pt x="3042735" y="1344760"/>
                  </a:lnTo>
                  <a:lnTo>
                    <a:pt x="0" y="1344760"/>
                  </a:lnTo>
                  <a:close/>
                </a:path>
              </a:pathLst>
            </a:custGeom>
            <a:solidFill>
              <a:srgbClr val="242424"/>
            </a:solidFill>
            <a:ln cap="sq">
              <a:noFill/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3042735" cy="13828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3791980" y="2874918"/>
            <a:ext cx="10494490" cy="243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Introduction to Rare Texas Birds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896755" y="5945431"/>
            <a:ext cx="10494490" cy="3111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spc="-7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Texas is a birdwatcher’s paradise, home to over 600 species. Among them are elusive, rare birds t</a:t>
            </a:r>
            <a:r>
              <a:rPr lang="en-US" sz="3500" spc="-7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hat thrill even seasoned birders. At BIRDERS on the ROAD, we specialize in helping you find these rare treasures.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242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346523" y="-2466921"/>
            <a:ext cx="4693046" cy="4693046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00" cap="sq">
              <a:solidFill>
                <a:srgbClr val="FD01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39603" y="1122782"/>
            <a:ext cx="7019697" cy="10556306"/>
            <a:chOff x="0" y="0"/>
            <a:chExt cx="660400" cy="99311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60400" cy="993118"/>
            </a:xfrm>
            <a:custGeom>
              <a:avLst/>
              <a:gdLst/>
              <a:ahLst/>
              <a:cxnLst/>
              <a:rect r="r" b="b" t="t" l="l"/>
              <a:pathLst>
                <a:path h="993118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2507"/>
                  </a:cubicBezTo>
                  <a:lnTo>
                    <a:pt x="660400" y="993118"/>
                  </a:lnTo>
                  <a:lnTo>
                    <a:pt x="0" y="993118"/>
                  </a:lnTo>
                  <a:lnTo>
                    <a:pt x="0" y="332998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88900"/>
              <a:ext cx="660400" cy="9042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0614313" y="1459818"/>
            <a:ext cx="6270276" cy="6270276"/>
            <a:chOff x="0" y="0"/>
            <a:chExt cx="8916670" cy="891667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6350" y="6350"/>
              <a:ext cx="8903970" cy="8903970"/>
            </a:xfrm>
            <a:custGeom>
              <a:avLst/>
              <a:gdLst/>
              <a:ahLst/>
              <a:cxnLst/>
              <a:rect r="r" b="b" t="t" l="l"/>
              <a:pathLst>
                <a:path h="8903970" w="8903970">
                  <a:moveTo>
                    <a:pt x="4451350" y="8903970"/>
                  </a:moveTo>
                  <a:cubicBezTo>
                    <a:pt x="1997710" y="8903970"/>
                    <a:pt x="0" y="6906260"/>
                    <a:pt x="0" y="4451350"/>
                  </a:cubicBezTo>
                  <a:cubicBezTo>
                    <a:pt x="0" y="1996440"/>
                    <a:pt x="1997710" y="0"/>
                    <a:pt x="4451350" y="0"/>
                  </a:cubicBezTo>
                  <a:cubicBezTo>
                    <a:pt x="6904990" y="0"/>
                    <a:pt x="8903970" y="1997710"/>
                    <a:pt x="8903970" y="4451350"/>
                  </a:cubicBezTo>
                  <a:cubicBezTo>
                    <a:pt x="8903970" y="6904990"/>
                    <a:pt x="6906260" y="8903970"/>
                    <a:pt x="4451350" y="8903970"/>
                  </a:cubicBezTo>
                  <a:close/>
                  <a:moveTo>
                    <a:pt x="4451350" y="19050"/>
                  </a:moveTo>
                  <a:cubicBezTo>
                    <a:pt x="2007870" y="19050"/>
                    <a:pt x="19050" y="2007870"/>
                    <a:pt x="19050" y="4451350"/>
                  </a:cubicBezTo>
                  <a:cubicBezTo>
                    <a:pt x="19050" y="6894830"/>
                    <a:pt x="2007870" y="8883650"/>
                    <a:pt x="4451350" y="8883650"/>
                  </a:cubicBezTo>
                  <a:cubicBezTo>
                    <a:pt x="6894830" y="8883650"/>
                    <a:pt x="8883650" y="6894830"/>
                    <a:pt x="8883650" y="4451350"/>
                  </a:cubicBezTo>
                  <a:cubicBezTo>
                    <a:pt x="8883650" y="2007870"/>
                    <a:pt x="6896100" y="19050"/>
                    <a:pt x="4451350" y="190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54940" y="154940"/>
              <a:ext cx="8605520" cy="8605520"/>
            </a:xfrm>
            <a:custGeom>
              <a:avLst/>
              <a:gdLst/>
              <a:ahLst/>
              <a:cxnLst/>
              <a:rect r="r" b="b" t="t" l="l"/>
              <a:pathLst>
                <a:path h="8605520" w="8605520">
                  <a:moveTo>
                    <a:pt x="8605520" y="4302760"/>
                  </a:moveTo>
                  <a:cubicBezTo>
                    <a:pt x="8605520" y="6678930"/>
                    <a:pt x="6678930" y="8605520"/>
                    <a:pt x="4302760" y="8605520"/>
                  </a:cubicBezTo>
                  <a:cubicBezTo>
                    <a:pt x="1926590" y="8605520"/>
                    <a:pt x="0" y="6680200"/>
                    <a:pt x="0" y="4302760"/>
                  </a:cubicBezTo>
                  <a:cubicBezTo>
                    <a:pt x="0" y="1925320"/>
                    <a:pt x="1926590" y="0"/>
                    <a:pt x="4302760" y="0"/>
                  </a:cubicBezTo>
                  <a:cubicBezTo>
                    <a:pt x="6678930" y="0"/>
                    <a:pt x="8605520" y="1926590"/>
                    <a:pt x="8605520" y="4302760"/>
                  </a:cubicBezTo>
                  <a:close/>
                </a:path>
              </a:pathLst>
            </a:custGeom>
            <a:blipFill>
              <a:blip r:embed="rId2"/>
              <a:stretch>
                <a:fillRect l="-50000" t="0" r="-50000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518345" y="2658699"/>
            <a:ext cx="8414772" cy="3730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00"/>
              </a:lnSpc>
              <a:spcBef>
                <a:spcPct val="0"/>
              </a:spcBef>
            </a:pPr>
            <a:r>
              <a:rPr lang="en-US" sz="3500" spc="-7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Once nearly extinct, the majestic Whooping Crane is a rare sight in Texas, especially in Aransas National Wildlife Refuge. Standing nearly 5 feet tall, it captivates birders with its elegant stance and haunting calls.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18345" y="1779762"/>
            <a:ext cx="5077530" cy="768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Whooping Crane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18345" y="6775087"/>
            <a:ext cx="7625655" cy="768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Golden-cheeked Warbler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518345" y="7658309"/>
            <a:ext cx="8414772" cy="1873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00"/>
              </a:lnSpc>
              <a:spcBef>
                <a:spcPct val="0"/>
              </a:spcBef>
            </a:pPr>
            <a:r>
              <a:rPr lang="en-US" sz="3500" spc="-7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Endemic to central Texas, the Golden-cheeked Warbler nests exclusively in Ashe juniper woodlands.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242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266830" y="0"/>
            <a:ext cx="5021170" cy="10287000"/>
            <a:chOff x="0" y="0"/>
            <a:chExt cx="1322448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22448" cy="2709333"/>
            </a:xfrm>
            <a:custGeom>
              <a:avLst/>
              <a:gdLst/>
              <a:ahLst/>
              <a:cxnLst/>
              <a:rect r="r" b="b" t="t" l="l"/>
              <a:pathLst>
                <a:path h="2709333" w="1322448">
                  <a:moveTo>
                    <a:pt x="0" y="0"/>
                  </a:moveTo>
                  <a:lnTo>
                    <a:pt x="1322448" y="0"/>
                  </a:lnTo>
                  <a:lnTo>
                    <a:pt x="132244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1D4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322448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609132" y="1222804"/>
            <a:ext cx="7922504" cy="7715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300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Ferruginous Pygmy Owl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-1595820" y="-1782102"/>
            <a:ext cx="3564204" cy="3564204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051D40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609132" y="2233149"/>
            <a:ext cx="9006427" cy="3730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00"/>
              </a:lnSpc>
              <a:spcBef>
                <a:spcPct val="0"/>
              </a:spcBef>
            </a:pPr>
            <a:r>
              <a:rPr lang="en-US" sz="3500" spc="-7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Tiny but fierce, this rare owl is occasionally spot</a:t>
            </a:r>
            <a:r>
              <a:rPr lang="en-US" sz="3500" spc="-7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ted in South Texas brushlands. The Ferruginous Pygmy Owl is active during the day and known for its rapid flight and sharp gaze—an exciting find for any birder.</a:t>
            </a:r>
          </a:p>
        </p:txBody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9966307" y="300249"/>
            <a:ext cx="8027935" cy="9598729"/>
            <a:chOff x="0" y="0"/>
            <a:chExt cx="8603361" cy="1028674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-2794" y="-128"/>
              <a:ext cx="8606155" cy="10286874"/>
            </a:xfrm>
            <a:custGeom>
              <a:avLst/>
              <a:gdLst/>
              <a:ahLst/>
              <a:cxnLst/>
              <a:rect r="r" b="b" t="t" l="l"/>
              <a:pathLst>
                <a:path h="10286874" w="8606155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2"/>
              <a:stretch>
                <a:fillRect l="-69567" t="0" r="-69567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4700679" y="7074186"/>
            <a:ext cx="5946973" cy="5946973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594175" y="8410948"/>
            <a:ext cx="11402164" cy="711357"/>
          </a:xfrm>
          <a:custGeom>
            <a:avLst/>
            <a:gdLst/>
            <a:ahLst/>
            <a:cxnLst/>
            <a:rect r="r" b="b" t="t" l="l"/>
            <a:pathLst>
              <a:path h="711357" w="11402164">
                <a:moveTo>
                  <a:pt x="0" y="0"/>
                </a:moveTo>
                <a:lnTo>
                  <a:pt x="11402164" y="0"/>
                </a:lnTo>
                <a:lnTo>
                  <a:pt x="11402164" y="711358"/>
                </a:lnTo>
                <a:lnTo>
                  <a:pt x="0" y="7113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16567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242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213997" y="7686324"/>
            <a:ext cx="5841799" cy="1153755"/>
          </a:xfrm>
          <a:custGeom>
            <a:avLst/>
            <a:gdLst/>
            <a:ahLst/>
            <a:cxnLst/>
            <a:rect r="r" b="b" t="t" l="l"/>
            <a:pathLst>
              <a:path h="1153755" w="5841799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123887" y="-2346523"/>
            <a:ext cx="4693046" cy="4693046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  <a:ln w="952500" cap="sq">
              <a:solidFill>
                <a:srgbClr val="242424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573718" y="7940477"/>
            <a:ext cx="4693046" cy="4693046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812143" y="1762269"/>
            <a:ext cx="9190527" cy="679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Explore with BIRDERS on the ROAD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39093" y="2992010"/>
            <a:ext cx="9006427" cy="3730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00"/>
              </a:lnSpc>
              <a:spcBef>
                <a:spcPct val="0"/>
              </a:spcBef>
            </a:pPr>
            <a:r>
              <a:rPr lang="en-US" sz="3500" spc="-7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Whether you’re chasing warblers or cranes, BIRDERS on th</a:t>
            </a:r>
            <a:r>
              <a:rPr lang="en-US" sz="3500" spc="-7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 ROAD guides you to Texas' rarest birding experiences. Join our expert-led tours and discover the untamed beauty of birdlife across the Lone Star State.</a:t>
            </a:r>
          </a:p>
        </p:txBody>
      </p: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0117190" y="448943"/>
            <a:ext cx="8027935" cy="9598729"/>
            <a:chOff x="0" y="0"/>
            <a:chExt cx="8603361" cy="1028674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-2794" y="-128"/>
              <a:ext cx="8606155" cy="10286874"/>
            </a:xfrm>
            <a:custGeom>
              <a:avLst/>
              <a:gdLst/>
              <a:ahLst/>
              <a:cxnLst/>
              <a:rect r="r" b="b" t="t" l="l"/>
              <a:pathLst>
                <a:path h="10286874" w="8606155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3"/>
              <a:stretch>
                <a:fillRect l="-69567" t="0" r="-69567" b="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818366" y="2485326"/>
            <a:ext cx="8819592" cy="17714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510"/>
              </a:lnSpc>
              <a:spcBef>
                <a:spcPct val="0"/>
              </a:spcBef>
            </a:pPr>
            <a:r>
              <a:rPr lang="en-US" sz="10364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THANK YOU!</a:t>
            </a:r>
          </a:p>
        </p:txBody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2818366" y="5476674"/>
            <a:ext cx="2706695" cy="2696122"/>
            <a:chOff x="0" y="0"/>
            <a:chExt cx="6502400" cy="6477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3042" y="119185"/>
              <a:ext cx="6542159" cy="6244242"/>
            </a:xfrm>
            <a:custGeom>
              <a:avLst/>
              <a:gdLst/>
              <a:ahLst/>
              <a:cxnLst/>
              <a:rect r="r" b="b" t="t" l="l"/>
              <a:pathLst>
                <a:path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2"/>
              <a:stretch>
                <a:fillRect l="-49553" t="0" r="-49553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5736916" y="6339014"/>
            <a:ext cx="399176" cy="399176"/>
          </a:xfrm>
          <a:custGeom>
            <a:avLst/>
            <a:gdLst/>
            <a:ahLst/>
            <a:cxnLst/>
            <a:rect r="r" b="b" t="t" l="l"/>
            <a:pathLst>
              <a:path h="399176" w="399176">
                <a:moveTo>
                  <a:pt x="0" y="0"/>
                </a:moveTo>
                <a:lnTo>
                  <a:pt x="399175" y="0"/>
                </a:lnTo>
                <a:lnTo>
                  <a:pt x="399175" y="399176"/>
                </a:lnTo>
                <a:lnTo>
                  <a:pt x="0" y="399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5736916" y="6907158"/>
            <a:ext cx="399176" cy="399176"/>
          </a:xfrm>
          <a:custGeom>
            <a:avLst/>
            <a:gdLst/>
            <a:ahLst/>
            <a:cxnLst/>
            <a:rect r="r" b="b" t="t" l="l"/>
            <a:pathLst>
              <a:path h="399176" w="399176">
                <a:moveTo>
                  <a:pt x="0" y="0"/>
                </a:moveTo>
                <a:lnTo>
                  <a:pt x="399175" y="0"/>
                </a:lnTo>
                <a:lnTo>
                  <a:pt x="399175" y="399176"/>
                </a:lnTo>
                <a:lnTo>
                  <a:pt x="0" y="3991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2398912" y="967949"/>
            <a:ext cx="5889088" cy="8229600"/>
          </a:xfrm>
          <a:custGeom>
            <a:avLst/>
            <a:gdLst/>
            <a:ahLst/>
            <a:cxnLst/>
            <a:rect r="r" b="b" t="t" l="l"/>
            <a:pathLst>
              <a:path h="8229600" w="5889088">
                <a:moveTo>
                  <a:pt x="0" y="0"/>
                </a:moveTo>
                <a:lnTo>
                  <a:pt x="5889088" y="0"/>
                </a:lnTo>
                <a:lnTo>
                  <a:pt x="58890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8957" t="0" r="-78957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2398912" y="0"/>
            <a:ext cx="5889088" cy="1321345"/>
            <a:chOff x="0" y="0"/>
            <a:chExt cx="1551036" cy="34800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551036" cy="348009"/>
            </a:xfrm>
            <a:custGeom>
              <a:avLst/>
              <a:gdLst/>
              <a:ahLst/>
              <a:cxnLst/>
              <a:rect r="r" b="b" t="t" l="l"/>
              <a:pathLst>
                <a:path h="348009" w="1551036">
                  <a:moveTo>
                    <a:pt x="0" y="0"/>
                  </a:moveTo>
                  <a:lnTo>
                    <a:pt x="1551036" y="0"/>
                  </a:lnTo>
                  <a:lnTo>
                    <a:pt x="1551036" y="348009"/>
                  </a:lnTo>
                  <a:lnTo>
                    <a:pt x="0" y="348009"/>
                  </a:lnTo>
                  <a:close/>
                </a:path>
              </a:pathLst>
            </a:custGeom>
            <a:solidFill>
              <a:srgbClr val="000000"/>
            </a:solidFill>
            <a:ln cap="sq">
              <a:noFill/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551036" cy="386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2398912" y="9197549"/>
            <a:ext cx="5889088" cy="1089451"/>
            <a:chOff x="0" y="0"/>
            <a:chExt cx="1551036" cy="28693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551036" cy="286934"/>
            </a:xfrm>
            <a:custGeom>
              <a:avLst/>
              <a:gdLst/>
              <a:ahLst/>
              <a:cxnLst/>
              <a:rect r="r" b="b" t="t" l="l"/>
              <a:pathLst>
                <a:path h="286934" w="1551036">
                  <a:moveTo>
                    <a:pt x="0" y="0"/>
                  </a:moveTo>
                  <a:lnTo>
                    <a:pt x="1551036" y="0"/>
                  </a:lnTo>
                  <a:lnTo>
                    <a:pt x="1551036" y="286934"/>
                  </a:lnTo>
                  <a:lnTo>
                    <a:pt x="0" y="286934"/>
                  </a:lnTo>
                  <a:close/>
                </a:path>
              </a:pathLst>
            </a:custGeom>
            <a:solidFill>
              <a:srgbClr val="000000"/>
            </a:solidFill>
            <a:ln cap="sq">
              <a:noFill/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1551036" cy="3250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6273438" y="6253289"/>
            <a:ext cx="5364521" cy="542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4200"/>
              </a:lnSpc>
              <a:spcBef>
                <a:spcPct val="0"/>
              </a:spcBef>
            </a:pPr>
            <a:r>
              <a:rPr lang="en-US" sz="3000" spc="-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8" tooltip="http://www.birdersontheroad.com"/>
              </a:rPr>
              <a:t>www.birdersontheroad.com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273438" y="6876915"/>
            <a:ext cx="5364521" cy="542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4200"/>
              </a:lnSpc>
              <a:spcBef>
                <a:spcPct val="0"/>
              </a:spcBef>
            </a:pPr>
            <a:r>
              <a:rPr lang="en-US" sz="3000" spc="-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100 Alamo, TX  78516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562314" y="461525"/>
            <a:ext cx="5317039" cy="1480875"/>
          </a:xfrm>
          <a:custGeom>
            <a:avLst/>
            <a:gdLst/>
            <a:ahLst/>
            <a:cxnLst/>
            <a:rect r="r" b="b" t="t" l="l"/>
            <a:pathLst>
              <a:path h="1480875" w="5317039">
                <a:moveTo>
                  <a:pt x="0" y="0"/>
                </a:moveTo>
                <a:lnTo>
                  <a:pt x="5317039" y="0"/>
                </a:lnTo>
                <a:lnTo>
                  <a:pt x="5317039" y="1480876"/>
                </a:lnTo>
                <a:lnTo>
                  <a:pt x="0" y="14808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24314" r="0" b="-134732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DAGFLPHrFpg</dc:identifier>
  <dcterms:modified xsi:type="dcterms:W3CDTF">2011-08-01T06:04:30Z</dcterms:modified>
  <cp:revision>1</cp:revision>
  <dc:title>White and Blue Professional Modern Technology Pitch Deck Presentation</dc:title>
</cp:coreProperties>
</file>