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15240000" cy="7975600"/>
  <p:notesSz cx="15240000" cy="79756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43000" y="2472436"/>
            <a:ext cx="12954000" cy="16748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00" b="0" i="0">
                <a:solidFill>
                  <a:srgbClr val="ED1C24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86000" y="4466336"/>
            <a:ext cx="10668000" cy="1993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100" b="0" i="0">
                <a:solidFill>
                  <a:srgbClr val="ED1C24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100" b="0" i="0">
                <a:solidFill>
                  <a:srgbClr val="ED1C24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762000" y="1834388"/>
            <a:ext cx="6629400" cy="52638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7848600" y="1834388"/>
            <a:ext cx="6629400" cy="52638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816"/>
            <a:ext cx="15201898" cy="7960176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2255" y="634093"/>
            <a:ext cx="2182270" cy="456292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12748982" y="-2"/>
            <a:ext cx="2491105" cy="7752715"/>
          </a:xfrm>
          <a:custGeom>
            <a:avLst/>
            <a:gdLst/>
            <a:ahLst/>
            <a:cxnLst/>
            <a:rect l="l" t="t" r="r" b="b"/>
            <a:pathLst>
              <a:path w="2491105" h="7752715">
                <a:moveTo>
                  <a:pt x="2491016" y="0"/>
                </a:moveTo>
                <a:lnTo>
                  <a:pt x="806678" y="0"/>
                </a:lnTo>
                <a:lnTo>
                  <a:pt x="0" y="7752448"/>
                </a:lnTo>
                <a:lnTo>
                  <a:pt x="2491016" y="7752448"/>
                </a:lnTo>
                <a:lnTo>
                  <a:pt x="2491016" y="0"/>
                </a:lnTo>
                <a:close/>
              </a:path>
            </a:pathLst>
          </a:custGeom>
          <a:solidFill>
            <a:srgbClr val="ED1C2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0" y="7175499"/>
            <a:ext cx="15240000" cy="789305"/>
          </a:xfrm>
          <a:custGeom>
            <a:avLst/>
            <a:gdLst/>
            <a:ahLst/>
            <a:cxnLst/>
            <a:rect l="l" t="t" r="r" b="b"/>
            <a:pathLst>
              <a:path w="15240000" h="789304">
                <a:moveTo>
                  <a:pt x="15240000" y="0"/>
                </a:moveTo>
                <a:lnTo>
                  <a:pt x="0" y="0"/>
                </a:lnTo>
                <a:lnTo>
                  <a:pt x="0" y="789203"/>
                </a:lnTo>
                <a:lnTo>
                  <a:pt x="15240000" y="789203"/>
                </a:lnTo>
                <a:lnTo>
                  <a:pt x="152400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100" b="0" i="0">
                <a:solidFill>
                  <a:srgbClr val="ED1C24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1816"/>
            <a:ext cx="15201898" cy="796017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29555" y="1903605"/>
            <a:ext cx="2663884" cy="726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00" b="0" i="0">
                <a:solidFill>
                  <a:srgbClr val="ED1C24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29555" y="3098800"/>
            <a:ext cx="8489315" cy="32042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5181600" y="7417308"/>
            <a:ext cx="4876800" cy="398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762000" y="7417308"/>
            <a:ext cx="3505200" cy="398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0972800" y="7417308"/>
            <a:ext cx="3505200" cy="398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3.jpg"/><Relationship Id="rId4" Type="http://schemas.openxmlformats.org/officeDocument/2006/relationships/hyperlink" Target="http://www.mojarto.com/artworks/photography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4.png"/><Relationship Id="rId4" Type="http://schemas.openxmlformats.org/officeDocument/2006/relationships/hyperlink" Target="http://www.mojarto.com/artworks/photography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5.jpg"/><Relationship Id="rId4" Type="http://schemas.openxmlformats.org/officeDocument/2006/relationships/hyperlink" Target="http://www.mojarto.com/artworks/photography" TargetMode="Externa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hyperlink" Target="http://www.pinterest.com/mojartoof&#64257;cial/" TargetMode="External"/><Relationship Id="rId4" Type="http://schemas.openxmlformats.org/officeDocument/2006/relationships/hyperlink" Target="http://www.facebook.com/Mojarto-191313941210803/" TargetMode="External"/><Relationship Id="rId5" Type="http://schemas.openxmlformats.org/officeDocument/2006/relationships/hyperlink" Target="http://www.instagram.com/mojarto_of&#64257;cial/" TargetMode="External"/><Relationship Id="rId6" Type="http://schemas.openxmlformats.org/officeDocument/2006/relationships/hyperlink" Target="http://www.youtube.com/channel/UCR4FbHC8JGcz2T1KVHfQzRg/" TargetMode="External"/><Relationship Id="rId7" Type="http://schemas.openxmlformats.org/officeDocument/2006/relationships/hyperlink" Target="http://www.mojarto.com/artworks/photography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hyperlink" Target="http://www.mojarto.com/artworks/photography" TargetMode="Externa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://www.mojarto.com/artworks/photography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1312080" y="23571"/>
            <a:ext cx="3926204" cy="7163434"/>
          </a:xfrm>
          <a:custGeom>
            <a:avLst/>
            <a:gdLst/>
            <a:ahLst/>
            <a:cxnLst/>
            <a:rect l="l" t="t" r="r" b="b"/>
            <a:pathLst>
              <a:path w="3926205" h="7163434">
                <a:moveTo>
                  <a:pt x="0" y="7162812"/>
                </a:moveTo>
                <a:lnTo>
                  <a:pt x="3926103" y="7162812"/>
                </a:lnTo>
                <a:lnTo>
                  <a:pt x="3926103" y="0"/>
                </a:lnTo>
                <a:lnTo>
                  <a:pt x="0" y="0"/>
                </a:lnTo>
                <a:lnTo>
                  <a:pt x="0" y="7162812"/>
                </a:lnTo>
                <a:close/>
              </a:path>
            </a:pathLst>
          </a:custGeom>
          <a:solidFill>
            <a:srgbClr val="ED1C24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8633" y="644982"/>
            <a:ext cx="2182264" cy="456285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0" y="7186383"/>
            <a:ext cx="15240000" cy="789305"/>
          </a:xfrm>
          <a:custGeom>
            <a:avLst/>
            <a:gdLst/>
            <a:ahLst/>
            <a:cxnLst/>
            <a:rect l="l" t="t" r="r" b="b"/>
            <a:pathLst>
              <a:path w="15240000" h="789304">
                <a:moveTo>
                  <a:pt x="15239771" y="0"/>
                </a:moveTo>
                <a:lnTo>
                  <a:pt x="0" y="0"/>
                </a:lnTo>
                <a:lnTo>
                  <a:pt x="0" y="789216"/>
                </a:lnTo>
                <a:lnTo>
                  <a:pt x="15239771" y="789216"/>
                </a:lnTo>
                <a:lnTo>
                  <a:pt x="1523977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570204" y="2589415"/>
            <a:ext cx="1798955" cy="706755"/>
          </a:xfrm>
          <a:custGeom>
            <a:avLst/>
            <a:gdLst/>
            <a:ahLst/>
            <a:cxnLst/>
            <a:rect l="l" t="t" r="r" b="b"/>
            <a:pathLst>
              <a:path w="1798955" h="706754">
                <a:moveTo>
                  <a:pt x="1023658" y="12"/>
                </a:moveTo>
                <a:lnTo>
                  <a:pt x="811314" y="12"/>
                </a:lnTo>
                <a:lnTo>
                  <a:pt x="729183" y="478790"/>
                </a:lnTo>
                <a:lnTo>
                  <a:pt x="621004" y="12"/>
                </a:lnTo>
                <a:lnTo>
                  <a:pt x="405663" y="12"/>
                </a:lnTo>
                <a:lnTo>
                  <a:pt x="294474" y="482790"/>
                </a:lnTo>
                <a:lnTo>
                  <a:pt x="212344" y="12"/>
                </a:lnTo>
                <a:lnTo>
                  <a:pt x="0" y="12"/>
                </a:lnTo>
                <a:lnTo>
                  <a:pt x="171284" y="706158"/>
                </a:lnTo>
                <a:lnTo>
                  <a:pt x="412673" y="706158"/>
                </a:lnTo>
                <a:lnTo>
                  <a:pt x="511835" y="273456"/>
                </a:lnTo>
                <a:lnTo>
                  <a:pt x="608990" y="706158"/>
                </a:lnTo>
                <a:lnTo>
                  <a:pt x="850379" y="706158"/>
                </a:lnTo>
                <a:lnTo>
                  <a:pt x="1023658" y="12"/>
                </a:lnTo>
                <a:close/>
              </a:path>
              <a:path w="1798955" h="706754">
                <a:moveTo>
                  <a:pt x="1798891" y="706145"/>
                </a:moveTo>
                <a:lnTo>
                  <a:pt x="1757070" y="590956"/>
                </a:lnTo>
                <a:lnTo>
                  <a:pt x="1702511" y="440715"/>
                </a:lnTo>
                <a:lnTo>
                  <a:pt x="1619592" y="212356"/>
                </a:lnTo>
                <a:lnTo>
                  <a:pt x="1542478" y="0"/>
                </a:lnTo>
                <a:lnTo>
                  <a:pt x="1504416" y="0"/>
                </a:lnTo>
                <a:lnTo>
                  <a:pt x="1504416" y="440715"/>
                </a:lnTo>
                <a:lnTo>
                  <a:pt x="1353172" y="440715"/>
                </a:lnTo>
                <a:lnTo>
                  <a:pt x="1428292" y="212356"/>
                </a:lnTo>
                <a:lnTo>
                  <a:pt x="1504416" y="440715"/>
                </a:lnTo>
                <a:lnTo>
                  <a:pt x="1504416" y="0"/>
                </a:lnTo>
                <a:lnTo>
                  <a:pt x="1316113" y="0"/>
                </a:lnTo>
                <a:lnTo>
                  <a:pt x="1058697" y="706145"/>
                </a:lnTo>
                <a:lnTo>
                  <a:pt x="1265021" y="706145"/>
                </a:lnTo>
                <a:lnTo>
                  <a:pt x="1303083" y="590956"/>
                </a:lnTo>
                <a:lnTo>
                  <a:pt x="1553489" y="590956"/>
                </a:lnTo>
                <a:lnTo>
                  <a:pt x="1591551" y="706145"/>
                </a:lnTo>
                <a:lnTo>
                  <a:pt x="1798891" y="706145"/>
                </a:lnTo>
                <a:close/>
              </a:path>
            </a:pathLst>
          </a:custGeom>
          <a:solidFill>
            <a:srgbClr val="ED1C2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2433193" y="2589059"/>
            <a:ext cx="415925" cy="706120"/>
          </a:xfrm>
          <a:custGeom>
            <a:avLst/>
            <a:gdLst/>
            <a:ahLst/>
            <a:cxnLst/>
            <a:rect l="l" t="t" r="r" b="b"/>
            <a:pathLst>
              <a:path w="415925" h="706120">
                <a:moveTo>
                  <a:pt x="415671" y="556260"/>
                </a:moveTo>
                <a:lnTo>
                  <a:pt x="196316" y="556260"/>
                </a:lnTo>
                <a:lnTo>
                  <a:pt x="196316" y="0"/>
                </a:lnTo>
                <a:lnTo>
                  <a:pt x="0" y="0"/>
                </a:lnTo>
                <a:lnTo>
                  <a:pt x="0" y="556260"/>
                </a:lnTo>
                <a:lnTo>
                  <a:pt x="0" y="706120"/>
                </a:lnTo>
                <a:lnTo>
                  <a:pt x="415671" y="706120"/>
                </a:lnTo>
                <a:lnTo>
                  <a:pt x="415671" y="556260"/>
                </a:lnTo>
                <a:close/>
              </a:path>
            </a:pathLst>
          </a:custGeom>
          <a:solidFill>
            <a:srgbClr val="ED1C2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2924987" y="2589059"/>
            <a:ext cx="415925" cy="706120"/>
          </a:xfrm>
          <a:custGeom>
            <a:avLst/>
            <a:gdLst/>
            <a:ahLst/>
            <a:cxnLst/>
            <a:rect l="l" t="t" r="r" b="b"/>
            <a:pathLst>
              <a:path w="415925" h="706120">
                <a:moveTo>
                  <a:pt x="415671" y="556260"/>
                </a:moveTo>
                <a:lnTo>
                  <a:pt x="196316" y="556260"/>
                </a:lnTo>
                <a:lnTo>
                  <a:pt x="196316" y="0"/>
                </a:lnTo>
                <a:lnTo>
                  <a:pt x="0" y="0"/>
                </a:lnTo>
                <a:lnTo>
                  <a:pt x="0" y="556260"/>
                </a:lnTo>
                <a:lnTo>
                  <a:pt x="0" y="706120"/>
                </a:lnTo>
                <a:lnTo>
                  <a:pt x="415671" y="706120"/>
                </a:lnTo>
                <a:lnTo>
                  <a:pt x="415671" y="556260"/>
                </a:lnTo>
                <a:close/>
              </a:path>
            </a:pathLst>
          </a:custGeom>
          <a:solidFill>
            <a:srgbClr val="ED1C2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599259" y="3791348"/>
            <a:ext cx="558165" cy="706755"/>
          </a:xfrm>
          <a:custGeom>
            <a:avLst/>
            <a:gdLst/>
            <a:ahLst/>
            <a:cxnLst/>
            <a:rect l="l" t="t" r="r" b="b"/>
            <a:pathLst>
              <a:path w="558165" h="706754">
                <a:moveTo>
                  <a:pt x="293484" y="0"/>
                </a:moveTo>
                <a:lnTo>
                  <a:pt x="0" y="0"/>
                </a:lnTo>
                <a:lnTo>
                  <a:pt x="0" y="706145"/>
                </a:lnTo>
                <a:lnTo>
                  <a:pt x="196316" y="706145"/>
                </a:lnTo>
                <a:lnTo>
                  <a:pt x="196316" y="467753"/>
                </a:lnTo>
                <a:lnTo>
                  <a:pt x="293484" y="467753"/>
                </a:lnTo>
                <a:lnTo>
                  <a:pt x="334889" y="465782"/>
                </a:lnTo>
                <a:lnTo>
                  <a:pt x="372979" y="459866"/>
                </a:lnTo>
                <a:lnTo>
                  <a:pt x="439216" y="436206"/>
                </a:lnTo>
                <a:lnTo>
                  <a:pt x="491293" y="399400"/>
                </a:lnTo>
                <a:lnTo>
                  <a:pt x="528358" y="352069"/>
                </a:lnTo>
                <a:lnTo>
                  <a:pt x="545677" y="311505"/>
                </a:lnTo>
                <a:lnTo>
                  <a:pt x="196316" y="311505"/>
                </a:lnTo>
                <a:lnTo>
                  <a:pt x="196316" y="158254"/>
                </a:lnTo>
                <a:lnTo>
                  <a:pt x="546566" y="158254"/>
                </a:lnTo>
                <a:lnTo>
                  <a:pt x="540999" y="140736"/>
                </a:lnTo>
                <a:lnTo>
                  <a:pt x="510981" y="88084"/>
                </a:lnTo>
                <a:lnTo>
                  <a:pt x="466162" y="46522"/>
                </a:lnTo>
                <a:lnTo>
                  <a:pt x="406814" y="16909"/>
                </a:lnTo>
                <a:lnTo>
                  <a:pt x="334448" y="1878"/>
                </a:lnTo>
                <a:lnTo>
                  <a:pt x="293484" y="0"/>
                </a:lnTo>
                <a:close/>
              </a:path>
              <a:path w="558165" h="706754">
                <a:moveTo>
                  <a:pt x="546566" y="158254"/>
                </a:moveTo>
                <a:lnTo>
                  <a:pt x="274447" y="158254"/>
                </a:lnTo>
                <a:lnTo>
                  <a:pt x="310812" y="163076"/>
                </a:lnTo>
                <a:lnTo>
                  <a:pt x="336792" y="177539"/>
                </a:lnTo>
                <a:lnTo>
                  <a:pt x="352383" y="201642"/>
                </a:lnTo>
                <a:lnTo>
                  <a:pt x="357581" y="235381"/>
                </a:lnTo>
                <a:lnTo>
                  <a:pt x="352383" y="268691"/>
                </a:lnTo>
                <a:lnTo>
                  <a:pt x="336792" y="292479"/>
                </a:lnTo>
                <a:lnTo>
                  <a:pt x="310812" y="306749"/>
                </a:lnTo>
                <a:lnTo>
                  <a:pt x="274447" y="311505"/>
                </a:lnTo>
                <a:lnTo>
                  <a:pt x="545677" y="311505"/>
                </a:lnTo>
                <a:lnTo>
                  <a:pt x="550510" y="296611"/>
                </a:lnTo>
                <a:lnTo>
                  <a:pt x="556050" y="266719"/>
                </a:lnTo>
                <a:lnTo>
                  <a:pt x="557898" y="235381"/>
                </a:lnTo>
                <a:lnTo>
                  <a:pt x="556021" y="201834"/>
                </a:lnTo>
                <a:lnTo>
                  <a:pt x="550389" y="170286"/>
                </a:lnTo>
                <a:lnTo>
                  <a:pt x="546566" y="158254"/>
                </a:lnTo>
                <a:close/>
              </a:path>
            </a:pathLst>
          </a:custGeom>
          <a:solidFill>
            <a:srgbClr val="ED1C2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/>
          <p:nvPr/>
        </p:nvSpPr>
        <p:spPr>
          <a:xfrm>
            <a:off x="1236268" y="3791356"/>
            <a:ext cx="632460" cy="706120"/>
          </a:xfrm>
          <a:custGeom>
            <a:avLst/>
            <a:gdLst/>
            <a:ahLst/>
            <a:cxnLst/>
            <a:rect l="l" t="t" r="r" b="b"/>
            <a:pathLst>
              <a:path w="632460" h="706120">
                <a:moveTo>
                  <a:pt x="632015" y="0"/>
                </a:moveTo>
                <a:lnTo>
                  <a:pt x="435698" y="0"/>
                </a:lnTo>
                <a:lnTo>
                  <a:pt x="435698" y="265430"/>
                </a:lnTo>
                <a:lnTo>
                  <a:pt x="196316" y="265430"/>
                </a:lnTo>
                <a:lnTo>
                  <a:pt x="196316" y="0"/>
                </a:lnTo>
                <a:lnTo>
                  <a:pt x="0" y="0"/>
                </a:lnTo>
                <a:lnTo>
                  <a:pt x="0" y="265430"/>
                </a:lnTo>
                <a:lnTo>
                  <a:pt x="0" y="422910"/>
                </a:lnTo>
                <a:lnTo>
                  <a:pt x="0" y="706120"/>
                </a:lnTo>
                <a:lnTo>
                  <a:pt x="196316" y="706120"/>
                </a:lnTo>
                <a:lnTo>
                  <a:pt x="196316" y="422910"/>
                </a:lnTo>
                <a:lnTo>
                  <a:pt x="435698" y="422910"/>
                </a:lnTo>
                <a:lnTo>
                  <a:pt x="435698" y="706120"/>
                </a:lnTo>
                <a:lnTo>
                  <a:pt x="632015" y="706120"/>
                </a:lnTo>
                <a:lnTo>
                  <a:pt x="632015" y="422910"/>
                </a:lnTo>
                <a:lnTo>
                  <a:pt x="632015" y="265430"/>
                </a:lnTo>
                <a:lnTo>
                  <a:pt x="632015" y="0"/>
                </a:lnTo>
                <a:close/>
              </a:path>
            </a:pathLst>
          </a:custGeom>
          <a:solidFill>
            <a:srgbClr val="ED1C2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/>
          <p:nvPr/>
        </p:nvSpPr>
        <p:spPr>
          <a:xfrm>
            <a:off x="1956432" y="3780342"/>
            <a:ext cx="724535" cy="724535"/>
          </a:xfrm>
          <a:custGeom>
            <a:avLst/>
            <a:gdLst/>
            <a:ahLst/>
            <a:cxnLst/>
            <a:rect l="l" t="t" r="r" b="b"/>
            <a:pathLst>
              <a:path w="724535" h="724535">
                <a:moveTo>
                  <a:pt x="362584" y="0"/>
                </a:moveTo>
                <a:lnTo>
                  <a:pt x="314007" y="2880"/>
                </a:lnTo>
                <a:lnTo>
                  <a:pt x="267431" y="11520"/>
                </a:lnTo>
                <a:lnTo>
                  <a:pt x="222858" y="25915"/>
                </a:lnTo>
                <a:lnTo>
                  <a:pt x="180289" y="46062"/>
                </a:lnTo>
                <a:lnTo>
                  <a:pt x="140881" y="71393"/>
                </a:lnTo>
                <a:lnTo>
                  <a:pt x="105794" y="101285"/>
                </a:lnTo>
                <a:lnTo>
                  <a:pt x="75026" y="135745"/>
                </a:lnTo>
                <a:lnTo>
                  <a:pt x="48577" y="174777"/>
                </a:lnTo>
                <a:lnTo>
                  <a:pt x="27319" y="217436"/>
                </a:lnTo>
                <a:lnTo>
                  <a:pt x="12139" y="262791"/>
                </a:lnTo>
                <a:lnTo>
                  <a:pt x="3034" y="310837"/>
                </a:lnTo>
                <a:lnTo>
                  <a:pt x="0" y="361569"/>
                </a:lnTo>
                <a:lnTo>
                  <a:pt x="3034" y="412318"/>
                </a:lnTo>
                <a:lnTo>
                  <a:pt x="12139" y="460367"/>
                </a:lnTo>
                <a:lnTo>
                  <a:pt x="27319" y="505717"/>
                </a:lnTo>
                <a:lnTo>
                  <a:pt x="48577" y="548373"/>
                </a:lnTo>
                <a:lnTo>
                  <a:pt x="75026" y="587437"/>
                </a:lnTo>
                <a:lnTo>
                  <a:pt x="105794" y="621993"/>
                </a:lnTo>
                <a:lnTo>
                  <a:pt x="140881" y="652041"/>
                </a:lnTo>
                <a:lnTo>
                  <a:pt x="180289" y="677583"/>
                </a:lnTo>
                <a:lnTo>
                  <a:pt x="222858" y="697961"/>
                </a:lnTo>
                <a:lnTo>
                  <a:pt x="267431" y="712519"/>
                </a:lnTo>
                <a:lnTo>
                  <a:pt x="314007" y="721254"/>
                </a:lnTo>
                <a:lnTo>
                  <a:pt x="362584" y="724166"/>
                </a:lnTo>
                <a:lnTo>
                  <a:pt x="411162" y="721254"/>
                </a:lnTo>
                <a:lnTo>
                  <a:pt x="457738" y="712519"/>
                </a:lnTo>
                <a:lnTo>
                  <a:pt x="502311" y="697961"/>
                </a:lnTo>
                <a:lnTo>
                  <a:pt x="544880" y="677583"/>
                </a:lnTo>
                <a:lnTo>
                  <a:pt x="584257" y="652041"/>
                </a:lnTo>
                <a:lnTo>
                  <a:pt x="619251" y="621993"/>
                </a:lnTo>
                <a:lnTo>
                  <a:pt x="649865" y="587437"/>
                </a:lnTo>
                <a:lnTo>
                  <a:pt x="676097" y="548373"/>
                </a:lnTo>
                <a:lnTo>
                  <a:pt x="679302" y="541870"/>
                </a:lnTo>
                <a:lnTo>
                  <a:pt x="362584" y="541870"/>
                </a:lnTo>
                <a:lnTo>
                  <a:pt x="326588" y="538834"/>
                </a:lnTo>
                <a:lnTo>
                  <a:pt x="266990" y="514546"/>
                </a:lnTo>
                <a:lnTo>
                  <a:pt x="224552" y="466844"/>
                </a:lnTo>
                <a:lnTo>
                  <a:pt x="203020" y="400983"/>
                </a:lnTo>
                <a:lnTo>
                  <a:pt x="200329" y="361569"/>
                </a:lnTo>
                <a:lnTo>
                  <a:pt x="203020" y="321730"/>
                </a:lnTo>
                <a:lnTo>
                  <a:pt x="224552" y="255382"/>
                </a:lnTo>
                <a:lnTo>
                  <a:pt x="266990" y="207614"/>
                </a:lnTo>
                <a:lnTo>
                  <a:pt x="326588" y="183325"/>
                </a:lnTo>
                <a:lnTo>
                  <a:pt x="362584" y="180289"/>
                </a:lnTo>
                <a:lnTo>
                  <a:pt x="678814" y="180289"/>
                </a:lnTo>
                <a:lnTo>
                  <a:pt x="676097" y="174777"/>
                </a:lnTo>
                <a:lnTo>
                  <a:pt x="649896" y="135745"/>
                </a:lnTo>
                <a:lnTo>
                  <a:pt x="619375" y="101285"/>
                </a:lnTo>
                <a:lnTo>
                  <a:pt x="584535" y="71393"/>
                </a:lnTo>
                <a:lnTo>
                  <a:pt x="545376" y="46062"/>
                </a:lnTo>
                <a:lnTo>
                  <a:pt x="502966" y="25915"/>
                </a:lnTo>
                <a:lnTo>
                  <a:pt x="458362" y="11520"/>
                </a:lnTo>
                <a:lnTo>
                  <a:pt x="411566" y="2880"/>
                </a:lnTo>
                <a:lnTo>
                  <a:pt x="362584" y="0"/>
                </a:lnTo>
                <a:close/>
              </a:path>
              <a:path w="724535" h="724535">
                <a:moveTo>
                  <a:pt x="678814" y="180289"/>
                </a:moveTo>
                <a:lnTo>
                  <a:pt x="362584" y="180289"/>
                </a:lnTo>
                <a:lnTo>
                  <a:pt x="398177" y="183325"/>
                </a:lnTo>
                <a:lnTo>
                  <a:pt x="429823" y="192433"/>
                </a:lnTo>
                <a:lnTo>
                  <a:pt x="481279" y="228866"/>
                </a:lnTo>
                <a:lnTo>
                  <a:pt x="513957" y="286335"/>
                </a:lnTo>
                <a:lnTo>
                  <a:pt x="524852" y="361569"/>
                </a:lnTo>
                <a:lnTo>
                  <a:pt x="522128" y="400575"/>
                </a:lnTo>
                <a:lnTo>
                  <a:pt x="500340" y="466187"/>
                </a:lnTo>
                <a:lnTo>
                  <a:pt x="457523" y="514262"/>
                </a:lnTo>
                <a:lnTo>
                  <a:pt x="429597" y="529726"/>
                </a:lnTo>
                <a:lnTo>
                  <a:pt x="429392" y="529726"/>
                </a:lnTo>
                <a:lnTo>
                  <a:pt x="398070" y="538834"/>
                </a:lnTo>
                <a:lnTo>
                  <a:pt x="397816" y="538834"/>
                </a:lnTo>
                <a:lnTo>
                  <a:pt x="362584" y="541870"/>
                </a:lnTo>
                <a:lnTo>
                  <a:pt x="679302" y="541870"/>
                </a:lnTo>
                <a:lnTo>
                  <a:pt x="697125" y="505717"/>
                </a:lnTo>
                <a:lnTo>
                  <a:pt x="712147" y="460367"/>
                </a:lnTo>
                <a:lnTo>
                  <a:pt x="721161" y="412318"/>
                </a:lnTo>
                <a:lnTo>
                  <a:pt x="724166" y="361569"/>
                </a:lnTo>
                <a:lnTo>
                  <a:pt x="721161" y="310837"/>
                </a:lnTo>
                <a:lnTo>
                  <a:pt x="712147" y="262791"/>
                </a:lnTo>
                <a:lnTo>
                  <a:pt x="697125" y="217436"/>
                </a:lnTo>
                <a:lnTo>
                  <a:pt x="678814" y="180289"/>
                </a:lnTo>
                <a:close/>
              </a:path>
            </a:pathLst>
          </a:custGeom>
          <a:solidFill>
            <a:srgbClr val="ED1C2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/>
          <p:nvPr/>
        </p:nvSpPr>
        <p:spPr>
          <a:xfrm>
            <a:off x="2729661" y="3791356"/>
            <a:ext cx="571500" cy="706120"/>
          </a:xfrm>
          <a:custGeom>
            <a:avLst/>
            <a:gdLst/>
            <a:ahLst/>
            <a:cxnLst/>
            <a:rect l="l" t="t" r="r" b="b"/>
            <a:pathLst>
              <a:path w="571500" h="706120">
                <a:moveTo>
                  <a:pt x="570915" y="0"/>
                </a:moveTo>
                <a:lnTo>
                  <a:pt x="0" y="0"/>
                </a:lnTo>
                <a:lnTo>
                  <a:pt x="0" y="156210"/>
                </a:lnTo>
                <a:lnTo>
                  <a:pt x="186296" y="156210"/>
                </a:lnTo>
                <a:lnTo>
                  <a:pt x="186296" y="706120"/>
                </a:lnTo>
                <a:lnTo>
                  <a:pt x="382612" y="706120"/>
                </a:lnTo>
                <a:lnTo>
                  <a:pt x="382612" y="156210"/>
                </a:lnTo>
                <a:lnTo>
                  <a:pt x="570915" y="156210"/>
                </a:lnTo>
                <a:lnTo>
                  <a:pt x="570915" y="0"/>
                </a:lnTo>
                <a:close/>
              </a:path>
            </a:pathLst>
          </a:custGeom>
          <a:solidFill>
            <a:srgbClr val="ED1C2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/>
          <p:nvPr/>
        </p:nvSpPr>
        <p:spPr>
          <a:xfrm>
            <a:off x="3349649" y="3780342"/>
            <a:ext cx="724535" cy="724535"/>
          </a:xfrm>
          <a:custGeom>
            <a:avLst/>
            <a:gdLst/>
            <a:ahLst/>
            <a:cxnLst/>
            <a:rect l="l" t="t" r="r" b="b"/>
            <a:pathLst>
              <a:path w="724535" h="724535">
                <a:moveTo>
                  <a:pt x="362585" y="0"/>
                </a:moveTo>
                <a:lnTo>
                  <a:pt x="314007" y="2880"/>
                </a:lnTo>
                <a:lnTo>
                  <a:pt x="267431" y="11520"/>
                </a:lnTo>
                <a:lnTo>
                  <a:pt x="222858" y="25915"/>
                </a:lnTo>
                <a:lnTo>
                  <a:pt x="180289" y="46062"/>
                </a:lnTo>
                <a:lnTo>
                  <a:pt x="140881" y="71393"/>
                </a:lnTo>
                <a:lnTo>
                  <a:pt x="105794" y="101285"/>
                </a:lnTo>
                <a:lnTo>
                  <a:pt x="75026" y="135745"/>
                </a:lnTo>
                <a:lnTo>
                  <a:pt x="48577" y="174777"/>
                </a:lnTo>
                <a:lnTo>
                  <a:pt x="27319" y="217436"/>
                </a:lnTo>
                <a:lnTo>
                  <a:pt x="12139" y="262791"/>
                </a:lnTo>
                <a:lnTo>
                  <a:pt x="3034" y="310837"/>
                </a:lnTo>
                <a:lnTo>
                  <a:pt x="0" y="361569"/>
                </a:lnTo>
                <a:lnTo>
                  <a:pt x="3034" y="412318"/>
                </a:lnTo>
                <a:lnTo>
                  <a:pt x="12139" y="460367"/>
                </a:lnTo>
                <a:lnTo>
                  <a:pt x="27319" y="505717"/>
                </a:lnTo>
                <a:lnTo>
                  <a:pt x="48577" y="548373"/>
                </a:lnTo>
                <a:lnTo>
                  <a:pt x="75026" y="587437"/>
                </a:lnTo>
                <a:lnTo>
                  <a:pt x="105794" y="621993"/>
                </a:lnTo>
                <a:lnTo>
                  <a:pt x="140881" y="652041"/>
                </a:lnTo>
                <a:lnTo>
                  <a:pt x="180289" y="677583"/>
                </a:lnTo>
                <a:lnTo>
                  <a:pt x="222858" y="697961"/>
                </a:lnTo>
                <a:lnTo>
                  <a:pt x="267431" y="712519"/>
                </a:lnTo>
                <a:lnTo>
                  <a:pt x="314007" y="721254"/>
                </a:lnTo>
                <a:lnTo>
                  <a:pt x="362585" y="724166"/>
                </a:lnTo>
                <a:lnTo>
                  <a:pt x="411162" y="721254"/>
                </a:lnTo>
                <a:lnTo>
                  <a:pt x="457738" y="712519"/>
                </a:lnTo>
                <a:lnTo>
                  <a:pt x="502311" y="697961"/>
                </a:lnTo>
                <a:lnTo>
                  <a:pt x="544880" y="677583"/>
                </a:lnTo>
                <a:lnTo>
                  <a:pt x="584257" y="652041"/>
                </a:lnTo>
                <a:lnTo>
                  <a:pt x="619252" y="621993"/>
                </a:lnTo>
                <a:lnTo>
                  <a:pt x="649865" y="587437"/>
                </a:lnTo>
                <a:lnTo>
                  <a:pt x="676097" y="548373"/>
                </a:lnTo>
                <a:lnTo>
                  <a:pt x="679302" y="541870"/>
                </a:lnTo>
                <a:lnTo>
                  <a:pt x="362585" y="541870"/>
                </a:lnTo>
                <a:lnTo>
                  <a:pt x="326588" y="538834"/>
                </a:lnTo>
                <a:lnTo>
                  <a:pt x="266990" y="514546"/>
                </a:lnTo>
                <a:lnTo>
                  <a:pt x="224552" y="466844"/>
                </a:lnTo>
                <a:lnTo>
                  <a:pt x="203020" y="400983"/>
                </a:lnTo>
                <a:lnTo>
                  <a:pt x="200329" y="361569"/>
                </a:lnTo>
                <a:lnTo>
                  <a:pt x="203020" y="321730"/>
                </a:lnTo>
                <a:lnTo>
                  <a:pt x="224552" y="255382"/>
                </a:lnTo>
                <a:lnTo>
                  <a:pt x="266990" y="207614"/>
                </a:lnTo>
                <a:lnTo>
                  <a:pt x="326588" y="183325"/>
                </a:lnTo>
                <a:lnTo>
                  <a:pt x="362585" y="180289"/>
                </a:lnTo>
                <a:lnTo>
                  <a:pt x="678814" y="180289"/>
                </a:lnTo>
                <a:lnTo>
                  <a:pt x="676097" y="174777"/>
                </a:lnTo>
                <a:lnTo>
                  <a:pt x="649896" y="135745"/>
                </a:lnTo>
                <a:lnTo>
                  <a:pt x="619375" y="101285"/>
                </a:lnTo>
                <a:lnTo>
                  <a:pt x="584535" y="71393"/>
                </a:lnTo>
                <a:lnTo>
                  <a:pt x="545376" y="46062"/>
                </a:lnTo>
                <a:lnTo>
                  <a:pt x="502966" y="25915"/>
                </a:lnTo>
                <a:lnTo>
                  <a:pt x="458362" y="11520"/>
                </a:lnTo>
                <a:lnTo>
                  <a:pt x="411566" y="2880"/>
                </a:lnTo>
                <a:lnTo>
                  <a:pt x="362585" y="0"/>
                </a:lnTo>
                <a:close/>
              </a:path>
              <a:path w="724535" h="724535">
                <a:moveTo>
                  <a:pt x="678814" y="180289"/>
                </a:moveTo>
                <a:lnTo>
                  <a:pt x="362585" y="180289"/>
                </a:lnTo>
                <a:lnTo>
                  <a:pt x="398177" y="183325"/>
                </a:lnTo>
                <a:lnTo>
                  <a:pt x="429823" y="192433"/>
                </a:lnTo>
                <a:lnTo>
                  <a:pt x="481279" y="228866"/>
                </a:lnTo>
                <a:lnTo>
                  <a:pt x="513957" y="286335"/>
                </a:lnTo>
                <a:lnTo>
                  <a:pt x="524852" y="361569"/>
                </a:lnTo>
                <a:lnTo>
                  <a:pt x="522128" y="400575"/>
                </a:lnTo>
                <a:lnTo>
                  <a:pt x="500340" y="466187"/>
                </a:lnTo>
                <a:lnTo>
                  <a:pt x="457523" y="514262"/>
                </a:lnTo>
                <a:lnTo>
                  <a:pt x="429597" y="529726"/>
                </a:lnTo>
                <a:lnTo>
                  <a:pt x="429392" y="529726"/>
                </a:lnTo>
                <a:lnTo>
                  <a:pt x="398070" y="538834"/>
                </a:lnTo>
                <a:lnTo>
                  <a:pt x="397816" y="538834"/>
                </a:lnTo>
                <a:lnTo>
                  <a:pt x="362585" y="541870"/>
                </a:lnTo>
                <a:lnTo>
                  <a:pt x="679302" y="541870"/>
                </a:lnTo>
                <a:lnTo>
                  <a:pt x="697125" y="505717"/>
                </a:lnTo>
                <a:lnTo>
                  <a:pt x="712147" y="460367"/>
                </a:lnTo>
                <a:lnTo>
                  <a:pt x="721161" y="412318"/>
                </a:lnTo>
                <a:lnTo>
                  <a:pt x="724166" y="361569"/>
                </a:lnTo>
                <a:lnTo>
                  <a:pt x="721161" y="310837"/>
                </a:lnTo>
                <a:lnTo>
                  <a:pt x="712147" y="262791"/>
                </a:lnTo>
                <a:lnTo>
                  <a:pt x="697125" y="217436"/>
                </a:lnTo>
                <a:lnTo>
                  <a:pt x="678814" y="180289"/>
                </a:lnTo>
                <a:close/>
              </a:path>
            </a:pathLst>
          </a:custGeom>
          <a:solidFill>
            <a:srgbClr val="ED1C2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/>
          <p:nvPr/>
        </p:nvSpPr>
        <p:spPr>
          <a:xfrm>
            <a:off x="4137915" y="3784347"/>
            <a:ext cx="694690" cy="718185"/>
          </a:xfrm>
          <a:custGeom>
            <a:avLst/>
            <a:gdLst/>
            <a:ahLst/>
            <a:cxnLst/>
            <a:rect l="l" t="t" r="r" b="b"/>
            <a:pathLst>
              <a:path w="694689" h="718185">
                <a:moveTo>
                  <a:pt x="357568" y="0"/>
                </a:moveTo>
                <a:lnTo>
                  <a:pt x="306050" y="2847"/>
                </a:lnTo>
                <a:lnTo>
                  <a:pt x="257660" y="11391"/>
                </a:lnTo>
                <a:lnTo>
                  <a:pt x="212400" y="25631"/>
                </a:lnTo>
                <a:lnTo>
                  <a:pt x="170268" y="45567"/>
                </a:lnTo>
                <a:lnTo>
                  <a:pt x="131991" y="70613"/>
                </a:lnTo>
                <a:lnTo>
                  <a:pt x="98277" y="100163"/>
                </a:lnTo>
                <a:lnTo>
                  <a:pt x="69133" y="134216"/>
                </a:lnTo>
                <a:lnTo>
                  <a:pt x="44564" y="172770"/>
                </a:lnTo>
                <a:lnTo>
                  <a:pt x="25069" y="215000"/>
                </a:lnTo>
                <a:lnTo>
                  <a:pt x="11142" y="260042"/>
                </a:lnTo>
                <a:lnTo>
                  <a:pt x="2785" y="307898"/>
                </a:lnTo>
                <a:lnTo>
                  <a:pt x="0" y="358571"/>
                </a:lnTo>
                <a:lnTo>
                  <a:pt x="2785" y="409687"/>
                </a:lnTo>
                <a:lnTo>
                  <a:pt x="11142" y="457860"/>
                </a:lnTo>
                <a:lnTo>
                  <a:pt x="25069" y="503089"/>
                </a:lnTo>
                <a:lnTo>
                  <a:pt x="44564" y="545376"/>
                </a:lnTo>
                <a:lnTo>
                  <a:pt x="69162" y="583943"/>
                </a:lnTo>
                <a:lnTo>
                  <a:pt x="98398" y="617997"/>
                </a:lnTo>
                <a:lnTo>
                  <a:pt x="132269" y="647542"/>
                </a:lnTo>
                <a:lnTo>
                  <a:pt x="170776" y="672579"/>
                </a:lnTo>
                <a:lnTo>
                  <a:pt x="213125" y="692522"/>
                </a:lnTo>
                <a:lnTo>
                  <a:pt x="258541" y="706766"/>
                </a:lnTo>
                <a:lnTo>
                  <a:pt x="307027" y="715311"/>
                </a:lnTo>
                <a:lnTo>
                  <a:pt x="358584" y="718159"/>
                </a:lnTo>
                <a:lnTo>
                  <a:pt x="400961" y="716187"/>
                </a:lnTo>
                <a:lnTo>
                  <a:pt x="440959" y="710271"/>
                </a:lnTo>
                <a:lnTo>
                  <a:pt x="478581" y="700409"/>
                </a:lnTo>
                <a:lnTo>
                  <a:pt x="546409" y="669731"/>
                </a:lnTo>
                <a:lnTo>
                  <a:pt x="602751" y="629416"/>
                </a:lnTo>
                <a:lnTo>
                  <a:pt x="647450" y="580998"/>
                </a:lnTo>
                <a:lnTo>
                  <a:pt x="681250" y="528411"/>
                </a:lnTo>
                <a:lnTo>
                  <a:pt x="694118" y="500799"/>
                </a:lnTo>
                <a:lnTo>
                  <a:pt x="694118" y="310502"/>
                </a:lnTo>
                <a:lnTo>
                  <a:pt x="327532" y="310502"/>
                </a:lnTo>
                <a:lnTo>
                  <a:pt x="327532" y="451726"/>
                </a:lnTo>
                <a:lnTo>
                  <a:pt x="524840" y="451726"/>
                </a:lnTo>
                <a:lnTo>
                  <a:pt x="499108" y="492476"/>
                </a:lnTo>
                <a:lnTo>
                  <a:pt x="465993" y="521587"/>
                </a:lnTo>
                <a:lnTo>
                  <a:pt x="425493" y="539056"/>
                </a:lnTo>
                <a:lnTo>
                  <a:pt x="377609" y="544880"/>
                </a:lnTo>
                <a:lnTo>
                  <a:pt x="336637" y="541906"/>
                </a:lnTo>
                <a:lnTo>
                  <a:pt x="270277" y="518113"/>
                </a:lnTo>
                <a:lnTo>
                  <a:pt x="224952" y="470791"/>
                </a:lnTo>
                <a:lnTo>
                  <a:pt x="202172" y="401426"/>
                </a:lnTo>
                <a:lnTo>
                  <a:pt x="199326" y="358571"/>
                </a:lnTo>
                <a:lnTo>
                  <a:pt x="201984" y="320071"/>
                </a:lnTo>
                <a:lnTo>
                  <a:pt x="223265" y="255467"/>
                </a:lnTo>
                <a:lnTo>
                  <a:pt x="265142" y="208328"/>
                </a:lnTo>
                <a:lnTo>
                  <a:pt x="323487" y="184295"/>
                </a:lnTo>
                <a:lnTo>
                  <a:pt x="358584" y="181292"/>
                </a:lnTo>
                <a:lnTo>
                  <a:pt x="377951" y="182230"/>
                </a:lnTo>
                <a:lnTo>
                  <a:pt x="428193" y="196316"/>
                </a:lnTo>
                <a:lnTo>
                  <a:pt x="465460" y="226179"/>
                </a:lnTo>
                <a:lnTo>
                  <a:pt x="474764" y="239382"/>
                </a:lnTo>
                <a:lnTo>
                  <a:pt x="686104" y="239382"/>
                </a:lnTo>
                <a:lnTo>
                  <a:pt x="671457" y="186735"/>
                </a:lnTo>
                <a:lnTo>
                  <a:pt x="648547" y="139971"/>
                </a:lnTo>
                <a:lnTo>
                  <a:pt x="617374" y="99091"/>
                </a:lnTo>
                <a:lnTo>
                  <a:pt x="577938" y="64096"/>
                </a:lnTo>
                <a:lnTo>
                  <a:pt x="541234" y="41025"/>
                </a:lnTo>
                <a:lnTo>
                  <a:pt x="500845" y="23078"/>
                </a:lnTo>
                <a:lnTo>
                  <a:pt x="456771" y="10257"/>
                </a:lnTo>
                <a:lnTo>
                  <a:pt x="409012" y="2564"/>
                </a:lnTo>
                <a:lnTo>
                  <a:pt x="357568" y="0"/>
                </a:lnTo>
                <a:close/>
              </a:path>
            </a:pathLst>
          </a:custGeom>
          <a:solidFill>
            <a:srgbClr val="ED1C2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/>
          <p:nvPr/>
        </p:nvSpPr>
        <p:spPr>
          <a:xfrm>
            <a:off x="4920158" y="3791356"/>
            <a:ext cx="1354455" cy="706755"/>
          </a:xfrm>
          <a:custGeom>
            <a:avLst/>
            <a:gdLst/>
            <a:ahLst/>
            <a:cxnLst/>
            <a:rect l="l" t="t" r="r" b="b"/>
            <a:pathLst>
              <a:path w="1354454" h="706754">
                <a:moveTo>
                  <a:pt x="576935" y="706145"/>
                </a:moveTo>
                <a:lnTo>
                  <a:pt x="426364" y="445719"/>
                </a:lnTo>
                <a:lnTo>
                  <a:pt x="417677" y="430695"/>
                </a:lnTo>
                <a:lnTo>
                  <a:pt x="453453" y="417207"/>
                </a:lnTo>
                <a:lnTo>
                  <a:pt x="511289" y="378396"/>
                </a:lnTo>
                <a:lnTo>
                  <a:pt x="550672" y="324688"/>
                </a:lnTo>
                <a:lnTo>
                  <a:pt x="555993" y="311505"/>
                </a:lnTo>
                <a:lnTo>
                  <a:pt x="563029" y="294106"/>
                </a:lnTo>
                <a:lnTo>
                  <a:pt x="570445" y="261327"/>
                </a:lnTo>
                <a:lnTo>
                  <a:pt x="572922" y="226364"/>
                </a:lnTo>
                <a:lnTo>
                  <a:pt x="571042" y="195110"/>
                </a:lnTo>
                <a:lnTo>
                  <a:pt x="556031" y="137261"/>
                </a:lnTo>
                <a:lnTo>
                  <a:pt x="526034" y="86271"/>
                </a:lnTo>
                <a:lnTo>
                  <a:pt x="481469" y="45707"/>
                </a:lnTo>
                <a:lnTo>
                  <a:pt x="422554" y="16637"/>
                </a:lnTo>
                <a:lnTo>
                  <a:pt x="373595" y="5270"/>
                </a:lnTo>
                <a:lnTo>
                  <a:pt x="373595" y="237388"/>
                </a:lnTo>
                <a:lnTo>
                  <a:pt x="372351" y="254355"/>
                </a:lnTo>
                <a:lnTo>
                  <a:pt x="353568" y="292468"/>
                </a:lnTo>
                <a:lnTo>
                  <a:pt x="312242" y="310324"/>
                </a:lnTo>
                <a:lnTo>
                  <a:pt x="293471" y="311505"/>
                </a:lnTo>
                <a:lnTo>
                  <a:pt x="196316" y="311505"/>
                </a:lnTo>
                <a:lnTo>
                  <a:pt x="196316" y="164274"/>
                </a:lnTo>
                <a:lnTo>
                  <a:pt x="293471" y="164274"/>
                </a:lnTo>
                <a:lnTo>
                  <a:pt x="341642" y="175260"/>
                </a:lnTo>
                <a:lnTo>
                  <a:pt x="368465" y="206971"/>
                </a:lnTo>
                <a:lnTo>
                  <a:pt x="373595" y="237388"/>
                </a:lnTo>
                <a:lnTo>
                  <a:pt x="373595" y="5270"/>
                </a:lnTo>
                <a:lnTo>
                  <a:pt x="350431" y="1854"/>
                </a:lnTo>
                <a:lnTo>
                  <a:pt x="309499" y="0"/>
                </a:lnTo>
                <a:lnTo>
                  <a:pt x="0" y="0"/>
                </a:lnTo>
                <a:lnTo>
                  <a:pt x="0" y="706145"/>
                </a:lnTo>
                <a:lnTo>
                  <a:pt x="196316" y="706145"/>
                </a:lnTo>
                <a:lnTo>
                  <a:pt x="196316" y="445719"/>
                </a:lnTo>
                <a:lnTo>
                  <a:pt x="217347" y="445719"/>
                </a:lnTo>
                <a:lnTo>
                  <a:pt x="357581" y="706145"/>
                </a:lnTo>
                <a:lnTo>
                  <a:pt x="576935" y="706145"/>
                </a:lnTo>
                <a:close/>
              </a:path>
              <a:path w="1354454" h="706754">
                <a:moveTo>
                  <a:pt x="1354188" y="706145"/>
                </a:moveTo>
                <a:lnTo>
                  <a:pt x="1312354" y="590956"/>
                </a:lnTo>
                <a:lnTo>
                  <a:pt x="1257795" y="440715"/>
                </a:lnTo>
                <a:lnTo>
                  <a:pt x="1174877" y="212356"/>
                </a:lnTo>
                <a:lnTo>
                  <a:pt x="1097775" y="0"/>
                </a:lnTo>
                <a:lnTo>
                  <a:pt x="1059713" y="0"/>
                </a:lnTo>
                <a:lnTo>
                  <a:pt x="1059713" y="440715"/>
                </a:lnTo>
                <a:lnTo>
                  <a:pt x="908469" y="440715"/>
                </a:lnTo>
                <a:lnTo>
                  <a:pt x="983589" y="212356"/>
                </a:lnTo>
                <a:lnTo>
                  <a:pt x="1059713" y="440715"/>
                </a:lnTo>
                <a:lnTo>
                  <a:pt x="1059713" y="0"/>
                </a:lnTo>
                <a:lnTo>
                  <a:pt x="871410" y="0"/>
                </a:lnTo>
                <a:lnTo>
                  <a:pt x="613994" y="706145"/>
                </a:lnTo>
                <a:lnTo>
                  <a:pt x="820318" y="706145"/>
                </a:lnTo>
                <a:lnTo>
                  <a:pt x="858380" y="590956"/>
                </a:lnTo>
                <a:lnTo>
                  <a:pt x="1108786" y="590956"/>
                </a:lnTo>
                <a:lnTo>
                  <a:pt x="1146848" y="706145"/>
                </a:lnTo>
                <a:lnTo>
                  <a:pt x="1354188" y="706145"/>
                </a:lnTo>
                <a:close/>
              </a:path>
            </a:pathLst>
          </a:custGeom>
          <a:solidFill>
            <a:srgbClr val="ED1C2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 descr=""/>
          <p:cNvSpPr/>
          <p:nvPr/>
        </p:nvSpPr>
        <p:spPr>
          <a:xfrm>
            <a:off x="6338431" y="3791348"/>
            <a:ext cx="558165" cy="706755"/>
          </a:xfrm>
          <a:custGeom>
            <a:avLst/>
            <a:gdLst/>
            <a:ahLst/>
            <a:cxnLst/>
            <a:rect l="l" t="t" r="r" b="b"/>
            <a:pathLst>
              <a:path w="558165" h="706754">
                <a:moveTo>
                  <a:pt x="293484" y="0"/>
                </a:moveTo>
                <a:lnTo>
                  <a:pt x="0" y="0"/>
                </a:lnTo>
                <a:lnTo>
                  <a:pt x="0" y="706145"/>
                </a:lnTo>
                <a:lnTo>
                  <a:pt x="196316" y="706145"/>
                </a:lnTo>
                <a:lnTo>
                  <a:pt x="196316" y="467753"/>
                </a:lnTo>
                <a:lnTo>
                  <a:pt x="293484" y="467753"/>
                </a:lnTo>
                <a:lnTo>
                  <a:pt x="334889" y="465782"/>
                </a:lnTo>
                <a:lnTo>
                  <a:pt x="372979" y="459866"/>
                </a:lnTo>
                <a:lnTo>
                  <a:pt x="439216" y="436206"/>
                </a:lnTo>
                <a:lnTo>
                  <a:pt x="491293" y="399400"/>
                </a:lnTo>
                <a:lnTo>
                  <a:pt x="528358" y="352069"/>
                </a:lnTo>
                <a:lnTo>
                  <a:pt x="545677" y="311505"/>
                </a:lnTo>
                <a:lnTo>
                  <a:pt x="196316" y="311505"/>
                </a:lnTo>
                <a:lnTo>
                  <a:pt x="196316" y="158254"/>
                </a:lnTo>
                <a:lnTo>
                  <a:pt x="546566" y="158254"/>
                </a:lnTo>
                <a:lnTo>
                  <a:pt x="540999" y="140736"/>
                </a:lnTo>
                <a:lnTo>
                  <a:pt x="510981" y="88084"/>
                </a:lnTo>
                <a:lnTo>
                  <a:pt x="466162" y="46522"/>
                </a:lnTo>
                <a:lnTo>
                  <a:pt x="406814" y="16909"/>
                </a:lnTo>
                <a:lnTo>
                  <a:pt x="334448" y="1878"/>
                </a:lnTo>
                <a:lnTo>
                  <a:pt x="293484" y="0"/>
                </a:lnTo>
                <a:close/>
              </a:path>
              <a:path w="558165" h="706754">
                <a:moveTo>
                  <a:pt x="546566" y="158254"/>
                </a:moveTo>
                <a:lnTo>
                  <a:pt x="274447" y="158254"/>
                </a:lnTo>
                <a:lnTo>
                  <a:pt x="310812" y="163076"/>
                </a:lnTo>
                <a:lnTo>
                  <a:pt x="336792" y="177539"/>
                </a:lnTo>
                <a:lnTo>
                  <a:pt x="352383" y="201642"/>
                </a:lnTo>
                <a:lnTo>
                  <a:pt x="357581" y="235381"/>
                </a:lnTo>
                <a:lnTo>
                  <a:pt x="352383" y="268691"/>
                </a:lnTo>
                <a:lnTo>
                  <a:pt x="336792" y="292479"/>
                </a:lnTo>
                <a:lnTo>
                  <a:pt x="310812" y="306749"/>
                </a:lnTo>
                <a:lnTo>
                  <a:pt x="274447" y="311505"/>
                </a:lnTo>
                <a:lnTo>
                  <a:pt x="545677" y="311505"/>
                </a:lnTo>
                <a:lnTo>
                  <a:pt x="550510" y="296611"/>
                </a:lnTo>
                <a:lnTo>
                  <a:pt x="556050" y="266719"/>
                </a:lnTo>
                <a:lnTo>
                  <a:pt x="557898" y="235381"/>
                </a:lnTo>
                <a:lnTo>
                  <a:pt x="556021" y="201834"/>
                </a:lnTo>
                <a:lnTo>
                  <a:pt x="550389" y="170286"/>
                </a:lnTo>
                <a:lnTo>
                  <a:pt x="546566" y="158254"/>
                </a:lnTo>
                <a:close/>
              </a:path>
            </a:pathLst>
          </a:custGeom>
          <a:solidFill>
            <a:srgbClr val="ED1C2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 descr=""/>
          <p:cNvSpPr/>
          <p:nvPr/>
        </p:nvSpPr>
        <p:spPr>
          <a:xfrm>
            <a:off x="6975450" y="3791356"/>
            <a:ext cx="632460" cy="706120"/>
          </a:xfrm>
          <a:custGeom>
            <a:avLst/>
            <a:gdLst/>
            <a:ahLst/>
            <a:cxnLst/>
            <a:rect l="l" t="t" r="r" b="b"/>
            <a:pathLst>
              <a:path w="632459" h="706120">
                <a:moveTo>
                  <a:pt x="632015" y="0"/>
                </a:moveTo>
                <a:lnTo>
                  <a:pt x="435698" y="0"/>
                </a:lnTo>
                <a:lnTo>
                  <a:pt x="435698" y="265430"/>
                </a:lnTo>
                <a:lnTo>
                  <a:pt x="196316" y="265430"/>
                </a:lnTo>
                <a:lnTo>
                  <a:pt x="196316" y="0"/>
                </a:lnTo>
                <a:lnTo>
                  <a:pt x="0" y="0"/>
                </a:lnTo>
                <a:lnTo>
                  <a:pt x="0" y="265430"/>
                </a:lnTo>
                <a:lnTo>
                  <a:pt x="0" y="422910"/>
                </a:lnTo>
                <a:lnTo>
                  <a:pt x="0" y="706120"/>
                </a:lnTo>
                <a:lnTo>
                  <a:pt x="196316" y="706120"/>
                </a:lnTo>
                <a:lnTo>
                  <a:pt x="196316" y="422910"/>
                </a:lnTo>
                <a:lnTo>
                  <a:pt x="435698" y="422910"/>
                </a:lnTo>
                <a:lnTo>
                  <a:pt x="435698" y="706120"/>
                </a:lnTo>
                <a:lnTo>
                  <a:pt x="632015" y="706120"/>
                </a:lnTo>
                <a:lnTo>
                  <a:pt x="632015" y="422910"/>
                </a:lnTo>
                <a:lnTo>
                  <a:pt x="632015" y="265430"/>
                </a:lnTo>
                <a:lnTo>
                  <a:pt x="632015" y="0"/>
                </a:lnTo>
                <a:close/>
              </a:path>
            </a:pathLst>
          </a:custGeom>
          <a:solidFill>
            <a:srgbClr val="ED1C2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 descr=""/>
          <p:cNvSpPr/>
          <p:nvPr/>
        </p:nvSpPr>
        <p:spPr>
          <a:xfrm>
            <a:off x="7667566" y="3791352"/>
            <a:ext cx="694690" cy="706755"/>
          </a:xfrm>
          <a:custGeom>
            <a:avLst/>
            <a:gdLst/>
            <a:ahLst/>
            <a:cxnLst/>
            <a:rect l="l" t="t" r="r" b="b"/>
            <a:pathLst>
              <a:path w="694690" h="706754">
                <a:moveTo>
                  <a:pt x="694118" y="0"/>
                </a:moveTo>
                <a:lnTo>
                  <a:pt x="472757" y="0"/>
                </a:lnTo>
                <a:lnTo>
                  <a:pt x="348564" y="272440"/>
                </a:lnTo>
                <a:lnTo>
                  <a:pt x="224358" y="0"/>
                </a:lnTo>
                <a:lnTo>
                  <a:pt x="0" y="0"/>
                </a:lnTo>
                <a:lnTo>
                  <a:pt x="248399" y="481774"/>
                </a:lnTo>
                <a:lnTo>
                  <a:pt x="248399" y="706145"/>
                </a:lnTo>
                <a:lnTo>
                  <a:pt x="445719" y="706145"/>
                </a:lnTo>
                <a:lnTo>
                  <a:pt x="445719" y="481774"/>
                </a:lnTo>
                <a:lnTo>
                  <a:pt x="694118" y="0"/>
                </a:lnTo>
                <a:close/>
              </a:path>
            </a:pathLst>
          </a:custGeom>
          <a:solidFill>
            <a:srgbClr val="ED1C2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 descr=""/>
          <p:cNvSpPr/>
          <p:nvPr/>
        </p:nvSpPr>
        <p:spPr>
          <a:xfrm>
            <a:off x="599259" y="4993290"/>
            <a:ext cx="558165" cy="706755"/>
          </a:xfrm>
          <a:custGeom>
            <a:avLst/>
            <a:gdLst/>
            <a:ahLst/>
            <a:cxnLst/>
            <a:rect l="l" t="t" r="r" b="b"/>
            <a:pathLst>
              <a:path w="558165" h="706754">
                <a:moveTo>
                  <a:pt x="293484" y="0"/>
                </a:moveTo>
                <a:lnTo>
                  <a:pt x="0" y="0"/>
                </a:lnTo>
                <a:lnTo>
                  <a:pt x="0" y="706145"/>
                </a:lnTo>
                <a:lnTo>
                  <a:pt x="196316" y="706145"/>
                </a:lnTo>
                <a:lnTo>
                  <a:pt x="196316" y="467753"/>
                </a:lnTo>
                <a:lnTo>
                  <a:pt x="293484" y="467753"/>
                </a:lnTo>
                <a:lnTo>
                  <a:pt x="334889" y="465782"/>
                </a:lnTo>
                <a:lnTo>
                  <a:pt x="372979" y="459866"/>
                </a:lnTo>
                <a:lnTo>
                  <a:pt x="439216" y="436206"/>
                </a:lnTo>
                <a:lnTo>
                  <a:pt x="491293" y="399400"/>
                </a:lnTo>
                <a:lnTo>
                  <a:pt x="528358" y="352069"/>
                </a:lnTo>
                <a:lnTo>
                  <a:pt x="545677" y="311505"/>
                </a:lnTo>
                <a:lnTo>
                  <a:pt x="196316" y="311505"/>
                </a:lnTo>
                <a:lnTo>
                  <a:pt x="196316" y="158254"/>
                </a:lnTo>
                <a:lnTo>
                  <a:pt x="546566" y="158254"/>
                </a:lnTo>
                <a:lnTo>
                  <a:pt x="540999" y="140736"/>
                </a:lnTo>
                <a:lnTo>
                  <a:pt x="510981" y="88084"/>
                </a:lnTo>
                <a:lnTo>
                  <a:pt x="466162" y="46522"/>
                </a:lnTo>
                <a:lnTo>
                  <a:pt x="406814" y="16909"/>
                </a:lnTo>
                <a:lnTo>
                  <a:pt x="334448" y="1878"/>
                </a:lnTo>
                <a:lnTo>
                  <a:pt x="293484" y="0"/>
                </a:lnTo>
                <a:close/>
              </a:path>
              <a:path w="558165" h="706754">
                <a:moveTo>
                  <a:pt x="546566" y="158254"/>
                </a:moveTo>
                <a:lnTo>
                  <a:pt x="274447" y="158254"/>
                </a:lnTo>
                <a:lnTo>
                  <a:pt x="310812" y="163076"/>
                </a:lnTo>
                <a:lnTo>
                  <a:pt x="336792" y="177539"/>
                </a:lnTo>
                <a:lnTo>
                  <a:pt x="352383" y="201642"/>
                </a:lnTo>
                <a:lnTo>
                  <a:pt x="357581" y="235381"/>
                </a:lnTo>
                <a:lnTo>
                  <a:pt x="352383" y="268691"/>
                </a:lnTo>
                <a:lnTo>
                  <a:pt x="336792" y="292479"/>
                </a:lnTo>
                <a:lnTo>
                  <a:pt x="310812" y="306749"/>
                </a:lnTo>
                <a:lnTo>
                  <a:pt x="274447" y="311505"/>
                </a:lnTo>
                <a:lnTo>
                  <a:pt x="545677" y="311505"/>
                </a:lnTo>
                <a:lnTo>
                  <a:pt x="550510" y="296611"/>
                </a:lnTo>
                <a:lnTo>
                  <a:pt x="556050" y="266719"/>
                </a:lnTo>
                <a:lnTo>
                  <a:pt x="557898" y="235381"/>
                </a:lnTo>
                <a:lnTo>
                  <a:pt x="556021" y="201834"/>
                </a:lnTo>
                <a:lnTo>
                  <a:pt x="550389" y="170286"/>
                </a:lnTo>
                <a:lnTo>
                  <a:pt x="546566" y="15825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 descr=""/>
          <p:cNvSpPr/>
          <p:nvPr/>
        </p:nvSpPr>
        <p:spPr>
          <a:xfrm>
            <a:off x="1236277" y="4993293"/>
            <a:ext cx="577215" cy="706755"/>
          </a:xfrm>
          <a:custGeom>
            <a:avLst/>
            <a:gdLst/>
            <a:ahLst/>
            <a:cxnLst/>
            <a:rect l="l" t="t" r="r" b="b"/>
            <a:pathLst>
              <a:path w="577214" h="706754">
                <a:moveTo>
                  <a:pt x="309498" y="0"/>
                </a:moveTo>
                <a:lnTo>
                  <a:pt x="0" y="0"/>
                </a:lnTo>
                <a:lnTo>
                  <a:pt x="0" y="706145"/>
                </a:lnTo>
                <a:lnTo>
                  <a:pt x="196316" y="706145"/>
                </a:lnTo>
                <a:lnTo>
                  <a:pt x="196316" y="445719"/>
                </a:lnTo>
                <a:lnTo>
                  <a:pt x="426364" y="445719"/>
                </a:lnTo>
                <a:lnTo>
                  <a:pt x="417677" y="430695"/>
                </a:lnTo>
                <a:lnTo>
                  <a:pt x="453446" y="417207"/>
                </a:lnTo>
                <a:lnTo>
                  <a:pt x="484649" y="399775"/>
                </a:lnTo>
                <a:lnTo>
                  <a:pt x="511287" y="378397"/>
                </a:lnTo>
                <a:lnTo>
                  <a:pt x="533361" y="353072"/>
                </a:lnTo>
                <a:lnTo>
                  <a:pt x="550666" y="324686"/>
                </a:lnTo>
                <a:lnTo>
                  <a:pt x="555994" y="311505"/>
                </a:lnTo>
                <a:lnTo>
                  <a:pt x="196316" y="311505"/>
                </a:lnTo>
                <a:lnTo>
                  <a:pt x="196316" y="164274"/>
                </a:lnTo>
                <a:lnTo>
                  <a:pt x="565036" y="164274"/>
                </a:lnTo>
                <a:lnTo>
                  <a:pt x="556023" y="137262"/>
                </a:lnTo>
                <a:lnTo>
                  <a:pt x="526036" y="86270"/>
                </a:lnTo>
                <a:lnTo>
                  <a:pt x="481464" y="45704"/>
                </a:lnTo>
                <a:lnTo>
                  <a:pt x="422550" y="16630"/>
                </a:lnTo>
                <a:lnTo>
                  <a:pt x="350432" y="1849"/>
                </a:lnTo>
                <a:lnTo>
                  <a:pt x="309498" y="0"/>
                </a:lnTo>
                <a:close/>
              </a:path>
              <a:path w="577214" h="706754">
                <a:moveTo>
                  <a:pt x="426364" y="445719"/>
                </a:moveTo>
                <a:lnTo>
                  <a:pt x="217347" y="445719"/>
                </a:lnTo>
                <a:lnTo>
                  <a:pt x="357581" y="706145"/>
                </a:lnTo>
                <a:lnTo>
                  <a:pt x="576935" y="706145"/>
                </a:lnTo>
                <a:lnTo>
                  <a:pt x="426364" y="445719"/>
                </a:lnTo>
                <a:close/>
              </a:path>
              <a:path w="577214" h="706754">
                <a:moveTo>
                  <a:pt x="565036" y="164274"/>
                </a:moveTo>
                <a:lnTo>
                  <a:pt x="293471" y="164274"/>
                </a:lnTo>
                <a:lnTo>
                  <a:pt x="311847" y="165493"/>
                </a:lnTo>
                <a:lnTo>
                  <a:pt x="327906" y="169152"/>
                </a:lnTo>
                <a:lnTo>
                  <a:pt x="362049" y="194474"/>
                </a:lnTo>
                <a:lnTo>
                  <a:pt x="373595" y="237388"/>
                </a:lnTo>
                <a:lnTo>
                  <a:pt x="372345" y="254354"/>
                </a:lnTo>
                <a:lnTo>
                  <a:pt x="353567" y="292468"/>
                </a:lnTo>
                <a:lnTo>
                  <a:pt x="312244" y="310316"/>
                </a:lnTo>
                <a:lnTo>
                  <a:pt x="293471" y="311505"/>
                </a:lnTo>
                <a:lnTo>
                  <a:pt x="555994" y="311505"/>
                </a:lnTo>
                <a:lnTo>
                  <a:pt x="563029" y="294105"/>
                </a:lnTo>
                <a:lnTo>
                  <a:pt x="570448" y="261330"/>
                </a:lnTo>
                <a:lnTo>
                  <a:pt x="572922" y="226364"/>
                </a:lnTo>
                <a:lnTo>
                  <a:pt x="571045" y="195103"/>
                </a:lnTo>
                <a:lnTo>
                  <a:pt x="565430" y="165493"/>
                </a:lnTo>
                <a:lnTo>
                  <a:pt x="565036" y="16427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 descr=""/>
          <p:cNvSpPr/>
          <p:nvPr/>
        </p:nvSpPr>
        <p:spPr>
          <a:xfrm>
            <a:off x="1898345" y="4993284"/>
            <a:ext cx="196850" cy="706755"/>
          </a:xfrm>
          <a:custGeom>
            <a:avLst/>
            <a:gdLst/>
            <a:ahLst/>
            <a:cxnLst/>
            <a:rect l="l" t="t" r="r" b="b"/>
            <a:pathLst>
              <a:path w="196850" h="706754">
                <a:moveTo>
                  <a:pt x="196316" y="0"/>
                </a:moveTo>
                <a:lnTo>
                  <a:pt x="0" y="0"/>
                </a:lnTo>
                <a:lnTo>
                  <a:pt x="0" y="706145"/>
                </a:lnTo>
                <a:lnTo>
                  <a:pt x="196316" y="706145"/>
                </a:lnTo>
                <a:lnTo>
                  <a:pt x="19631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object 21" descr=""/>
          <p:cNvSpPr/>
          <p:nvPr/>
        </p:nvSpPr>
        <p:spPr>
          <a:xfrm>
            <a:off x="2206842" y="4993289"/>
            <a:ext cx="654050" cy="706755"/>
          </a:xfrm>
          <a:custGeom>
            <a:avLst/>
            <a:gdLst/>
            <a:ahLst/>
            <a:cxnLst/>
            <a:rect l="l" t="t" r="r" b="b"/>
            <a:pathLst>
              <a:path w="654050" h="706754">
                <a:moveTo>
                  <a:pt x="654050" y="0"/>
                </a:moveTo>
                <a:lnTo>
                  <a:pt x="457733" y="0"/>
                </a:lnTo>
                <a:lnTo>
                  <a:pt x="457733" y="399656"/>
                </a:lnTo>
                <a:lnTo>
                  <a:pt x="196316" y="0"/>
                </a:lnTo>
                <a:lnTo>
                  <a:pt x="0" y="0"/>
                </a:lnTo>
                <a:lnTo>
                  <a:pt x="0" y="706145"/>
                </a:lnTo>
                <a:lnTo>
                  <a:pt x="196316" y="706145"/>
                </a:lnTo>
                <a:lnTo>
                  <a:pt x="196316" y="311505"/>
                </a:lnTo>
                <a:lnTo>
                  <a:pt x="457733" y="706145"/>
                </a:lnTo>
                <a:lnTo>
                  <a:pt x="654050" y="706145"/>
                </a:lnTo>
                <a:lnTo>
                  <a:pt x="6540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 descr=""/>
          <p:cNvSpPr/>
          <p:nvPr/>
        </p:nvSpPr>
        <p:spPr>
          <a:xfrm>
            <a:off x="2934005" y="4993296"/>
            <a:ext cx="571500" cy="706120"/>
          </a:xfrm>
          <a:custGeom>
            <a:avLst/>
            <a:gdLst/>
            <a:ahLst/>
            <a:cxnLst/>
            <a:rect l="l" t="t" r="r" b="b"/>
            <a:pathLst>
              <a:path w="571500" h="706120">
                <a:moveTo>
                  <a:pt x="570915" y="0"/>
                </a:moveTo>
                <a:lnTo>
                  <a:pt x="0" y="0"/>
                </a:lnTo>
                <a:lnTo>
                  <a:pt x="0" y="156210"/>
                </a:lnTo>
                <a:lnTo>
                  <a:pt x="186296" y="156210"/>
                </a:lnTo>
                <a:lnTo>
                  <a:pt x="186296" y="706120"/>
                </a:lnTo>
                <a:lnTo>
                  <a:pt x="382612" y="706120"/>
                </a:lnTo>
                <a:lnTo>
                  <a:pt x="382612" y="156210"/>
                </a:lnTo>
                <a:lnTo>
                  <a:pt x="570915" y="156210"/>
                </a:lnTo>
                <a:lnTo>
                  <a:pt x="57091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 descr=""/>
          <p:cNvSpPr/>
          <p:nvPr/>
        </p:nvSpPr>
        <p:spPr>
          <a:xfrm>
            <a:off x="3556992" y="4982285"/>
            <a:ext cx="551180" cy="724535"/>
          </a:xfrm>
          <a:custGeom>
            <a:avLst/>
            <a:gdLst/>
            <a:ahLst/>
            <a:cxnLst/>
            <a:rect l="l" t="t" r="r" b="b"/>
            <a:pathLst>
              <a:path w="551179" h="724535">
                <a:moveTo>
                  <a:pt x="266433" y="0"/>
                </a:moveTo>
                <a:lnTo>
                  <a:pt x="194317" y="6257"/>
                </a:lnTo>
                <a:lnTo>
                  <a:pt x="130213" y="25031"/>
                </a:lnTo>
                <a:lnTo>
                  <a:pt x="76625" y="55965"/>
                </a:lnTo>
                <a:lnTo>
                  <a:pt x="36068" y="98653"/>
                </a:lnTo>
                <a:lnTo>
                  <a:pt x="10521" y="152120"/>
                </a:lnTo>
                <a:lnTo>
                  <a:pt x="2006" y="215341"/>
                </a:lnTo>
                <a:lnTo>
                  <a:pt x="3978" y="247301"/>
                </a:lnTo>
                <a:lnTo>
                  <a:pt x="19751" y="301641"/>
                </a:lnTo>
                <a:lnTo>
                  <a:pt x="50022" y="343553"/>
                </a:lnTo>
                <a:lnTo>
                  <a:pt x="87085" y="375105"/>
                </a:lnTo>
                <a:lnTo>
                  <a:pt x="130621" y="397985"/>
                </a:lnTo>
                <a:lnTo>
                  <a:pt x="186457" y="420264"/>
                </a:lnTo>
                <a:lnTo>
                  <a:pt x="249656" y="441953"/>
                </a:lnTo>
                <a:lnTo>
                  <a:pt x="275448" y="451723"/>
                </a:lnTo>
                <a:lnTo>
                  <a:pt x="313512" y="469760"/>
                </a:lnTo>
                <a:lnTo>
                  <a:pt x="340740" y="503187"/>
                </a:lnTo>
                <a:lnTo>
                  <a:pt x="342557" y="517829"/>
                </a:lnTo>
                <a:lnTo>
                  <a:pt x="341459" y="529192"/>
                </a:lnTo>
                <a:lnTo>
                  <a:pt x="315667" y="561301"/>
                </a:lnTo>
                <a:lnTo>
                  <a:pt x="280454" y="568909"/>
                </a:lnTo>
                <a:lnTo>
                  <a:pt x="266119" y="567846"/>
                </a:lnTo>
                <a:lnTo>
                  <a:pt x="231381" y="551878"/>
                </a:lnTo>
                <a:lnTo>
                  <a:pt x="211852" y="515077"/>
                </a:lnTo>
                <a:lnTo>
                  <a:pt x="209346" y="497801"/>
                </a:lnTo>
                <a:lnTo>
                  <a:pt x="0" y="497801"/>
                </a:lnTo>
                <a:lnTo>
                  <a:pt x="7577" y="549227"/>
                </a:lnTo>
                <a:lnTo>
                  <a:pt x="24291" y="594329"/>
                </a:lnTo>
                <a:lnTo>
                  <a:pt x="50145" y="633109"/>
                </a:lnTo>
                <a:lnTo>
                  <a:pt x="85140" y="665568"/>
                </a:lnTo>
                <a:lnTo>
                  <a:pt x="127455" y="691205"/>
                </a:lnTo>
                <a:lnTo>
                  <a:pt x="175283" y="709517"/>
                </a:lnTo>
                <a:lnTo>
                  <a:pt x="228624" y="720504"/>
                </a:lnTo>
                <a:lnTo>
                  <a:pt x="287477" y="724166"/>
                </a:lnTo>
                <a:lnTo>
                  <a:pt x="326689" y="722351"/>
                </a:lnTo>
                <a:lnTo>
                  <a:pt x="397046" y="707830"/>
                </a:lnTo>
                <a:lnTo>
                  <a:pt x="456236" y="679283"/>
                </a:lnTo>
                <a:lnTo>
                  <a:pt x="501813" y="639720"/>
                </a:lnTo>
                <a:lnTo>
                  <a:pt x="533142" y="590134"/>
                </a:lnTo>
                <a:lnTo>
                  <a:pt x="548916" y="533545"/>
                </a:lnTo>
                <a:lnTo>
                  <a:pt x="550887" y="502805"/>
                </a:lnTo>
                <a:lnTo>
                  <a:pt x="548916" y="473099"/>
                </a:lnTo>
                <a:lnTo>
                  <a:pt x="533142" y="421765"/>
                </a:lnTo>
                <a:lnTo>
                  <a:pt x="502817" y="380984"/>
                </a:lnTo>
                <a:lnTo>
                  <a:pt x="465259" y="349428"/>
                </a:lnTo>
                <a:lnTo>
                  <a:pt x="420963" y="325735"/>
                </a:lnTo>
                <a:lnTo>
                  <a:pt x="365619" y="302955"/>
                </a:lnTo>
                <a:lnTo>
                  <a:pt x="312380" y="283802"/>
                </a:lnTo>
                <a:lnTo>
                  <a:pt x="293974" y="276821"/>
                </a:lnTo>
                <a:lnTo>
                  <a:pt x="254378" y="259413"/>
                </a:lnTo>
                <a:lnTo>
                  <a:pt x="220075" y="232279"/>
                </a:lnTo>
                <a:lnTo>
                  <a:pt x="211353" y="205320"/>
                </a:lnTo>
                <a:lnTo>
                  <a:pt x="212227" y="193995"/>
                </a:lnTo>
                <a:lnTo>
                  <a:pt x="241392" y="158505"/>
                </a:lnTo>
                <a:lnTo>
                  <a:pt x="261429" y="155244"/>
                </a:lnTo>
                <a:lnTo>
                  <a:pt x="275288" y="156247"/>
                </a:lnTo>
                <a:lnTo>
                  <a:pt x="317168" y="180286"/>
                </a:lnTo>
                <a:lnTo>
                  <a:pt x="328536" y="219341"/>
                </a:lnTo>
                <a:lnTo>
                  <a:pt x="541883" y="219341"/>
                </a:lnTo>
                <a:lnTo>
                  <a:pt x="535084" y="170176"/>
                </a:lnTo>
                <a:lnTo>
                  <a:pt x="519714" y="126826"/>
                </a:lnTo>
                <a:lnTo>
                  <a:pt x="495768" y="89295"/>
                </a:lnTo>
                <a:lnTo>
                  <a:pt x="463245" y="57581"/>
                </a:lnTo>
                <a:lnTo>
                  <a:pt x="423340" y="32387"/>
                </a:lnTo>
                <a:lnTo>
                  <a:pt x="377236" y="14393"/>
                </a:lnTo>
                <a:lnTo>
                  <a:pt x="324933" y="3598"/>
                </a:lnTo>
                <a:lnTo>
                  <a:pt x="26643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4" name="object 2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019960" y="1308112"/>
            <a:ext cx="4889016" cy="4876787"/>
          </a:xfrm>
          <a:prstGeom prst="rect">
            <a:avLst/>
          </a:prstGeom>
        </p:spPr>
      </p:pic>
      <p:sp>
        <p:nvSpPr>
          <p:cNvPr id="25" name="object 25" descr=""/>
          <p:cNvSpPr txBox="1"/>
          <p:nvPr/>
        </p:nvSpPr>
        <p:spPr>
          <a:xfrm>
            <a:off x="625933" y="7375602"/>
            <a:ext cx="7673340" cy="412750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2500" spc="-50">
                <a:solidFill>
                  <a:srgbClr val="FFFFFF"/>
                </a:solidFill>
                <a:latin typeface="Verdana"/>
                <a:cs typeface="Verdana"/>
              </a:rPr>
              <a:t>https://</a:t>
            </a:r>
            <a:r>
              <a:rPr dirty="0" sz="2500" spc="-50">
                <a:solidFill>
                  <a:srgbClr val="FFFFFF"/>
                </a:solidFill>
                <a:latin typeface="Verdana"/>
                <a:cs typeface="Verdana"/>
                <a:hlinkClick r:id="rId4"/>
              </a:rPr>
              <a:t>www.mojarto.com/artworks/photography</a:t>
            </a:r>
            <a:endParaRPr sz="25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8633" y="634093"/>
            <a:ext cx="2182270" cy="456292"/>
          </a:xfrm>
          <a:prstGeom prst="rect">
            <a:avLst/>
          </a:prstGeom>
        </p:spPr>
      </p:pic>
      <p:grpSp>
        <p:nvGrpSpPr>
          <p:cNvPr id="3" name="object 3" descr=""/>
          <p:cNvGrpSpPr/>
          <p:nvPr/>
        </p:nvGrpSpPr>
        <p:grpSpPr>
          <a:xfrm>
            <a:off x="1803" y="1816"/>
            <a:ext cx="15238730" cy="7962900"/>
            <a:chOff x="1803" y="1816"/>
            <a:chExt cx="15238730" cy="7962900"/>
          </a:xfrm>
        </p:grpSpPr>
        <p:sp>
          <p:nvSpPr>
            <p:cNvPr id="4" name="object 4" descr=""/>
            <p:cNvSpPr/>
            <p:nvPr/>
          </p:nvSpPr>
          <p:spPr>
            <a:xfrm>
              <a:off x="11312068" y="1816"/>
              <a:ext cx="3926204" cy="7174230"/>
            </a:xfrm>
            <a:custGeom>
              <a:avLst/>
              <a:gdLst/>
              <a:ahLst/>
              <a:cxnLst/>
              <a:rect l="l" t="t" r="r" b="b"/>
              <a:pathLst>
                <a:path w="3926205" h="7174230">
                  <a:moveTo>
                    <a:pt x="0" y="7173683"/>
                  </a:moveTo>
                  <a:lnTo>
                    <a:pt x="3926128" y="7173683"/>
                  </a:lnTo>
                  <a:lnTo>
                    <a:pt x="3926128" y="0"/>
                  </a:lnTo>
                  <a:lnTo>
                    <a:pt x="0" y="0"/>
                  </a:lnTo>
                  <a:lnTo>
                    <a:pt x="0" y="7173683"/>
                  </a:lnTo>
                  <a:close/>
                </a:path>
              </a:pathLst>
            </a:custGeom>
            <a:solidFill>
              <a:srgbClr val="ED1C2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803" y="7175499"/>
              <a:ext cx="15238730" cy="789305"/>
            </a:xfrm>
            <a:custGeom>
              <a:avLst/>
              <a:gdLst/>
              <a:ahLst/>
              <a:cxnLst/>
              <a:rect l="l" t="t" r="r" b="b"/>
              <a:pathLst>
                <a:path w="15238730" h="789304">
                  <a:moveTo>
                    <a:pt x="15238183" y="0"/>
                  </a:moveTo>
                  <a:lnTo>
                    <a:pt x="0" y="0"/>
                  </a:lnTo>
                  <a:lnTo>
                    <a:pt x="0" y="789216"/>
                  </a:lnTo>
                  <a:lnTo>
                    <a:pt x="15238183" y="789216"/>
                  </a:lnTo>
                  <a:lnTo>
                    <a:pt x="1523818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817099" y="654956"/>
              <a:ext cx="4005935" cy="6008910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90"/>
              </a:spcBef>
            </a:pPr>
            <a:r>
              <a:rPr dirty="0" sz="3800" spc="185"/>
              <a:t>ABOUT</a:t>
            </a:r>
            <a:r>
              <a:rPr dirty="0" sz="3800" spc="-254"/>
              <a:t> </a:t>
            </a:r>
            <a:r>
              <a:rPr dirty="0" sz="3800" spc="-25">
                <a:solidFill>
                  <a:srgbClr val="000000"/>
                </a:solidFill>
              </a:rPr>
              <a:t>US</a:t>
            </a:r>
            <a:endParaRPr sz="3800"/>
          </a:p>
        </p:txBody>
      </p:sp>
      <p:sp>
        <p:nvSpPr>
          <p:cNvPr id="9" name="object 9" descr=""/>
          <p:cNvSpPr txBox="1"/>
          <p:nvPr/>
        </p:nvSpPr>
        <p:spPr>
          <a:xfrm>
            <a:off x="625933" y="7375602"/>
            <a:ext cx="7673340" cy="412750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2500" spc="-50">
                <a:solidFill>
                  <a:srgbClr val="FFFFFF"/>
                </a:solidFill>
                <a:latin typeface="Verdana"/>
                <a:cs typeface="Verdana"/>
              </a:rPr>
              <a:t>https://</a:t>
            </a:r>
            <a:r>
              <a:rPr dirty="0" sz="2500" spc="-50">
                <a:solidFill>
                  <a:srgbClr val="FFFFFF"/>
                </a:solidFill>
                <a:latin typeface="Verdana"/>
                <a:cs typeface="Verdana"/>
                <a:hlinkClick r:id="rId4"/>
              </a:rPr>
              <a:t>www.mojarto.com/artworks/photography</a:t>
            </a:r>
            <a:endParaRPr sz="2500">
              <a:latin typeface="Verdana"/>
              <a:cs typeface="Verdan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25933" y="2843113"/>
            <a:ext cx="7590790" cy="35458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100" spc="-45">
                <a:latin typeface="Verdana"/>
                <a:cs typeface="Verdana"/>
              </a:rPr>
              <a:t>Mojarto,</a:t>
            </a:r>
            <a:r>
              <a:rPr dirty="0" sz="2100" spc="-150">
                <a:latin typeface="Verdana"/>
                <a:cs typeface="Verdana"/>
              </a:rPr>
              <a:t> </a:t>
            </a:r>
            <a:r>
              <a:rPr dirty="0" sz="2100" spc="45">
                <a:latin typeface="Verdana"/>
                <a:cs typeface="Verdana"/>
              </a:rPr>
              <a:t>founded</a:t>
            </a:r>
            <a:r>
              <a:rPr dirty="0" sz="2100" spc="-145">
                <a:latin typeface="Verdana"/>
                <a:cs typeface="Verdana"/>
              </a:rPr>
              <a:t> </a:t>
            </a:r>
            <a:r>
              <a:rPr dirty="0" sz="2100">
                <a:latin typeface="Verdana"/>
                <a:cs typeface="Verdana"/>
              </a:rPr>
              <a:t>in</a:t>
            </a:r>
            <a:r>
              <a:rPr dirty="0" sz="2100" spc="-145">
                <a:latin typeface="Verdana"/>
                <a:cs typeface="Verdana"/>
              </a:rPr>
              <a:t> </a:t>
            </a:r>
            <a:r>
              <a:rPr dirty="0" sz="2100" spc="-114">
                <a:latin typeface="Verdana"/>
                <a:cs typeface="Verdana"/>
              </a:rPr>
              <a:t>2005,</a:t>
            </a:r>
            <a:r>
              <a:rPr dirty="0" sz="2100" spc="-150">
                <a:latin typeface="Verdana"/>
                <a:cs typeface="Verdana"/>
              </a:rPr>
              <a:t> </a:t>
            </a:r>
            <a:r>
              <a:rPr dirty="0" sz="2100" spc="-20">
                <a:latin typeface="Verdana"/>
                <a:cs typeface="Verdana"/>
              </a:rPr>
              <a:t>has</a:t>
            </a:r>
            <a:r>
              <a:rPr dirty="0" sz="2100" spc="-145">
                <a:latin typeface="Verdana"/>
                <a:cs typeface="Verdana"/>
              </a:rPr>
              <a:t> </a:t>
            </a:r>
            <a:r>
              <a:rPr dirty="0" sz="2100" spc="50">
                <a:latin typeface="Verdana"/>
                <a:cs typeface="Verdana"/>
              </a:rPr>
              <a:t>been</a:t>
            </a:r>
            <a:r>
              <a:rPr dirty="0" sz="2100" spc="-145">
                <a:latin typeface="Verdana"/>
                <a:cs typeface="Verdana"/>
              </a:rPr>
              <a:t> </a:t>
            </a:r>
            <a:r>
              <a:rPr dirty="0" sz="2100">
                <a:latin typeface="Verdana"/>
                <a:cs typeface="Verdana"/>
              </a:rPr>
              <a:t>the</a:t>
            </a:r>
            <a:r>
              <a:rPr dirty="0" sz="2100" spc="-150">
                <a:latin typeface="Verdana"/>
                <a:cs typeface="Verdana"/>
              </a:rPr>
              <a:t> </a:t>
            </a:r>
            <a:r>
              <a:rPr dirty="0" sz="2100" spc="-10">
                <a:latin typeface="Verdana"/>
                <a:cs typeface="Verdana"/>
              </a:rPr>
              <a:t>largest</a:t>
            </a:r>
            <a:r>
              <a:rPr dirty="0" sz="2100" spc="-145">
                <a:latin typeface="Verdana"/>
                <a:cs typeface="Verdana"/>
              </a:rPr>
              <a:t> </a:t>
            </a:r>
            <a:r>
              <a:rPr dirty="0" sz="2100" spc="50">
                <a:latin typeface="Verdana"/>
                <a:cs typeface="Verdana"/>
              </a:rPr>
              <a:t>and</a:t>
            </a:r>
            <a:r>
              <a:rPr dirty="0" sz="2100" spc="-145">
                <a:latin typeface="Verdana"/>
                <a:cs typeface="Verdana"/>
              </a:rPr>
              <a:t> </a:t>
            </a:r>
            <a:r>
              <a:rPr dirty="0" sz="2100" spc="-20">
                <a:latin typeface="Verdana"/>
                <a:cs typeface="Verdana"/>
              </a:rPr>
              <a:t>most innovative</a:t>
            </a:r>
            <a:r>
              <a:rPr dirty="0" sz="2100" spc="-100">
                <a:latin typeface="Verdana"/>
                <a:cs typeface="Verdana"/>
              </a:rPr>
              <a:t> </a:t>
            </a:r>
            <a:r>
              <a:rPr dirty="0" sz="2100">
                <a:latin typeface="Verdana"/>
                <a:cs typeface="Verdana"/>
              </a:rPr>
              <a:t>online</a:t>
            </a:r>
            <a:r>
              <a:rPr dirty="0" sz="2100" spc="-100">
                <a:latin typeface="Verdana"/>
                <a:cs typeface="Verdana"/>
              </a:rPr>
              <a:t> </a:t>
            </a:r>
            <a:r>
              <a:rPr dirty="0" sz="2100" spc="-20">
                <a:latin typeface="Verdana"/>
                <a:cs typeface="Verdana"/>
              </a:rPr>
              <a:t>art</a:t>
            </a:r>
            <a:r>
              <a:rPr dirty="0" sz="2100" spc="-100">
                <a:latin typeface="Verdana"/>
                <a:cs typeface="Verdana"/>
              </a:rPr>
              <a:t> </a:t>
            </a:r>
            <a:r>
              <a:rPr dirty="0" sz="2100">
                <a:latin typeface="Verdana"/>
                <a:cs typeface="Verdana"/>
              </a:rPr>
              <a:t>platform</a:t>
            </a:r>
            <a:r>
              <a:rPr dirty="0" sz="2100" spc="-100">
                <a:latin typeface="Verdana"/>
                <a:cs typeface="Verdana"/>
              </a:rPr>
              <a:t> </a:t>
            </a:r>
            <a:r>
              <a:rPr dirty="0" sz="2100">
                <a:latin typeface="Verdana"/>
                <a:cs typeface="Verdana"/>
              </a:rPr>
              <a:t>in</a:t>
            </a:r>
            <a:r>
              <a:rPr dirty="0" sz="2100" spc="-95">
                <a:latin typeface="Verdana"/>
                <a:cs typeface="Verdana"/>
              </a:rPr>
              <a:t> </a:t>
            </a:r>
            <a:r>
              <a:rPr dirty="0" sz="2100">
                <a:latin typeface="Verdana"/>
                <a:cs typeface="Verdana"/>
              </a:rPr>
              <a:t>the</a:t>
            </a:r>
            <a:r>
              <a:rPr dirty="0" sz="2100" spc="-100">
                <a:latin typeface="Verdana"/>
                <a:cs typeface="Verdana"/>
              </a:rPr>
              <a:t> </a:t>
            </a:r>
            <a:r>
              <a:rPr dirty="0" sz="2100" spc="-40">
                <a:latin typeface="Verdana"/>
                <a:cs typeface="Verdana"/>
              </a:rPr>
              <a:t>country.</a:t>
            </a:r>
            <a:r>
              <a:rPr dirty="0" sz="2100" spc="-100">
                <a:latin typeface="Verdana"/>
                <a:cs typeface="Verdana"/>
              </a:rPr>
              <a:t> </a:t>
            </a:r>
            <a:r>
              <a:rPr dirty="0" sz="2100" spc="70">
                <a:latin typeface="Verdana"/>
                <a:cs typeface="Verdana"/>
              </a:rPr>
              <a:t>We</a:t>
            </a:r>
            <a:r>
              <a:rPr dirty="0" sz="2100" spc="-100">
                <a:latin typeface="Verdana"/>
                <a:cs typeface="Verdana"/>
              </a:rPr>
              <a:t> </a:t>
            </a:r>
            <a:r>
              <a:rPr dirty="0" sz="2100" spc="-25">
                <a:latin typeface="Verdana"/>
                <a:cs typeface="Verdana"/>
              </a:rPr>
              <a:t>are </a:t>
            </a:r>
            <a:r>
              <a:rPr dirty="0" sz="2100">
                <a:latin typeface="Verdana"/>
                <a:cs typeface="Verdana"/>
              </a:rPr>
              <a:t>strong</a:t>
            </a:r>
            <a:r>
              <a:rPr dirty="0" sz="2100" spc="-100">
                <a:latin typeface="Verdana"/>
                <a:cs typeface="Verdana"/>
              </a:rPr>
              <a:t> </a:t>
            </a:r>
            <a:r>
              <a:rPr dirty="0" sz="2100" spc="-30">
                <a:latin typeface="Verdana"/>
                <a:cs typeface="Verdana"/>
              </a:rPr>
              <a:t>believers</a:t>
            </a:r>
            <a:r>
              <a:rPr dirty="0" sz="2100" spc="-100">
                <a:latin typeface="Verdana"/>
                <a:cs typeface="Verdana"/>
              </a:rPr>
              <a:t> </a:t>
            </a:r>
            <a:r>
              <a:rPr dirty="0" sz="2100">
                <a:latin typeface="Verdana"/>
                <a:cs typeface="Verdana"/>
              </a:rPr>
              <a:t>in</a:t>
            </a:r>
            <a:r>
              <a:rPr dirty="0" sz="2100" spc="-100">
                <a:latin typeface="Verdana"/>
                <a:cs typeface="Verdana"/>
              </a:rPr>
              <a:t> </a:t>
            </a:r>
            <a:r>
              <a:rPr dirty="0" sz="2100">
                <a:latin typeface="Verdana"/>
                <a:cs typeface="Verdana"/>
              </a:rPr>
              <a:t>the</a:t>
            </a:r>
            <a:r>
              <a:rPr dirty="0" sz="2100" spc="-100">
                <a:latin typeface="Verdana"/>
                <a:cs typeface="Verdana"/>
              </a:rPr>
              <a:t> </a:t>
            </a:r>
            <a:r>
              <a:rPr dirty="0" sz="2100">
                <a:latin typeface="Verdana"/>
                <a:cs typeface="Verdana"/>
              </a:rPr>
              <a:t>transformational</a:t>
            </a:r>
            <a:r>
              <a:rPr dirty="0" sz="2100" spc="-95">
                <a:latin typeface="Verdana"/>
                <a:cs typeface="Verdana"/>
              </a:rPr>
              <a:t> </a:t>
            </a:r>
            <a:r>
              <a:rPr dirty="0" sz="2100">
                <a:latin typeface="Verdana"/>
                <a:cs typeface="Verdana"/>
              </a:rPr>
              <a:t>power</a:t>
            </a:r>
            <a:r>
              <a:rPr dirty="0" sz="2100" spc="-100">
                <a:latin typeface="Verdana"/>
                <a:cs typeface="Verdana"/>
              </a:rPr>
              <a:t> </a:t>
            </a:r>
            <a:r>
              <a:rPr dirty="0" sz="2100" spc="-25">
                <a:latin typeface="Verdana"/>
                <a:cs typeface="Verdana"/>
              </a:rPr>
              <a:t>of </a:t>
            </a:r>
            <a:r>
              <a:rPr dirty="0" sz="2100">
                <a:latin typeface="Verdana"/>
                <a:cs typeface="Verdana"/>
              </a:rPr>
              <a:t>technology</a:t>
            </a:r>
            <a:r>
              <a:rPr dirty="0" sz="2100" spc="-85">
                <a:latin typeface="Verdana"/>
                <a:cs typeface="Verdana"/>
              </a:rPr>
              <a:t> </a:t>
            </a:r>
            <a:r>
              <a:rPr dirty="0" sz="2100" spc="50">
                <a:latin typeface="Verdana"/>
                <a:cs typeface="Verdana"/>
              </a:rPr>
              <a:t>and</a:t>
            </a:r>
            <a:r>
              <a:rPr dirty="0" sz="2100" spc="-85">
                <a:latin typeface="Verdana"/>
                <a:cs typeface="Verdana"/>
              </a:rPr>
              <a:t> </a:t>
            </a:r>
            <a:r>
              <a:rPr dirty="0" sz="2100" spc="-35">
                <a:latin typeface="Verdana"/>
                <a:cs typeface="Verdana"/>
              </a:rPr>
              <a:t>have</a:t>
            </a:r>
            <a:r>
              <a:rPr dirty="0" sz="2100" spc="-85">
                <a:latin typeface="Verdana"/>
                <a:cs typeface="Verdana"/>
              </a:rPr>
              <a:t> </a:t>
            </a:r>
            <a:r>
              <a:rPr dirty="0" sz="2100" spc="55">
                <a:latin typeface="Verdana"/>
                <a:cs typeface="Verdana"/>
              </a:rPr>
              <a:t>long</a:t>
            </a:r>
            <a:r>
              <a:rPr dirty="0" sz="2100" spc="-80">
                <a:latin typeface="Verdana"/>
                <a:cs typeface="Verdana"/>
              </a:rPr>
              <a:t> </a:t>
            </a:r>
            <a:r>
              <a:rPr dirty="0" sz="2100" spc="50">
                <a:latin typeface="Verdana"/>
                <a:cs typeface="Verdana"/>
              </a:rPr>
              <a:t>been</a:t>
            </a:r>
            <a:r>
              <a:rPr dirty="0" sz="2100" spc="-85">
                <a:latin typeface="Verdana"/>
                <a:cs typeface="Verdana"/>
              </a:rPr>
              <a:t> </a:t>
            </a:r>
            <a:r>
              <a:rPr dirty="0" sz="2100">
                <a:latin typeface="Verdana"/>
                <a:cs typeface="Verdana"/>
              </a:rPr>
              <a:t>the</a:t>
            </a:r>
            <a:r>
              <a:rPr dirty="0" sz="2100" spc="-85">
                <a:latin typeface="Verdana"/>
                <a:cs typeface="Verdana"/>
              </a:rPr>
              <a:t> </a:t>
            </a:r>
            <a:r>
              <a:rPr dirty="0" sz="2100">
                <a:latin typeface="Verdana"/>
                <a:cs typeface="Verdana"/>
              </a:rPr>
              <a:t>pioneering</a:t>
            </a:r>
            <a:r>
              <a:rPr dirty="0" sz="2100" spc="-80">
                <a:latin typeface="Verdana"/>
                <a:cs typeface="Verdana"/>
              </a:rPr>
              <a:t> </a:t>
            </a:r>
            <a:r>
              <a:rPr dirty="0" sz="2100" spc="-20">
                <a:latin typeface="Verdana"/>
                <a:cs typeface="Verdana"/>
              </a:rPr>
              <a:t>art</a:t>
            </a:r>
            <a:r>
              <a:rPr dirty="0" sz="2100" spc="-85">
                <a:latin typeface="Verdana"/>
                <a:cs typeface="Verdana"/>
              </a:rPr>
              <a:t> </a:t>
            </a:r>
            <a:r>
              <a:rPr dirty="0" sz="2100" spc="-10">
                <a:latin typeface="Verdana"/>
                <a:cs typeface="Verdana"/>
              </a:rPr>
              <a:t>entity </a:t>
            </a:r>
            <a:r>
              <a:rPr dirty="0" sz="2100">
                <a:latin typeface="Verdana"/>
                <a:cs typeface="Verdana"/>
              </a:rPr>
              <a:t>in</a:t>
            </a:r>
            <a:r>
              <a:rPr dirty="0" sz="2100" spc="-95">
                <a:latin typeface="Verdana"/>
                <a:cs typeface="Verdana"/>
              </a:rPr>
              <a:t> </a:t>
            </a:r>
            <a:r>
              <a:rPr dirty="0" sz="2100">
                <a:latin typeface="Verdana"/>
                <a:cs typeface="Verdana"/>
              </a:rPr>
              <a:t>the</a:t>
            </a:r>
            <a:r>
              <a:rPr dirty="0" sz="2100" spc="-95">
                <a:latin typeface="Verdana"/>
                <a:cs typeface="Verdana"/>
              </a:rPr>
              <a:t> </a:t>
            </a:r>
            <a:r>
              <a:rPr dirty="0" sz="2100" spc="-50">
                <a:latin typeface="Verdana"/>
                <a:cs typeface="Verdana"/>
              </a:rPr>
              <a:t>country;</a:t>
            </a:r>
            <a:r>
              <a:rPr dirty="0" sz="2100" spc="-95">
                <a:latin typeface="Verdana"/>
                <a:cs typeface="Verdana"/>
              </a:rPr>
              <a:t> </a:t>
            </a:r>
            <a:r>
              <a:rPr dirty="0" sz="2100" spc="50">
                <a:latin typeface="Verdana"/>
                <a:cs typeface="Verdana"/>
              </a:rPr>
              <a:t>bringing</a:t>
            </a:r>
            <a:r>
              <a:rPr dirty="0" sz="2100" spc="-95">
                <a:latin typeface="Verdana"/>
                <a:cs typeface="Verdana"/>
              </a:rPr>
              <a:t> </a:t>
            </a:r>
            <a:r>
              <a:rPr dirty="0" sz="2100">
                <a:latin typeface="Verdana"/>
                <a:cs typeface="Verdana"/>
              </a:rPr>
              <a:t>together</a:t>
            </a:r>
            <a:r>
              <a:rPr dirty="0" sz="2100" spc="-95">
                <a:latin typeface="Verdana"/>
                <a:cs typeface="Verdana"/>
              </a:rPr>
              <a:t> </a:t>
            </a:r>
            <a:r>
              <a:rPr dirty="0" sz="2100" spc="-75">
                <a:latin typeface="Verdana"/>
                <a:cs typeface="Verdana"/>
              </a:rPr>
              <a:t>artists,</a:t>
            </a:r>
            <a:r>
              <a:rPr dirty="0" sz="2100" spc="-95">
                <a:latin typeface="Verdana"/>
                <a:cs typeface="Verdana"/>
              </a:rPr>
              <a:t> </a:t>
            </a:r>
            <a:r>
              <a:rPr dirty="0" sz="2100" spc="-10">
                <a:latin typeface="Verdana"/>
                <a:cs typeface="Verdana"/>
              </a:rPr>
              <a:t>collectors, </a:t>
            </a:r>
            <a:r>
              <a:rPr dirty="0" sz="2100" spc="-60">
                <a:latin typeface="Verdana"/>
                <a:cs typeface="Verdana"/>
              </a:rPr>
              <a:t>dealers,</a:t>
            </a:r>
            <a:r>
              <a:rPr dirty="0" sz="2100" spc="-125">
                <a:latin typeface="Verdana"/>
                <a:cs typeface="Verdana"/>
              </a:rPr>
              <a:t> </a:t>
            </a:r>
            <a:r>
              <a:rPr dirty="0" sz="2100" spc="-20">
                <a:latin typeface="Verdana"/>
                <a:cs typeface="Verdana"/>
              </a:rPr>
              <a:t>galleries</a:t>
            </a:r>
            <a:r>
              <a:rPr dirty="0" sz="2100" spc="-125">
                <a:latin typeface="Verdana"/>
                <a:cs typeface="Verdana"/>
              </a:rPr>
              <a:t> </a:t>
            </a:r>
            <a:r>
              <a:rPr dirty="0" sz="2100" spc="50">
                <a:latin typeface="Verdana"/>
                <a:cs typeface="Verdana"/>
              </a:rPr>
              <a:t>and</a:t>
            </a:r>
            <a:r>
              <a:rPr dirty="0" sz="2100" spc="-120">
                <a:latin typeface="Verdana"/>
                <a:cs typeface="Verdana"/>
              </a:rPr>
              <a:t> </a:t>
            </a:r>
            <a:r>
              <a:rPr dirty="0" sz="2100" spc="-40">
                <a:latin typeface="Verdana"/>
                <a:cs typeface="Verdana"/>
              </a:rPr>
              <a:t>resellers</a:t>
            </a:r>
            <a:r>
              <a:rPr dirty="0" sz="2100" spc="-125">
                <a:latin typeface="Verdana"/>
                <a:cs typeface="Verdana"/>
              </a:rPr>
              <a:t> </a:t>
            </a:r>
            <a:r>
              <a:rPr dirty="0" sz="2100">
                <a:latin typeface="Verdana"/>
                <a:cs typeface="Verdana"/>
              </a:rPr>
              <a:t>onto</a:t>
            </a:r>
            <a:r>
              <a:rPr dirty="0" sz="2100" spc="-120">
                <a:latin typeface="Verdana"/>
                <a:cs typeface="Verdana"/>
              </a:rPr>
              <a:t> </a:t>
            </a:r>
            <a:r>
              <a:rPr dirty="0" sz="2100" spc="-35">
                <a:latin typeface="Verdana"/>
                <a:cs typeface="Verdana"/>
              </a:rPr>
              <a:t>a</a:t>
            </a:r>
            <a:r>
              <a:rPr dirty="0" sz="2100" spc="-125">
                <a:latin typeface="Verdana"/>
                <a:cs typeface="Verdana"/>
              </a:rPr>
              <a:t> </a:t>
            </a:r>
            <a:r>
              <a:rPr dirty="0" sz="2100">
                <a:latin typeface="Verdana"/>
                <a:cs typeface="Verdana"/>
              </a:rPr>
              <a:t>single</a:t>
            </a:r>
            <a:r>
              <a:rPr dirty="0" sz="2100" spc="-120">
                <a:latin typeface="Verdana"/>
                <a:cs typeface="Verdana"/>
              </a:rPr>
              <a:t> </a:t>
            </a:r>
            <a:r>
              <a:rPr dirty="0" sz="2100" spc="-10">
                <a:latin typeface="Verdana"/>
                <a:cs typeface="Verdana"/>
              </a:rPr>
              <a:t>powerful </a:t>
            </a:r>
            <a:r>
              <a:rPr dirty="0" sz="2100">
                <a:latin typeface="Verdana"/>
                <a:cs typeface="Verdana"/>
              </a:rPr>
              <a:t>online</a:t>
            </a:r>
            <a:r>
              <a:rPr dirty="0" sz="2100" spc="-135">
                <a:latin typeface="Verdana"/>
                <a:cs typeface="Verdana"/>
              </a:rPr>
              <a:t> </a:t>
            </a:r>
            <a:r>
              <a:rPr dirty="0" sz="2100" spc="-25">
                <a:latin typeface="Verdana"/>
                <a:cs typeface="Verdana"/>
              </a:rPr>
              <a:t>platform.</a:t>
            </a:r>
            <a:r>
              <a:rPr dirty="0" sz="2100" spc="-135">
                <a:latin typeface="Verdana"/>
                <a:cs typeface="Verdana"/>
              </a:rPr>
              <a:t> </a:t>
            </a:r>
            <a:r>
              <a:rPr dirty="0" sz="2100" spc="75">
                <a:latin typeface="Verdana"/>
                <a:cs typeface="Verdana"/>
              </a:rPr>
              <a:t>With</a:t>
            </a:r>
            <a:r>
              <a:rPr dirty="0" sz="2100" spc="-130">
                <a:latin typeface="Verdana"/>
                <a:cs typeface="Verdana"/>
              </a:rPr>
              <a:t> </a:t>
            </a:r>
            <a:r>
              <a:rPr dirty="0" sz="2100" spc="-35">
                <a:latin typeface="Verdana"/>
                <a:cs typeface="Verdana"/>
              </a:rPr>
              <a:t>a</a:t>
            </a:r>
            <a:r>
              <a:rPr dirty="0" sz="2100" spc="-135">
                <a:latin typeface="Verdana"/>
                <a:cs typeface="Verdana"/>
              </a:rPr>
              <a:t> </a:t>
            </a:r>
            <a:r>
              <a:rPr dirty="0" sz="2100" spc="-30">
                <a:latin typeface="Verdana"/>
                <a:cs typeface="Verdana"/>
              </a:rPr>
              <a:t>state</a:t>
            </a:r>
            <a:r>
              <a:rPr dirty="0" sz="2100" spc="-130">
                <a:latin typeface="Verdana"/>
                <a:cs typeface="Verdana"/>
              </a:rPr>
              <a:t> </a:t>
            </a:r>
            <a:r>
              <a:rPr dirty="0" sz="2100">
                <a:latin typeface="Verdana"/>
                <a:cs typeface="Verdana"/>
              </a:rPr>
              <a:t>of</a:t>
            </a:r>
            <a:r>
              <a:rPr dirty="0" sz="2100" spc="-135">
                <a:latin typeface="Verdana"/>
                <a:cs typeface="Verdana"/>
              </a:rPr>
              <a:t> </a:t>
            </a:r>
            <a:r>
              <a:rPr dirty="0" sz="2100">
                <a:latin typeface="Verdana"/>
                <a:cs typeface="Verdana"/>
              </a:rPr>
              <a:t>the</a:t>
            </a:r>
            <a:r>
              <a:rPr dirty="0" sz="2100" spc="-135">
                <a:latin typeface="Verdana"/>
                <a:cs typeface="Verdana"/>
              </a:rPr>
              <a:t> </a:t>
            </a:r>
            <a:r>
              <a:rPr dirty="0" sz="2100" spc="-20">
                <a:latin typeface="Verdana"/>
                <a:cs typeface="Verdana"/>
              </a:rPr>
              <a:t>art</a:t>
            </a:r>
            <a:r>
              <a:rPr dirty="0" sz="2100" spc="-130">
                <a:latin typeface="Verdana"/>
                <a:cs typeface="Verdana"/>
              </a:rPr>
              <a:t> </a:t>
            </a:r>
            <a:r>
              <a:rPr dirty="0" sz="2100" spc="-20">
                <a:latin typeface="Verdana"/>
                <a:cs typeface="Verdana"/>
              </a:rPr>
              <a:t>user</a:t>
            </a:r>
            <a:r>
              <a:rPr dirty="0" sz="2100" spc="-135">
                <a:latin typeface="Verdana"/>
                <a:cs typeface="Verdana"/>
              </a:rPr>
              <a:t> </a:t>
            </a:r>
            <a:r>
              <a:rPr dirty="0" sz="2100" spc="-10">
                <a:latin typeface="Verdana"/>
                <a:cs typeface="Verdana"/>
              </a:rPr>
              <a:t>experience, </a:t>
            </a:r>
            <a:r>
              <a:rPr dirty="0" sz="2100" spc="50">
                <a:latin typeface="Verdana"/>
                <a:cs typeface="Verdana"/>
              </a:rPr>
              <a:t>and</a:t>
            </a:r>
            <a:r>
              <a:rPr dirty="0" sz="2100" spc="-105">
                <a:latin typeface="Verdana"/>
                <a:cs typeface="Verdana"/>
              </a:rPr>
              <a:t> </a:t>
            </a:r>
            <a:r>
              <a:rPr dirty="0" sz="2100" spc="-35">
                <a:latin typeface="Verdana"/>
                <a:cs typeface="Verdana"/>
              </a:rPr>
              <a:t>a</a:t>
            </a:r>
            <a:r>
              <a:rPr dirty="0" sz="2100" spc="-100">
                <a:latin typeface="Verdana"/>
                <a:cs typeface="Verdana"/>
              </a:rPr>
              <a:t> </a:t>
            </a:r>
            <a:r>
              <a:rPr dirty="0" sz="2100">
                <a:latin typeface="Verdana"/>
                <a:cs typeface="Verdana"/>
              </a:rPr>
              <a:t>leading</a:t>
            </a:r>
            <a:r>
              <a:rPr dirty="0" sz="2100" spc="-105">
                <a:latin typeface="Verdana"/>
                <a:cs typeface="Verdana"/>
              </a:rPr>
              <a:t> </a:t>
            </a:r>
            <a:r>
              <a:rPr dirty="0" sz="2100" spc="60">
                <a:latin typeface="Verdana"/>
                <a:cs typeface="Verdana"/>
              </a:rPr>
              <a:t>edge</a:t>
            </a:r>
            <a:r>
              <a:rPr dirty="0" sz="2100" spc="-100">
                <a:latin typeface="Verdana"/>
                <a:cs typeface="Verdana"/>
              </a:rPr>
              <a:t> </a:t>
            </a:r>
            <a:r>
              <a:rPr dirty="0" sz="2100" spc="-20">
                <a:latin typeface="Verdana"/>
                <a:cs typeface="Verdana"/>
              </a:rPr>
              <a:t>art</a:t>
            </a:r>
            <a:r>
              <a:rPr dirty="0" sz="2100" spc="-100">
                <a:latin typeface="Verdana"/>
                <a:cs typeface="Verdana"/>
              </a:rPr>
              <a:t> </a:t>
            </a:r>
            <a:r>
              <a:rPr dirty="0" sz="2100">
                <a:latin typeface="Verdana"/>
                <a:cs typeface="Verdana"/>
              </a:rPr>
              <a:t>portal</a:t>
            </a:r>
            <a:r>
              <a:rPr dirty="0" sz="2100" spc="-105">
                <a:latin typeface="Verdana"/>
                <a:cs typeface="Verdana"/>
              </a:rPr>
              <a:t> </a:t>
            </a:r>
            <a:r>
              <a:rPr dirty="0" sz="2100">
                <a:latin typeface="Verdana"/>
                <a:cs typeface="Verdana"/>
              </a:rPr>
              <a:t>backed</a:t>
            </a:r>
            <a:r>
              <a:rPr dirty="0" sz="2100" spc="-100">
                <a:latin typeface="Verdana"/>
                <a:cs typeface="Verdana"/>
              </a:rPr>
              <a:t> </a:t>
            </a:r>
            <a:r>
              <a:rPr dirty="0" sz="2100" spc="-30">
                <a:latin typeface="Verdana"/>
                <a:cs typeface="Verdana"/>
              </a:rPr>
              <a:t>by</a:t>
            </a:r>
            <a:r>
              <a:rPr dirty="0" sz="2100" spc="-100">
                <a:latin typeface="Verdana"/>
                <a:cs typeface="Verdana"/>
              </a:rPr>
              <a:t> </a:t>
            </a:r>
            <a:r>
              <a:rPr dirty="0" sz="2100">
                <a:latin typeface="Verdana"/>
                <a:cs typeface="Verdana"/>
              </a:rPr>
              <a:t>some</a:t>
            </a:r>
            <a:r>
              <a:rPr dirty="0" sz="2100" spc="-105">
                <a:latin typeface="Verdana"/>
                <a:cs typeface="Verdana"/>
              </a:rPr>
              <a:t> </a:t>
            </a:r>
            <a:r>
              <a:rPr dirty="0" sz="2100" spc="-10">
                <a:latin typeface="Verdana"/>
                <a:cs typeface="Verdana"/>
              </a:rPr>
              <a:t>amazing analytics</a:t>
            </a:r>
            <a:r>
              <a:rPr dirty="0" sz="2100" spc="-145">
                <a:latin typeface="Verdana"/>
                <a:cs typeface="Verdana"/>
              </a:rPr>
              <a:t> </a:t>
            </a:r>
            <a:r>
              <a:rPr dirty="0" sz="2100" spc="50">
                <a:latin typeface="Verdana"/>
                <a:cs typeface="Verdana"/>
              </a:rPr>
              <a:t>and</a:t>
            </a:r>
            <a:r>
              <a:rPr dirty="0" sz="2100" spc="-140">
                <a:latin typeface="Verdana"/>
                <a:cs typeface="Verdana"/>
              </a:rPr>
              <a:t> </a:t>
            </a:r>
            <a:r>
              <a:rPr dirty="0" sz="2100" spc="-60">
                <a:latin typeface="Verdana"/>
                <a:cs typeface="Verdana"/>
              </a:rPr>
              <a:t>data,</a:t>
            </a:r>
            <a:r>
              <a:rPr dirty="0" sz="2100" spc="-145">
                <a:latin typeface="Verdana"/>
                <a:cs typeface="Verdana"/>
              </a:rPr>
              <a:t> </a:t>
            </a:r>
            <a:r>
              <a:rPr dirty="0" sz="2100">
                <a:latin typeface="Verdana"/>
                <a:cs typeface="Verdana"/>
              </a:rPr>
              <a:t>we</a:t>
            </a:r>
            <a:r>
              <a:rPr dirty="0" sz="2100" spc="-140">
                <a:latin typeface="Verdana"/>
                <a:cs typeface="Verdana"/>
              </a:rPr>
              <a:t> </a:t>
            </a:r>
            <a:r>
              <a:rPr dirty="0" sz="2100" spc="-10">
                <a:latin typeface="Verdana"/>
                <a:cs typeface="Verdana"/>
              </a:rPr>
              <a:t>transform</a:t>
            </a:r>
            <a:r>
              <a:rPr dirty="0" sz="2100" spc="-140">
                <a:latin typeface="Verdana"/>
                <a:cs typeface="Verdana"/>
              </a:rPr>
              <a:t> </a:t>
            </a:r>
            <a:r>
              <a:rPr dirty="0" sz="2100">
                <a:latin typeface="Verdana"/>
                <a:cs typeface="Verdana"/>
              </a:rPr>
              <a:t>the</a:t>
            </a:r>
            <a:r>
              <a:rPr dirty="0" sz="2100" spc="-145">
                <a:latin typeface="Verdana"/>
                <a:cs typeface="Verdana"/>
              </a:rPr>
              <a:t> </a:t>
            </a:r>
            <a:r>
              <a:rPr dirty="0" sz="2100" spc="-20">
                <a:latin typeface="Verdana"/>
                <a:cs typeface="Verdana"/>
              </a:rPr>
              <a:t>art</a:t>
            </a:r>
            <a:r>
              <a:rPr dirty="0" sz="2100" spc="-140">
                <a:latin typeface="Verdana"/>
                <a:cs typeface="Verdana"/>
              </a:rPr>
              <a:t> </a:t>
            </a:r>
            <a:r>
              <a:rPr dirty="0" sz="2100" spc="45">
                <a:latin typeface="Verdana"/>
                <a:cs typeface="Verdana"/>
              </a:rPr>
              <a:t>shopping </a:t>
            </a:r>
            <a:r>
              <a:rPr dirty="0" sz="2100" spc="-30">
                <a:latin typeface="Verdana"/>
                <a:cs typeface="Verdana"/>
              </a:rPr>
              <a:t>experience,</a:t>
            </a:r>
            <a:r>
              <a:rPr dirty="0" sz="2100" spc="-160">
                <a:latin typeface="Verdana"/>
                <a:cs typeface="Verdana"/>
              </a:rPr>
              <a:t> </a:t>
            </a:r>
            <a:r>
              <a:rPr dirty="0" sz="2100" spc="50">
                <a:latin typeface="Verdana"/>
                <a:cs typeface="Verdana"/>
              </a:rPr>
              <a:t>empower</a:t>
            </a:r>
            <a:r>
              <a:rPr dirty="0" sz="2100" spc="-155">
                <a:latin typeface="Verdana"/>
                <a:cs typeface="Verdana"/>
              </a:rPr>
              <a:t> </a:t>
            </a:r>
            <a:r>
              <a:rPr dirty="0" sz="2100" spc="-75">
                <a:latin typeface="Verdana"/>
                <a:cs typeface="Verdana"/>
              </a:rPr>
              <a:t>artists,</a:t>
            </a:r>
            <a:r>
              <a:rPr dirty="0" sz="2100" spc="-155">
                <a:latin typeface="Verdana"/>
                <a:cs typeface="Verdana"/>
              </a:rPr>
              <a:t> </a:t>
            </a:r>
            <a:r>
              <a:rPr dirty="0" sz="2100" spc="50">
                <a:latin typeface="Verdana"/>
                <a:cs typeface="Verdana"/>
              </a:rPr>
              <a:t>and</a:t>
            </a:r>
            <a:r>
              <a:rPr dirty="0" sz="2100" spc="-155">
                <a:latin typeface="Verdana"/>
                <a:cs typeface="Verdana"/>
              </a:rPr>
              <a:t> </a:t>
            </a:r>
            <a:r>
              <a:rPr dirty="0" sz="2100">
                <a:latin typeface="Verdana"/>
                <a:cs typeface="Verdana"/>
              </a:rPr>
              <a:t>provide</a:t>
            </a:r>
            <a:r>
              <a:rPr dirty="0" sz="2100" spc="-155">
                <a:latin typeface="Verdana"/>
                <a:cs typeface="Verdana"/>
              </a:rPr>
              <a:t> </a:t>
            </a:r>
            <a:r>
              <a:rPr dirty="0" sz="2100" spc="-35">
                <a:latin typeface="Verdana"/>
                <a:cs typeface="Verdana"/>
              </a:rPr>
              <a:t>a</a:t>
            </a:r>
            <a:r>
              <a:rPr dirty="0" sz="2100" spc="-155">
                <a:latin typeface="Verdana"/>
                <a:cs typeface="Verdana"/>
              </a:rPr>
              <a:t> </a:t>
            </a:r>
            <a:r>
              <a:rPr dirty="0" sz="2100" spc="55">
                <a:latin typeface="Verdana"/>
                <a:cs typeface="Verdana"/>
              </a:rPr>
              <a:t>huge </a:t>
            </a:r>
            <a:r>
              <a:rPr dirty="0" sz="2100">
                <a:latin typeface="Verdana"/>
                <a:cs typeface="Verdana"/>
              </a:rPr>
              <a:t>convenience</a:t>
            </a:r>
            <a:r>
              <a:rPr dirty="0" sz="2100" spc="-114">
                <a:latin typeface="Verdana"/>
                <a:cs typeface="Verdana"/>
              </a:rPr>
              <a:t> </a:t>
            </a:r>
            <a:r>
              <a:rPr dirty="0" sz="2100" spc="-30">
                <a:latin typeface="Verdana"/>
                <a:cs typeface="Verdana"/>
              </a:rPr>
              <a:t>for</a:t>
            </a:r>
            <a:r>
              <a:rPr dirty="0" sz="2100" spc="-110">
                <a:latin typeface="Verdana"/>
                <a:cs typeface="Verdana"/>
              </a:rPr>
              <a:t> </a:t>
            </a:r>
            <a:r>
              <a:rPr dirty="0" sz="2100">
                <a:latin typeface="Verdana"/>
                <a:cs typeface="Verdana"/>
              </a:rPr>
              <a:t>those</a:t>
            </a:r>
            <a:r>
              <a:rPr dirty="0" sz="2100" spc="-114">
                <a:latin typeface="Verdana"/>
                <a:cs typeface="Verdana"/>
              </a:rPr>
              <a:t> </a:t>
            </a:r>
            <a:r>
              <a:rPr dirty="0" sz="2100" spc="85">
                <a:latin typeface="Verdana"/>
                <a:cs typeface="Verdana"/>
              </a:rPr>
              <a:t>who</a:t>
            </a:r>
            <a:r>
              <a:rPr dirty="0" sz="2100" spc="-110">
                <a:latin typeface="Verdana"/>
                <a:cs typeface="Verdana"/>
              </a:rPr>
              <a:t> </a:t>
            </a:r>
            <a:r>
              <a:rPr dirty="0" sz="2100">
                <a:latin typeface="Verdana"/>
                <a:cs typeface="Verdana"/>
              </a:rPr>
              <a:t>wish</a:t>
            </a:r>
            <a:r>
              <a:rPr dirty="0" sz="2100" spc="-114">
                <a:latin typeface="Verdana"/>
                <a:cs typeface="Verdana"/>
              </a:rPr>
              <a:t> </a:t>
            </a:r>
            <a:r>
              <a:rPr dirty="0" sz="2100">
                <a:latin typeface="Verdana"/>
                <a:cs typeface="Verdana"/>
              </a:rPr>
              <a:t>to</a:t>
            </a:r>
            <a:r>
              <a:rPr dirty="0" sz="2100" spc="-110">
                <a:latin typeface="Verdana"/>
                <a:cs typeface="Verdana"/>
              </a:rPr>
              <a:t> </a:t>
            </a:r>
            <a:r>
              <a:rPr dirty="0" sz="2100" spc="-45">
                <a:latin typeface="Verdana"/>
                <a:cs typeface="Verdana"/>
              </a:rPr>
              <a:t>re-</a:t>
            </a:r>
            <a:r>
              <a:rPr dirty="0" sz="2100" spc="-60">
                <a:latin typeface="Verdana"/>
                <a:cs typeface="Verdana"/>
              </a:rPr>
              <a:t>sell</a:t>
            </a:r>
            <a:r>
              <a:rPr dirty="0" sz="2100" spc="-114">
                <a:latin typeface="Verdana"/>
                <a:cs typeface="Verdana"/>
              </a:rPr>
              <a:t> </a:t>
            </a:r>
            <a:r>
              <a:rPr dirty="0" sz="2100">
                <a:latin typeface="Verdana"/>
                <a:cs typeface="Verdana"/>
              </a:rPr>
              <a:t>their</a:t>
            </a:r>
            <a:r>
              <a:rPr dirty="0" sz="2100" spc="-110">
                <a:latin typeface="Verdana"/>
                <a:cs typeface="Verdana"/>
              </a:rPr>
              <a:t> </a:t>
            </a:r>
            <a:r>
              <a:rPr dirty="0" sz="2100" spc="-20">
                <a:latin typeface="Verdana"/>
                <a:cs typeface="Verdana"/>
              </a:rPr>
              <a:t>art.</a:t>
            </a:r>
            <a:endParaRPr sz="21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1312080" y="1816"/>
            <a:ext cx="3926204" cy="7174230"/>
          </a:xfrm>
          <a:custGeom>
            <a:avLst/>
            <a:gdLst/>
            <a:ahLst/>
            <a:cxnLst/>
            <a:rect l="l" t="t" r="r" b="b"/>
            <a:pathLst>
              <a:path w="3926205" h="7174230">
                <a:moveTo>
                  <a:pt x="0" y="7173683"/>
                </a:moveTo>
                <a:lnTo>
                  <a:pt x="3926103" y="7173683"/>
                </a:lnTo>
                <a:lnTo>
                  <a:pt x="3926103" y="0"/>
                </a:lnTo>
                <a:lnTo>
                  <a:pt x="0" y="0"/>
                </a:lnTo>
                <a:lnTo>
                  <a:pt x="0" y="7173683"/>
                </a:lnTo>
                <a:close/>
              </a:path>
            </a:pathLst>
          </a:custGeom>
          <a:solidFill>
            <a:srgbClr val="ED1C24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2255" y="634093"/>
            <a:ext cx="2182270" cy="456292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0" y="7175500"/>
            <a:ext cx="15240000" cy="789305"/>
          </a:xfrm>
          <a:custGeom>
            <a:avLst/>
            <a:gdLst/>
            <a:ahLst/>
            <a:cxnLst/>
            <a:rect l="l" t="t" r="r" b="b"/>
            <a:pathLst>
              <a:path w="15240000" h="789304">
                <a:moveTo>
                  <a:pt x="15240000" y="0"/>
                </a:moveTo>
                <a:lnTo>
                  <a:pt x="0" y="0"/>
                </a:lnTo>
                <a:lnTo>
                  <a:pt x="0" y="789203"/>
                </a:lnTo>
                <a:lnTo>
                  <a:pt x="15240000" y="789203"/>
                </a:lnTo>
                <a:lnTo>
                  <a:pt x="152400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29555" y="1486680"/>
            <a:ext cx="4318635" cy="4521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800" spc="65"/>
              <a:t>Introduction</a:t>
            </a:r>
            <a:r>
              <a:rPr dirty="0" sz="2800" spc="-210"/>
              <a:t> </a:t>
            </a:r>
            <a:r>
              <a:rPr dirty="0" sz="2800" spc="60"/>
              <a:t>to</a:t>
            </a:r>
            <a:r>
              <a:rPr dirty="0" sz="2800" spc="-210"/>
              <a:t> </a:t>
            </a:r>
            <a:r>
              <a:rPr dirty="0" sz="2800" spc="45"/>
              <a:t>Mojarto</a:t>
            </a:r>
            <a:endParaRPr sz="2800"/>
          </a:p>
        </p:txBody>
      </p:sp>
      <p:sp>
        <p:nvSpPr>
          <p:cNvPr id="6" name="object 6" descr=""/>
          <p:cNvSpPr txBox="1"/>
          <p:nvPr/>
        </p:nvSpPr>
        <p:spPr>
          <a:xfrm>
            <a:off x="629555" y="1898159"/>
            <a:ext cx="8601075" cy="45059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200" spc="-60">
                <a:latin typeface="Verdana"/>
                <a:cs typeface="Verdana"/>
              </a:rPr>
              <a:t>India’s</a:t>
            </a:r>
            <a:r>
              <a:rPr dirty="0" sz="2200" spc="-70">
                <a:latin typeface="Verdana"/>
                <a:cs typeface="Verdana"/>
              </a:rPr>
              <a:t> </a:t>
            </a:r>
            <a:r>
              <a:rPr dirty="0" sz="2200">
                <a:latin typeface="Verdana"/>
                <a:cs typeface="Verdana"/>
              </a:rPr>
              <a:t>leading</a:t>
            </a:r>
            <a:r>
              <a:rPr dirty="0" sz="2200" spc="-65">
                <a:latin typeface="Verdana"/>
                <a:cs typeface="Verdana"/>
              </a:rPr>
              <a:t> </a:t>
            </a:r>
            <a:r>
              <a:rPr dirty="0" sz="2200">
                <a:latin typeface="Verdana"/>
                <a:cs typeface="Verdana"/>
              </a:rPr>
              <a:t>online</a:t>
            </a:r>
            <a:r>
              <a:rPr dirty="0" sz="2200" spc="-65">
                <a:latin typeface="Verdana"/>
                <a:cs typeface="Verdana"/>
              </a:rPr>
              <a:t> </a:t>
            </a:r>
            <a:r>
              <a:rPr dirty="0" sz="2200" spc="-20">
                <a:latin typeface="Verdana"/>
                <a:cs typeface="Verdana"/>
              </a:rPr>
              <a:t>art</a:t>
            </a:r>
            <a:r>
              <a:rPr dirty="0" sz="2200" spc="-65">
                <a:latin typeface="Verdana"/>
                <a:cs typeface="Verdana"/>
              </a:rPr>
              <a:t> </a:t>
            </a:r>
            <a:r>
              <a:rPr dirty="0" sz="2200" spc="-10">
                <a:latin typeface="Verdana"/>
                <a:cs typeface="Verdana"/>
              </a:rPr>
              <a:t>marketplace</a:t>
            </a:r>
            <a:endParaRPr sz="2200">
              <a:latin typeface="Verdana"/>
              <a:cs typeface="Verdana"/>
            </a:endParaRPr>
          </a:p>
          <a:p>
            <a:pPr marL="12700" marR="461009">
              <a:lnSpc>
                <a:spcPct val="100000"/>
              </a:lnSpc>
            </a:pPr>
            <a:r>
              <a:rPr dirty="0" sz="2200" spc="-10">
                <a:latin typeface="Verdana"/>
                <a:cs typeface="Verdana"/>
              </a:rPr>
              <a:t>Curated</a:t>
            </a:r>
            <a:r>
              <a:rPr dirty="0" sz="2200" spc="-114">
                <a:latin typeface="Verdana"/>
                <a:cs typeface="Verdana"/>
              </a:rPr>
              <a:t> </a:t>
            </a:r>
            <a:r>
              <a:rPr dirty="0" sz="2200">
                <a:latin typeface="Verdana"/>
                <a:cs typeface="Verdana"/>
              </a:rPr>
              <a:t>collections</a:t>
            </a:r>
            <a:r>
              <a:rPr dirty="0" sz="2200" spc="-114">
                <a:latin typeface="Verdana"/>
                <a:cs typeface="Verdana"/>
              </a:rPr>
              <a:t> </a:t>
            </a:r>
            <a:r>
              <a:rPr dirty="0" sz="2200">
                <a:latin typeface="Verdana"/>
                <a:cs typeface="Verdana"/>
              </a:rPr>
              <a:t>from</a:t>
            </a:r>
            <a:r>
              <a:rPr dirty="0" sz="2200" spc="-114">
                <a:latin typeface="Verdana"/>
                <a:cs typeface="Verdana"/>
              </a:rPr>
              <a:t> </a:t>
            </a:r>
            <a:r>
              <a:rPr dirty="0" sz="2200" spc="55">
                <a:latin typeface="Verdana"/>
                <a:cs typeface="Verdana"/>
              </a:rPr>
              <a:t>emerging</a:t>
            </a:r>
            <a:r>
              <a:rPr dirty="0" sz="2200" spc="-110">
                <a:latin typeface="Verdana"/>
                <a:cs typeface="Verdana"/>
              </a:rPr>
              <a:t> </a:t>
            </a:r>
            <a:r>
              <a:rPr dirty="0" sz="2200" spc="50">
                <a:latin typeface="Verdana"/>
                <a:cs typeface="Verdana"/>
              </a:rPr>
              <a:t>and</a:t>
            </a:r>
            <a:r>
              <a:rPr dirty="0" sz="2200" spc="-114">
                <a:latin typeface="Verdana"/>
                <a:cs typeface="Verdana"/>
              </a:rPr>
              <a:t> </a:t>
            </a:r>
            <a:r>
              <a:rPr dirty="0" sz="2200">
                <a:latin typeface="Verdana"/>
                <a:cs typeface="Verdana"/>
              </a:rPr>
              <a:t>established</a:t>
            </a:r>
            <a:r>
              <a:rPr dirty="0" sz="2200" spc="-114">
                <a:latin typeface="Verdana"/>
                <a:cs typeface="Verdana"/>
              </a:rPr>
              <a:t> </a:t>
            </a:r>
            <a:r>
              <a:rPr dirty="0" sz="2200" spc="-10">
                <a:latin typeface="Verdana"/>
                <a:cs typeface="Verdana"/>
              </a:rPr>
              <a:t>artists </a:t>
            </a:r>
            <a:r>
              <a:rPr dirty="0" sz="2200" spc="75">
                <a:latin typeface="Verdana"/>
                <a:cs typeface="Verdana"/>
              </a:rPr>
              <a:t>Wide</a:t>
            </a:r>
            <a:r>
              <a:rPr dirty="0" sz="2200" spc="-155">
                <a:latin typeface="Verdana"/>
                <a:cs typeface="Verdana"/>
              </a:rPr>
              <a:t> </a:t>
            </a:r>
            <a:r>
              <a:rPr dirty="0" sz="2200">
                <a:latin typeface="Verdana"/>
                <a:cs typeface="Verdana"/>
              </a:rPr>
              <a:t>range</a:t>
            </a:r>
            <a:r>
              <a:rPr dirty="0" sz="2200" spc="-155">
                <a:latin typeface="Verdana"/>
                <a:cs typeface="Verdana"/>
              </a:rPr>
              <a:t> </a:t>
            </a:r>
            <a:r>
              <a:rPr dirty="0" sz="2200">
                <a:latin typeface="Verdana"/>
                <a:cs typeface="Verdana"/>
              </a:rPr>
              <a:t>of</a:t>
            </a:r>
            <a:r>
              <a:rPr dirty="0" sz="2200" spc="-150">
                <a:latin typeface="Verdana"/>
                <a:cs typeface="Verdana"/>
              </a:rPr>
              <a:t> </a:t>
            </a:r>
            <a:r>
              <a:rPr dirty="0" sz="2200" spc="-75">
                <a:latin typeface="Verdana"/>
                <a:cs typeface="Verdana"/>
              </a:rPr>
              <a:t>artwork:</a:t>
            </a:r>
            <a:r>
              <a:rPr dirty="0" sz="2200" spc="-155">
                <a:latin typeface="Verdana"/>
                <a:cs typeface="Verdana"/>
              </a:rPr>
              <a:t> </a:t>
            </a:r>
            <a:r>
              <a:rPr dirty="0" sz="2200">
                <a:latin typeface="Verdana"/>
                <a:cs typeface="Verdana"/>
              </a:rPr>
              <a:t>Paintings,</a:t>
            </a:r>
            <a:r>
              <a:rPr dirty="0" sz="2200" spc="-150">
                <a:latin typeface="Verdana"/>
                <a:cs typeface="Verdana"/>
              </a:rPr>
              <a:t> </a:t>
            </a:r>
            <a:r>
              <a:rPr dirty="0" sz="2200" spc="-25">
                <a:latin typeface="Verdana"/>
                <a:cs typeface="Verdana"/>
              </a:rPr>
              <a:t>sculptures,</a:t>
            </a:r>
            <a:r>
              <a:rPr dirty="0" sz="2200" spc="-155">
                <a:latin typeface="Verdana"/>
                <a:cs typeface="Verdana"/>
              </a:rPr>
              <a:t> </a:t>
            </a:r>
            <a:r>
              <a:rPr dirty="0" sz="2200" spc="50">
                <a:latin typeface="Verdana"/>
                <a:cs typeface="Verdana"/>
              </a:rPr>
              <a:t>and</a:t>
            </a:r>
            <a:r>
              <a:rPr dirty="0" sz="2200" spc="-155">
                <a:latin typeface="Verdana"/>
                <a:cs typeface="Verdana"/>
              </a:rPr>
              <a:t> </a:t>
            </a:r>
            <a:r>
              <a:rPr dirty="0" sz="2200" spc="-20">
                <a:latin typeface="Verdana"/>
                <a:cs typeface="Verdana"/>
              </a:rPr>
              <a:t>wall </a:t>
            </a:r>
            <a:r>
              <a:rPr dirty="0" sz="2200">
                <a:latin typeface="Verdana"/>
                <a:cs typeface="Verdana"/>
              </a:rPr>
              <a:t>photography</a:t>
            </a:r>
            <a:r>
              <a:rPr dirty="0" sz="2200" spc="15">
                <a:latin typeface="Verdana"/>
                <a:cs typeface="Verdana"/>
              </a:rPr>
              <a:t> </a:t>
            </a:r>
            <a:r>
              <a:rPr dirty="0" sz="2200" spc="-10">
                <a:latin typeface="Verdana"/>
                <a:cs typeface="Verdana"/>
              </a:rPr>
              <a:t>prints</a:t>
            </a:r>
            <a:endParaRPr sz="22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dirty="0" sz="2200" spc="-25">
                <a:latin typeface="Verdana"/>
                <a:cs typeface="Verdana"/>
              </a:rPr>
              <a:t>Trusted</a:t>
            </a:r>
            <a:r>
              <a:rPr dirty="0" sz="2200" spc="-170">
                <a:latin typeface="Verdana"/>
                <a:cs typeface="Verdana"/>
              </a:rPr>
              <a:t> </a:t>
            </a:r>
            <a:r>
              <a:rPr dirty="0" sz="2200" spc="-30">
                <a:latin typeface="Verdana"/>
                <a:cs typeface="Verdana"/>
              </a:rPr>
              <a:t>by</a:t>
            </a:r>
            <a:r>
              <a:rPr dirty="0" sz="2200" spc="-165">
                <a:latin typeface="Verdana"/>
                <a:cs typeface="Verdana"/>
              </a:rPr>
              <a:t> </a:t>
            </a:r>
            <a:r>
              <a:rPr dirty="0" sz="2200" spc="-20">
                <a:latin typeface="Verdana"/>
                <a:cs typeface="Verdana"/>
              </a:rPr>
              <a:t>art</a:t>
            </a:r>
            <a:r>
              <a:rPr dirty="0" sz="2200" spc="-170">
                <a:latin typeface="Verdana"/>
                <a:cs typeface="Verdana"/>
              </a:rPr>
              <a:t> </a:t>
            </a:r>
            <a:r>
              <a:rPr dirty="0" sz="2200" spc="-55">
                <a:latin typeface="Verdana"/>
                <a:cs typeface="Verdana"/>
              </a:rPr>
              <a:t>lovers</a:t>
            </a:r>
            <a:r>
              <a:rPr dirty="0" sz="2200" spc="-165">
                <a:latin typeface="Verdana"/>
                <a:cs typeface="Verdana"/>
              </a:rPr>
              <a:t> </a:t>
            </a:r>
            <a:r>
              <a:rPr dirty="0" sz="2200" spc="50">
                <a:latin typeface="Verdana"/>
                <a:cs typeface="Verdana"/>
              </a:rPr>
              <a:t>and</a:t>
            </a:r>
            <a:r>
              <a:rPr dirty="0" sz="2200" spc="-170">
                <a:latin typeface="Verdana"/>
                <a:cs typeface="Verdana"/>
              </a:rPr>
              <a:t> </a:t>
            </a:r>
            <a:r>
              <a:rPr dirty="0" sz="2200">
                <a:latin typeface="Verdana"/>
                <a:cs typeface="Verdana"/>
              </a:rPr>
              <a:t>collectors</a:t>
            </a:r>
            <a:r>
              <a:rPr dirty="0" sz="2200" spc="-165">
                <a:latin typeface="Verdana"/>
                <a:cs typeface="Verdana"/>
              </a:rPr>
              <a:t> </a:t>
            </a:r>
            <a:r>
              <a:rPr dirty="0" sz="2200" spc="-10">
                <a:latin typeface="Verdana"/>
                <a:cs typeface="Verdana"/>
              </a:rPr>
              <a:t>globally</a:t>
            </a:r>
            <a:endParaRPr sz="22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2200">
              <a:latin typeface="Verdana"/>
              <a:cs typeface="Verdana"/>
            </a:endParaRPr>
          </a:p>
          <a:p>
            <a:pPr marL="12700">
              <a:lnSpc>
                <a:spcPts val="3300"/>
              </a:lnSpc>
            </a:pPr>
            <a:r>
              <a:rPr dirty="0" sz="2800" spc="160">
                <a:solidFill>
                  <a:srgbClr val="ED1C24"/>
                </a:solidFill>
                <a:latin typeface="Verdana"/>
                <a:cs typeface="Verdana"/>
              </a:rPr>
              <a:t>What</a:t>
            </a:r>
            <a:r>
              <a:rPr dirty="0" sz="2800" spc="-195">
                <a:solidFill>
                  <a:srgbClr val="ED1C24"/>
                </a:solidFill>
                <a:latin typeface="Verdana"/>
                <a:cs typeface="Verdana"/>
              </a:rPr>
              <a:t> </a:t>
            </a:r>
            <a:r>
              <a:rPr dirty="0" sz="2800" spc="60">
                <a:solidFill>
                  <a:srgbClr val="ED1C24"/>
                </a:solidFill>
                <a:latin typeface="Verdana"/>
                <a:cs typeface="Verdana"/>
              </a:rPr>
              <a:t>Are</a:t>
            </a:r>
            <a:r>
              <a:rPr dirty="0" sz="2800" spc="-195">
                <a:solidFill>
                  <a:srgbClr val="ED1C24"/>
                </a:solidFill>
                <a:latin typeface="Verdana"/>
                <a:cs typeface="Verdana"/>
              </a:rPr>
              <a:t> </a:t>
            </a:r>
            <a:r>
              <a:rPr dirty="0" sz="2800" spc="85">
                <a:solidFill>
                  <a:srgbClr val="ED1C24"/>
                </a:solidFill>
                <a:latin typeface="Verdana"/>
                <a:cs typeface="Verdana"/>
              </a:rPr>
              <a:t>Wall</a:t>
            </a:r>
            <a:r>
              <a:rPr dirty="0" sz="2800" spc="-190">
                <a:solidFill>
                  <a:srgbClr val="ED1C24"/>
                </a:solidFill>
                <a:latin typeface="Verdana"/>
                <a:cs typeface="Verdana"/>
              </a:rPr>
              <a:t> </a:t>
            </a:r>
            <a:r>
              <a:rPr dirty="0" sz="2800" spc="80">
                <a:solidFill>
                  <a:srgbClr val="ED1C24"/>
                </a:solidFill>
                <a:latin typeface="Verdana"/>
                <a:cs typeface="Verdana"/>
              </a:rPr>
              <a:t>Photography</a:t>
            </a:r>
            <a:r>
              <a:rPr dirty="0" sz="2800" spc="-195">
                <a:solidFill>
                  <a:srgbClr val="ED1C24"/>
                </a:solidFill>
                <a:latin typeface="Verdana"/>
                <a:cs typeface="Verdana"/>
              </a:rPr>
              <a:t> </a:t>
            </a:r>
            <a:r>
              <a:rPr dirty="0" sz="2800" spc="65">
                <a:solidFill>
                  <a:srgbClr val="ED1C24"/>
                </a:solidFill>
                <a:latin typeface="Verdana"/>
                <a:cs typeface="Verdana"/>
              </a:rPr>
              <a:t>Prints?</a:t>
            </a:r>
            <a:endParaRPr sz="2800">
              <a:latin typeface="Verdana"/>
              <a:cs typeface="Verdana"/>
            </a:endParaRPr>
          </a:p>
          <a:p>
            <a:pPr marL="12700" marR="184150">
              <a:lnSpc>
                <a:spcPts val="2640"/>
              </a:lnSpc>
              <a:spcBef>
                <a:spcPts val="30"/>
              </a:spcBef>
            </a:pPr>
            <a:r>
              <a:rPr dirty="0" sz="2200">
                <a:latin typeface="Verdana"/>
                <a:cs typeface="Verdana"/>
              </a:rPr>
              <a:t>High-resolution</a:t>
            </a:r>
            <a:r>
              <a:rPr dirty="0" sz="2200" spc="-5">
                <a:latin typeface="Verdana"/>
                <a:cs typeface="Verdana"/>
              </a:rPr>
              <a:t> </a:t>
            </a:r>
            <a:r>
              <a:rPr dirty="0" sz="2200">
                <a:latin typeface="Verdana"/>
                <a:cs typeface="Verdana"/>
              </a:rPr>
              <a:t>photographic </a:t>
            </a:r>
            <a:r>
              <a:rPr dirty="0" sz="2200" spc="-20">
                <a:latin typeface="Verdana"/>
                <a:cs typeface="Verdana"/>
              </a:rPr>
              <a:t>artworks</a:t>
            </a:r>
            <a:r>
              <a:rPr dirty="0" sz="2200">
                <a:latin typeface="Verdana"/>
                <a:cs typeface="Verdana"/>
              </a:rPr>
              <a:t> printed </a:t>
            </a:r>
            <a:r>
              <a:rPr dirty="0" sz="2200" spc="65">
                <a:latin typeface="Verdana"/>
                <a:cs typeface="Verdana"/>
              </a:rPr>
              <a:t>on</a:t>
            </a:r>
            <a:r>
              <a:rPr dirty="0" sz="2200" spc="-5">
                <a:latin typeface="Verdana"/>
                <a:cs typeface="Verdana"/>
              </a:rPr>
              <a:t> </a:t>
            </a:r>
            <a:r>
              <a:rPr dirty="0" sz="2200" spc="55">
                <a:latin typeface="Verdana"/>
                <a:cs typeface="Verdana"/>
              </a:rPr>
              <a:t>premium </a:t>
            </a:r>
            <a:r>
              <a:rPr dirty="0" sz="2200" spc="-10">
                <a:latin typeface="Verdana"/>
                <a:cs typeface="Verdana"/>
              </a:rPr>
              <a:t>materials</a:t>
            </a:r>
            <a:endParaRPr sz="2200">
              <a:latin typeface="Verdana"/>
              <a:cs typeface="Verdana"/>
            </a:endParaRPr>
          </a:p>
          <a:p>
            <a:pPr marL="12700" marR="5080">
              <a:lnSpc>
                <a:spcPts val="2640"/>
              </a:lnSpc>
            </a:pPr>
            <a:r>
              <a:rPr dirty="0" sz="2200">
                <a:latin typeface="Verdana"/>
                <a:cs typeface="Verdana"/>
              </a:rPr>
              <a:t>Perfect</a:t>
            </a:r>
            <a:r>
              <a:rPr dirty="0" sz="2200" spc="-145">
                <a:latin typeface="Verdana"/>
                <a:cs typeface="Verdana"/>
              </a:rPr>
              <a:t> </a:t>
            </a:r>
            <a:r>
              <a:rPr dirty="0" sz="2200" spc="-30">
                <a:latin typeface="Verdana"/>
                <a:cs typeface="Verdana"/>
              </a:rPr>
              <a:t>for</a:t>
            </a:r>
            <a:r>
              <a:rPr dirty="0" sz="2200" spc="-145">
                <a:latin typeface="Verdana"/>
                <a:cs typeface="Verdana"/>
              </a:rPr>
              <a:t> </a:t>
            </a:r>
            <a:r>
              <a:rPr dirty="0" sz="2200" spc="60">
                <a:latin typeface="Verdana"/>
                <a:cs typeface="Verdana"/>
              </a:rPr>
              <a:t>modern</a:t>
            </a:r>
            <a:r>
              <a:rPr dirty="0" sz="2200" spc="-145">
                <a:latin typeface="Verdana"/>
                <a:cs typeface="Verdana"/>
              </a:rPr>
              <a:t> </a:t>
            </a:r>
            <a:r>
              <a:rPr dirty="0" sz="2200" spc="-20">
                <a:latin typeface="Verdana"/>
                <a:cs typeface="Verdana"/>
              </a:rPr>
              <a:t>interiors</a:t>
            </a:r>
            <a:r>
              <a:rPr dirty="0" sz="2200" spc="-145">
                <a:latin typeface="Verdana"/>
                <a:cs typeface="Verdana"/>
              </a:rPr>
              <a:t> </a:t>
            </a:r>
            <a:r>
              <a:rPr dirty="0" sz="2200" spc="-310">
                <a:latin typeface="Verdana"/>
                <a:cs typeface="Verdana"/>
              </a:rPr>
              <a:t>–</a:t>
            </a:r>
            <a:r>
              <a:rPr dirty="0" sz="2200" spc="-145">
                <a:latin typeface="Verdana"/>
                <a:cs typeface="Verdana"/>
              </a:rPr>
              <a:t> </a:t>
            </a:r>
            <a:r>
              <a:rPr dirty="0" sz="2200" spc="-20">
                <a:latin typeface="Verdana"/>
                <a:cs typeface="Verdana"/>
              </a:rPr>
              <a:t>homes,</a:t>
            </a:r>
            <a:r>
              <a:rPr dirty="0" sz="2200" spc="-145">
                <a:latin typeface="Verdana"/>
                <a:cs typeface="Verdana"/>
              </a:rPr>
              <a:t> </a:t>
            </a:r>
            <a:r>
              <a:rPr dirty="0" sz="2200" spc="-65">
                <a:latin typeface="Verdana"/>
                <a:cs typeface="Verdana"/>
              </a:rPr>
              <a:t>ofﬁces,</a:t>
            </a:r>
            <a:r>
              <a:rPr dirty="0" sz="2200" spc="-145">
                <a:latin typeface="Verdana"/>
                <a:cs typeface="Verdana"/>
              </a:rPr>
              <a:t> </a:t>
            </a:r>
            <a:r>
              <a:rPr dirty="0" sz="2200" spc="50">
                <a:latin typeface="Verdana"/>
                <a:cs typeface="Verdana"/>
              </a:rPr>
              <a:t>and</a:t>
            </a:r>
            <a:r>
              <a:rPr dirty="0" sz="2200" spc="-145">
                <a:latin typeface="Verdana"/>
                <a:cs typeface="Verdana"/>
              </a:rPr>
              <a:t> </a:t>
            </a:r>
            <a:r>
              <a:rPr dirty="0" sz="2200" spc="-10">
                <a:latin typeface="Verdana"/>
                <a:cs typeface="Verdana"/>
              </a:rPr>
              <a:t>galleries </a:t>
            </a:r>
            <a:r>
              <a:rPr dirty="0" sz="2200" spc="-25">
                <a:latin typeface="Verdana"/>
                <a:cs typeface="Verdana"/>
              </a:rPr>
              <a:t>Available</a:t>
            </a:r>
            <a:r>
              <a:rPr dirty="0" sz="2200" spc="-140">
                <a:latin typeface="Verdana"/>
                <a:cs typeface="Verdana"/>
              </a:rPr>
              <a:t> </a:t>
            </a:r>
            <a:r>
              <a:rPr dirty="0" sz="2200">
                <a:latin typeface="Verdana"/>
                <a:cs typeface="Verdana"/>
              </a:rPr>
              <a:t>in</a:t>
            </a:r>
            <a:r>
              <a:rPr dirty="0" sz="2200" spc="-140">
                <a:latin typeface="Verdana"/>
                <a:cs typeface="Verdana"/>
              </a:rPr>
              <a:t> </a:t>
            </a:r>
            <a:r>
              <a:rPr dirty="0" sz="2200" spc="-40">
                <a:latin typeface="Verdana"/>
                <a:cs typeface="Verdana"/>
              </a:rPr>
              <a:t>various</a:t>
            </a:r>
            <a:r>
              <a:rPr dirty="0" sz="2200" spc="-135">
                <a:latin typeface="Verdana"/>
                <a:cs typeface="Verdana"/>
              </a:rPr>
              <a:t> </a:t>
            </a:r>
            <a:r>
              <a:rPr dirty="0" sz="2200" spc="-45">
                <a:latin typeface="Verdana"/>
                <a:cs typeface="Verdana"/>
              </a:rPr>
              <a:t>themes:</a:t>
            </a:r>
            <a:r>
              <a:rPr dirty="0" sz="2200" spc="-140">
                <a:latin typeface="Verdana"/>
                <a:cs typeface="Verdana"/>
              </a:rPr>
              <a:t> </a:t>
            </a:r>
            <a:r>
              <a:rPr dirty="0" sz="2200" spc="-45">
                <a:latin typeface="Verdana"/>
                <a:cs typeface="Verdana"/>
              </a:rPr>
              <a:t>nature,</a:t>
            </a:r>
            <a:r>
              <a:rPr dirty="0" sz="2200" spc="-135">
                <a:latin typeface="Verdana"/>
                <a:cs typeface="Verdana"/>
              </a:rPr>
              <a:t> </a:t>
            </a:r>
            <a:r>
              <a:rPr dirty="0" sz="2200" spc="-50">
                <a:latin typeface="Verdana"/>
                <a:cs typeface="Verdana"/>
              </a:rPr>
              <a:t>abstract,</a:t>
            </a:r>
            <a:r>
              <a:rPr dirty="0" sz="2200" spc="-140">
                <a:latin typeface="Verdana"/>
                <a:cs typeface="Verdana"/>
              </a:rPr>
              <a:t> </a:t>
            </a:r>
            <a:r>
              <a:rPr dirty="0" sz="2200" spc="-10">
                <a:latin typeface="Verdana"/>
                <a:cs typeface="Verdana"/>
              </a:rPr>
              <a:t>portraits, </a:t>
            </a:r>
            <a:r>
              <a:rPr dirty="0" sz="2200" spc="-20">
                <a:latin typeface="Verdana"/>
                <a:cs typeface="Verdana"/>
              </a:rPr>
              <a:t>architecture,</a:t>
            </a:r>
            <a:r>
              <a:rPr dirty="0" sz="2200" spc="-160">
                <a:latin typeface="Verdana"/>
                <a:cs typeface="Verdana"/>
              </a:rPr>
              <a:t> </a:t>
            </a:r>
            <a:r>
              <a:rPr dirty="0" sz="2200" spc="50">
                <a:latin typeface="Verdana"/>
                <a:cs typeface="Verdana"/>
              </a:rPr>
              <a:t>and</a:t>
            </a:r>
            <a:r>
              <a:rPr dirty="0" sz="2200" spc="-160">
                <a:latin typeface="Verdana"/>
                <a:cs typeface="Verdana"/>
              </a:rPr>
              <a:t> </a:t>
            </a:r>
            <a:r>
              <a:rPr dirty="0" sz="2200" spc="55">
                <a:latin typeface="Verdana"/>
                <a:cs typeface="Verdana"/>
              </a:rPr>
              <a:t>moreUnique</a:t>
            </a:r>
            <a:r>
              <a:rPr dirty="0" sz="2200" spc="-160">
                <a:latin typeface="Verdana"/>
                <a:cs typeface="Verdana"/>
              </a:rPr>
              <a:t> </a:t>
            </a:r>
            <a:r>
              <a:rPr dirty="0" sz="2200" spc="-40">
                <a:latin typeface="Verdana"/>
                <a:cs typeface="Verdana"/>
              </a:rPr>
              <a:t>way</a:t>
            </a:r>
            <a:r>
              <a:rPr dirty="0" sz="2200" spc="-160">
                <a:latin typeface="Verdana"/>
                <a:cs typeface="Verdana"/>
              </a:rPr>
              <a:t> </a:t>
            </a:r>
            <a:r>
              <a:rPr dirty="0" sz="2200">
                <a:latin typeface="Verdana"/>
                <a:cs typeface="Verdana"/>
              </a:rPr>
              <a:t>to</a:t>
            </a:r>
            <a:r>
              <a:rPr dirty="0" sz="2200" spc="-160">
                <a:latin typeface="Verdana"/>
                <a:cs typeface="Verdana"/>
              </a:rPr>
              <a:t> </a:t>
            </a:r>
            <a:r>
              <a:rPr dirty="0" sz="2200" spc="-10">
                <a:latin typeface="Verdana"/>
                <a:cs typeface="Verdana"/>
              </a:rPr>
              <a:t>personalize</a:t>
            </a:r>
            <a:r>
              <a:rPr dirty="0" sz="2200" spc="-155">
                <a:latin typeface="Verdana"/>
                <a:cs typeface="Verdana"/>
              </a:rPr>
              <a:t> </a:t>
            </a:r>
            <a:r>
              <a:rPr dirty="0" sz="2200" spc="50">
                <a:latin typeface="Verdana"/>
                <a:cs typeface="Verdana"/>
              </a:rPr>
              <a:t>and</a:t>
            </a:r>
            <a:r>
              <a:rPr dirty="0" sz="2200" spc="-160">
                <a:latin typeface="Verdana"/>
                <a:cs typeface="Verdana"/>
              </a:rPr>
              <a:t> </a:t>
            </a:r>
            <a:r>
              <a:rPr dirty="0" sz="2200" spc="-10">
                <a:latin typeface="Verdana"/>
                <a:cs typeface="Verdana"/>
              </a:rPr>
              <a:t>elevate </a:t>
            </a:r>
            <a:r>
              <a:rPr dirty="0" sz="2200" spc="-25">
                <a:latin typeface="Verdana"/>
                <a:cs typeface="Verdana"/>
              </a:rPr>
              <a:t>your</a:t>
            </a:r>
            <a:r>
              <a:rPr dirty="0" sz="2200" spc="-180">
                <a:latin typeface="Verdana"/>
                <a:cs typeface="Verdana"/>
              </a:rPr>
              <a:t> </a:t>
            </a:r>
            <a:r>
              <a:rPr dirty="0" sz="2200" spc="-20">
                <a:latin typeface="Verdana"/>
                <a:cs typeface="Verdana"/>
              </a:rPr>
              <a:t>space</a:t>
            </a:r>
            <a:endParaRPr sz="2200">
              <a:latin typeface="Verdana"/>
              <a:cs typeface="Verdana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559471" y="477737"/>
            <a:ext cx="3831771" cy="6102095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625933" y="7375602"/>
            <a:ext cx="7673340" cy="412750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2500" spc="-50">
                <a:solidFill>
                  <a:srgbClr val="FFFFFF"/>
                </a:solidFill>
                <a:latin typeface="Verdana"/>
                <a:cs typeface="Verdana"/>
              </a:rPr>
              <a:t>https://</a:t>
            </a:r>
            <a:r>
              <a:rPr dirty="0" sz="2500" spc="-50">
                <a:solidFill>
                  <a:srgbClr val="FFFFFF"/>
                </a:solidFill>
                <a:latin typeface="Verdana"/>
                <a:cs typeface="Verdana"/>
                <a:hlinkClick r:id="rId4"/>
              </a:rPr>
              <a:t>www.mojarto.com/artworks/photography</a:t>
            </a:r>
            <a:endParaRPr sz="25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2748985" y="-2"/>
            <a:ext cx="2491105" cy="7665720"/>
          </a:xfrm>
          <a:custGeom>
            <a:avLst/>
            <a:gdLst/>
            <a:ahLst/>
            <a:cxnLst/>
            <a:rect l="l" t="t" r="r" b="b"/>
            <a:pathLst>
              <a:path w="2491105" h="7665720">
                <a:moveTo>
                  <a:pt x="2491016" y="0"/>
                </a:moveTo>
                <a:lnTo>
                  <a:pt x="806627" y="0"/>
                </a:lnTo>
                <a:lnTo>
                  <a:pt x="0" y="7665351"/>
                </a:lnTo>
                <a:lnTo>
                  <a:pt x="2491016" y="7665351"/>
                </a:lnTo>
                <a:lnTo>
                  <a:pt x="2491016" y="0"/>
                </a:lnTo>
                <a:close/>
              </a:path>
            </a:pathLst>
          </a:custGeom>
          <a:solidFill>
            <a:srgbClr val="ED1C24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2255" y="634093"/>
            <a:ext cx="2182270" cy="456292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0" y="7175500"/>
            <a:ext cx="15240000" cy="789305"/>
          </a:xfrm>
          <a:custGeom>
            <a:avLst/>
            <a:gdLst/>
            <a:ahLst/>
            <a:cxnLst/>
            <a:rect l="l" t="t" r="r" b="b"/>
            <a:pathLst>
              <a:path w="15240000" h="789304">
                <a:moveTo>
                  <a:pt x="15240000" y="0"/>
                </a:moveTo>
                <a:lnTo>
                  <a:pt x="0" y="0"/>
                </a:lnTo>
                <a:lnTo>
                  <a:pt x="0" y="789203"/>
                </a:lnTo>
                <a:lnTo>
                  <a:pt x="15240000" y="789203"/>
                </a:lnTo>
                <a:lnTo>
                  <a:pt x="152400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406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pc="190"/>
              <a:t>FOLLOW</a:t>
            </a:r>
            <a:r>
              <a:rPr dirty="0" spc="-215"/>
              <a:t> </a:t>
            </a:r>
            <a:r>
              <a:rPr dirty="0" spc="-25">
                <a:solidFill>
                  <a:srgbClr val="000000"/>
                </a:solidFill>
              </a:rPr>
              <a:t>US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625933" y="7375602"/>
            <a:ext cx="7673340" cy="412750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2500" spc="-50">
                <a:solidFill>
                  <a:srgbClr val="FFFFFF"/>
                </a:solidFill>
                <a:latin typeface="Verdana"/>
                <a:cs typeface="Verdana"/>
              </a:rPr>
              <a:t>https://</a:t>
            </a:r>
            <a:r>
              <a:rPr dirty="0" sz="2500" spc="-50">
                <a:solidFill>
                  <a:srgbClr val="FFFFFF"/>
                </a:solidFill>
                <a:latin typeface="Verdana"/>
                <a:cs typeface="Verdana"/>
                <a:hlinkClick r:id="rId7"/>
              </a:rPr>
              <a:t>www.mojarto.com/artworks/photography</a:t>
            </a:r>
            <a:endParaRPr sz="2500">
              <a:latin typeface="Verdana"/>
              <a:cs typeface="Verdana"/>
            </a:endParaRPr>
          </a:p>
        </p:txBody>
      </p:sp>
      <p:sp>
        <p:nvSpPr>
          <p:cNvPr id="6" name="object 6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20"/>
              <a:t>https://</a:t>
            </a:r>
            <a:r>
              <a:rPr dirty="0" spc="-20">
                <a:hlinkClick r:id="rId3"/>
              </a:rPr>
              <a:t>www.pinterest.com/mojartoofﬁcial/</a:t>
            </a:r>
          </a:p>
          <a:p>
            <a:pPr marL="12700">
              <a:lnSpc>
                <a:spcPct val="100000"/>
              </a:lnSpc>
              <a:spcBef>
                <a:spcPts val="2170"/>
              </a:spcBef>
            </a:pPr>
            <a:r>
              <a:rPr dirty="0" spc="-45"/>
              <a:t>https://</a:t>
            </a:r>
            <a:r>
              <a:rPr dirty="0" spc="-45">
                <a:hlinkClick r:id="rId4"/>
              </a:rPr>
              <a:t>www.facebook.com/Mojarto-</a:t>
            </a:r>
            <a:r>
              <a:rPr dirty="0" spc="-165">
                <a:hlinkClick r:id="rId4"/>
              </a:rPr>
              <a:t>191313941210803/</a:t>
            </a:r>
          </a:p>
          <a:p>
            <a:pPr marL="12700" marR="5080">
              <a:lnSpc>
                <a:spcPct val="180600"/>
              </a:lnSpc>
              <a:spcBef>
                <a:spcPts val="725"/>
              </a:spcBef>
            </a:pPr>
            <a:r>
              <a:rPr dirty="0" spc="-30"/>
              <a:t>https://</a:t>
            </a:r>
            <a:r>
              <a:rPr dirty="0" spc="-30">
                <a:hlinkClick r:id="rId5"/>
              </a:rPr>
              <a:t>www.instagram.com/mojarto_ofﬁcial/</a:t>
            </a:r>
            <a:r>
              <a:rPr dirty="0" spc="-30"/>
              <a:t> </a:t>
            </a:r>
            <a:r>
              <a:rPr dirty="0" spc="-10"/>
              <a:t>https://twitter.com/Mojarto </a:t>
            </a:r>
            <a:r>
              <a:rPr dirty="0" spc="-45"/>
              <a:t>https://in.linkedin.com/company/mojarto-</a:t>
            </a:r>
            <a:r>
              <a:rPr dirty="0" spc="-10"/>
              <a:t>presented-</a:t>
            </a:r>
            <a:r>
              <a:rPr dirty="0" spc="-55"/>
              <a:t>by-</a:t>
            </a:r>
            <a:r>
              <a:rPr dirty="0" spc="-20"/>
              <a:t>ndtv </a:t>
            </a:r>
            <a:r>
              <a:rPr dirty="0" spc="-25"/>
              <a:t>https://</a:t>
            </a:r>
            <a:r>
              <a:rPr dirty="0" spc="-25">
                <a:hlinkClick r:id="rId6"/>
              </a:rPr>
              <a:t>www.youtube.com/channel/UCR4FbHC8JGcz2T1KVHfQzRg/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2748993" y="-2"/>
            <a:ext cx="2491105" cy="7796530"/>
          </a:xfrm>
          <a:custGeom>
            <a:avLst/>
            <a:gdLst/>
            <a:ahLst/>
            <a:cxnLst/>
            <a:rect l="l" t="t" r="r" b="b"/>
            <a:pathLst>
              <a:path w="2491105" h="7796530">
                <a:moveTo>
                  <a:pt x="2491003" y="0"/>
                </a:moveTo>
                <a:lnTo>
                  <a:pt x="806691" y="0"/>
                </a:lnTo>
                <a:lnTo>
                  <a:pt x="0" y="7795996"/>
                </a:lnTo>
                <a:lnTo>
                  <a:pt x="2491003" y="7795996"/>
                </a:lnTo>
                <a:lnTo>
                  <a:pt x="2491003" y="0"/>
                </a:lnTo>
                <a:close/>
              </a:path>
            </a:pathLst>
          </a:custGeom>
          <a:solidFill>
            <a:srgbClr val="ED1C24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8633" y="634093"/>
            <a:ext cx="2182270" cy="456292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0" y="7175500"/>
            <a:ext cx="15240000" cy="789305"/>
          </a:xfrm>
          <a:custGeom>
            <a:avLst/>
            <a:gdLst/>
            <a:ahLst/>
            <a:cxnLst/>
            <a:rect l="l" t="t" r="r" b="b"/>
            <a:pathLst>
              <a:path w="15240000" h="789304">
                <a:moveTo>
                  <a:pt x="15240000" y="0"/>
                </a:moveTo>
                <a:lnTo>
                  <a:pt x="0" y="0"/>
                </a:lnTo>
                <a:lnTo>
                  <a:pt x="0" y="789203"/>
                </a:lnTo>
                <a:lnTo>
                  <a:pt x="15240000" y="789203"/>
                </a:lnTo>
                <a:lnTo>
                  <a:pt x="152400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25933" y="2932921"/>
            <a:ext cx="2680970" cy="497205"/>
          </a:xfrm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pc="65"/>
              <a:t>CONTACT</a:t>
            </a:r>
            <a:r>
              <a:rPr dirty="0" spc="-190"/>
              <a:t> </a:t>
            </a:r>
            <a:r>
              <a:rPr dirty="0" spc="-25">
                <a:solidFill>
                  <a:srgbClr val="000000"/>
                </a:solidFill>
              </a:rPr>
              <a:t>US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625933" y="7375602"/>
            <a:ext cx="7673340" cy="412750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2500" spc="-50">
                <a:solidFill>
                  <a:srgbClr val="FFFFFF"/>
                </a:solidFill>
                <a:latin typeface="Verdana"/>
                <a:cs typeface="Verdana"/>
              </a:rPr>
              <a:t>https://</a:t>
            </a:r>
            <a:r>
              <a:rPr dirty="0" sz="2500" spc="-50">
                <a:solidFill>
                  <a:srgbClr val="FFFFFF"/>
                </a:solidFill>
                <a:latin typeface="Verdana"/>
                <a:cs typeface="Verdana"/>
                <a:hlinkClick r:id="rId3"/>
              </a:rPr>
              <a:t>www.mojarto.com/artworks/photography</a:t>
            </a:r>
            <a:endParaRPr sz="2500">
              <a:latin typeface="Verdana"/>
              <a:cs typeface="Verdana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25933" y="3898900"/>
            <a:ext cx="8481060" cy="11017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80">
                <a:latin typeface="Verdana"/>
                <a:cs typeface="Verdana"/>
              </a:rPr>
              <a:t>No</a:t>
            </a:r>
            <a:r>
              <a:rPr dirty="0" sz="2000" spc="-110">
                <a:latin typeface="Verdana"/>
                <a:cs typeface="Verdana"/>
              </a:rPr>
              <a:t> </a:t>
            </a:r>
            <a:r>
              <a:rPr dirty="0" sz="2000" spc="-300">
                <a:latin typeface="Verdana"/>
                <a:cs typeface="Verdana"/>
              </a:rPr>
              <a:t>123,</a:t>
            </a:r>
            <a:r>
              <a:rPr dirty="0" sz="2000" spc="-110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Sterling</a:t>
            </a:r>
            <a:r>
              <a:rPr dirty="0" sz="2000" spc="-110">
                <a:latin typeface="Verdana"/>
                <a:cs typeface="Verdana"/>
              </a:rPr>
              <a:t> </a:t>
            </a:r>
            <a:r>
              <a:rPr dirty="0" sz="2000" spc="-65">
                <a:latin typeface="Verdana"/>
                <a:cs typeface="Verdana"/>
              </a:rPr>
              <a:t>Rd,</a:t>
            </a:r>
            <a:r>
              <a:rPr dirty="0" sz="2000" spc="-11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Nungambakkam,</a:t>
            </a:r>
            <a:r>
              <a:rPr dirty="0" sz="2000" spc="-110">
                <a:latin typeface="Verdana"/>
                <a:cs typeface="Verdana"/>
              </a:rPr>
              <a:t> </a:t>
            </a:r>
            <a:r>
              <a:rPr dirty="0" sz="2000" spc="-20">
                <a:latin typeface="Verdana"/>
                <a:cs typeface="Verdana"/>
              </a:rPr>
              <a:t>Chennai,</a:t>
            </a:r>
            <a:r>
              <a:rPr dirty="0" sz="2000" spc="-110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Tamil</a:t>
            </a:r>
            <a:r>
              <a:rPr dirty="0" sz="2000" spc="-110">
                <a:latin typeface="Verdana"/>
                <a:cs typeface="Verdana"/>
              </a:rPr>
              <a:t> </a:t>
            </a:r>
            <a:r>
              <a:rPr dirty="0" sz="2000" spc="65">
                <a:latin typeface="Verdana"/>
                <a:cs typeface="Verdana"/>
              </a:rPr>
              <a:t>Nadu</a:t>
            </a:r>
            <a:r>
              <a:rPr dirty="0" sz="2000" spc="-110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600034</a:t>
            </a:r>
            <a:endParaRPr sz="2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240"/>
              </a:spcBef>
            </a:pPr>
            <a:endParaRPr sz="2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dirty="0" sz="2000" spc="-10">
                <a:latin typeface="Verdana"/>
                <a:cs typeface="Verdana"/>
              </a:rPr>
              <a:t>partners@mojarto.com/contactus@mojarto.com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70474" y="3731974"/>
            <a:ext cx="5588635" cy="10852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950" spc="335"/>
              <a:t>THANK</a:t>
            </a:r>
            <a:r>
              <a:rPr dirty="0" sz="6950" spc="-459"/>
              <a:t> </a:t>
            </a:r>
            <a:r>
              <a:rPr dirty="0" sz="6950" spc="280">
                <a:solidFill>
                  <a:srgbClr val="000000"/>
                </a:solidFill>
              </a:rPr>
              <a:t>YOU</a:t>
            </a:r>
            <a:endParaRPr sz="6950"/>
          </a:p>
        </p:txBody>
      </p:sp>
      <p:sp>
        <p:nvSpPr>
          <p:cNvPr id="3" name="object 3" descr=""/>
          <p:cNvSpPr txBox="1"/>
          <p:nvPr/>
        </p:nvSpPr>
        <p:spPr>
          <a:xfrm>
            <a:off x="625933" y="7375602"/>
            <a:ext cx="7673340" cy="412750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2500" spc="-50">
                <a:solidFill>
                  <a:srgbClr val="FFFFFF"/>
                </a:solidFill>
                <a:latin typeface="Verdana"/>
                <a:cs typeface="Verdana"/>
              </a:rPr>
              <a:t>https://</a:t>
            </a:r>
            <a:r>
              <a:rPr dirty="0" sz="2500" spc="-50">
                <a:solidFill>
                  <a:srgbClr val="FFFFFF"/>
                </a:solidFill>
                <a:latin typeface="Verdana"/>
                <a:cs typeface="Verdana"/>
                <a:hlinkClick r:id="rId2"/>
              </a:rPr>
              <a:t>www.mojarto.com/artworks/photography</a:t>
            </a:r>
            <a:endParaRPr sz="25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wall art photography prints</dc:title>
  <dcterms:created xsi:type="dcterms:W3CDTF">2025-04-07T11:05:09Z</dcterms:created>
  <dcterms:modified xsi:type="dcterms:W3CDTF">2025-04-07T11:05:09Z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2025-04-07T00:00:00Z</vt:filetime>
  </property>
  <property fmtid="{D5CDD505-2E9C-101B-9397-08002B2CF9AE}" pid="3" name="Creator">
    <vt:lpwstr>Adobe Illustrator 24.0 (Windows)</vt:lpwstr>
  </property>
  <property fmtid="{D5CDD505-2E9C-101B-9397-08002B2CF9AE}" pid="4" name="LastSaved">
    <vt:filetime>2025-04-07T00:00:00Z</vt:filetime>
  </property>
  <property fmtid="{D5CDD505-2E9C-101B-9397-08002B2CF9AE}" pid="5" name="Producer">
    <vt:lpwstr>Adobe PDF library 15.00</vt:lpwstr>
  </property>
</Properties>
</file>